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4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0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4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5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7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2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4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1113" y="676574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Análise funcional e estruturação</a:t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4000" dirty="0" smtClean="0"/>
              <a:t>Semáforo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4363" y="4390767"/>
            <a:ext cx="8676222" cy="1779373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Ana Rita Ribeiro Nº 23754</a:t>
            </a:r>
          </a:p>
          <a:p>
            <a:r>
              <a:rPr lang="pt-PT" dirty="0" smtClean="0"/>
              <a:t>J. Rafael Rodrigues Nº 20407</a:t>
            </a:r>
          </a:p>
          <a:p>
            <a:r>
              <a:rPr lang="pt-PT" dirty="0" smtClean="0"/>
              <a:t>Laboratório de Programação </a:t>
            </a:r>
          </a:p>
          <a:p>
            <a:r>
              <a:rPr lang="pt-PT" dirty="0" smtClean="0"/>
              <a:t>2021/2022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25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62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899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19</Words>
  <Application>Microsoft Office PowerPoint</Application>
  <PresentationFormat>Ecrã Panorâmico</PresentationFormat>
  <Paragraphs>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Retrospetiva</vt:lpstr>
      <vt:lpstr>Análise funcional e estruturação  Semáforo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funcional e estruturação  Semáforo</dc:title>
  <dc:creator>Rafael Rodrigues</dc:creator>
  <cp:lastModifiedBy>Rafael Rodrigues</cp:lastModifiedBy>
  <cp:revision>2</cp:revision>
  <dcterms:created xsi:type="dcterms:W3CDTF">2022-04-06T17:17:34Z</dcterms:created>
  <dcterms:modified xsi:type="dcterms:W3CDTF">2022-04-06T19:39:57Z</dcterms:modified>
</cp:coreProperties>
</file>