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8296-650E-4A0E-BCDC-5B60FC73BFE9}" type="datetimeFigureOut">
              <a:rPr lang="pt-PT" smtClean="0"/>
              <a:t>07/04/2022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C6D3-17CA-4942-815E-36A066459A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145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44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5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7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4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9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1113" y="676574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Análise funcional e estruturação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4000" dirty="0" smtClean="0"/>
              <a:t>Semáforo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4363" y="4390767"/>
            <a:ext cx="8676222" cy="1779373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Ana Rita Ribeiro Nº 23754</a:t>
            </a:r>
          </a:p>
          <a:p>
            <a:r>
              <a:rPr lang="pt-PT" dirty="0" smtClean="0"/>
              <a:t>J. Rafael Rodrigues Nº 20407</a:t>
            </a:r>
          </a:p>
          <a:p>
            <a:r>
              <a:rPr lang="pt-PT" dirty="0" smtClean="0"/>
              <a:t>Laboratório de Programação </a:t>
            </a:r>
          </a:p>
          <a:p>
            <a:r>
              <a:rPr lang="pt-PT" dirty="0" smtClean="0"/>
              <a:t>2021/2022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250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Apresentação do jogo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2323528"/>
            <a:ext cx="10058400" cy="4023360"/>
          </a:xfrm>
        </p:spPr>
        <p:txBody>
          <a:bodyPr>
            <a:normAutofit/>
          </a:bodyPr>
          <a:lstStyle/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dirty="0" smtClean="0"/>
              <a:t>Semáforo foi </a:t>
            </a:r>
            <a:r>
              <a:rPr lang="pt-PT" dirty="0"/>
              <a:t>inventado </a:t>
            </a:r>
            <a:r>
              <a:rPr lang="pt-PT" dirty="0" smtClean="0"/>
              <a:t>por Alan </a:t>
            </a:r>
            <a:r>
              <a:rPr lang="pt-PT" dirty="0" err="1"/>
              <a:t>Parr</a:t>
            </a:r>
            <a:r>
              <a:rPr lang="pt-PT" dirty="0" smtClean="0"/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Quatro </a:t>
            </a:r>
            <a:r>
              <a:rPr lang="pt-PT" dirty="0"/>
              <a:t>requisitos principais: </a:t>
            </a:r>
            <a:endParaRPr lang="pt-PT" dirty="0" smtClean="0"/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fácil </a:t>
            </a:r>
            <a:r>
              <a:rPr lang="pt-PT" dirty="0"/>
              <a:t>de </a:t>
            </a:r>
            <a:r>
              <a:rPr lang="pt-PT" dirty="0" smtClean="0"/>
              <a:t>jogar</a:t>
            </a:r>
            <a:r>
              <a:rPr lang="pt-PT" dirty="0"/>
              <a:t>;</a:t>
            </a:r>
            <a:endParaRPr lang="pt-PT" dirty="0" smtClean="0"/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com </a:t>
            </a:r>
            <a:r>
              <a:rPr lang="pt-PT" dirty="0"/>
              <a:t>materiais </a:t>
            </a:r>
            <a:r>
              <a:rPr lang="pt-PT" dirty="0" smtClean="0"/>
              <a:t>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equipamentos simples;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um </a:t>
            </a:r>
            <a:r>
              <a:rPr lang="pt-PT" dirty="0"/>
              <a:t>jogo não banal de jogar. </a:t>
            </a:r>
            <a:endParaRPr lang="pt-PT" dirty="0" smtClean="0"/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Este </a:t>
            </a:r>
            <a:r>
              <a:rPr lang="pt-PT" dirty="0"/>
              <a:t>jogo pode ser jogado apenas por dois jogadores. 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876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Tabuleiro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Forma </a:t>
            </a:r>
            <a:r>
              <a:rPr lang="pt-PT" dirty="0"/>
              <a:t>de </a:t>
            </a:r>
            <a:r>
              <a:rPr lang="pt-PT" dirty="0" smtClean="0"/>
              <a:t>retângulo (</a:t>
            </a:r>
            <a:r>
              <a:rPr lang="pt-PT" dirty="0"/>
              <a:t>dividido em </a:t>
            </a:r>
            <a:r>
              <a:rPr lang="pt-PT" dirty="0" smtClean="0"/>
              <a:t>3 por 4 </a:t>
            </a:r>
            <a:r>
              <a:rPr lang="pt-PT" dirty="0"/>
              <a:t>quadrados mais pequenos) </a:t>
            </a:r>
            <a:endParaRPr lang="pt-PT" dirty="0" smtClean="0"/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Total </a:t>
            </a:r>
            <a:r>
              <a:rPr lang="pt-PT" dirty="0"/>
              <a:t>de 24 </a:t>
            </a:r>
            <a:r>
              <a:rPr lang="pt-PT" dirty="0" smtClean="0"/>
              <a:t>peças: 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sendo </a:t>
            </a:r>
            <a:r>
              <a:rPr lang="pt-PT" dirty="0"/>
              <a:t>elas 8 peças verdes </a:t>
            </a:r>
            <a:r>
              <a:rPr lang="pt-PT" dirty="0" smtClean="0"/>
              <a:t>circulares;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8 </a:t>
            </a:r>
            <a:r>
              <a:rPr lang="pt-PT" dirty="0"/>
              <a:t>peças amarelas </a:t>
            </a:r>
            <a:r>
              <a:rPr lang="pt-PT" dirty="0" smtClean="0"/>
              <a:t>triangulares;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dirty="0" smtClean="0"/>
              <a:t>8 </a:t>
            </a:r>
            <a:r>
              <a:rPr lang="pt-PT" dirty="0"/>
              <a:t>peças vermelhas </a:t>
            </a:r>
            <a:r>
              <a:rPr lang="pt-PT" dirty="0" smtClean="0"/>
              <a:t>quadrangulares;</a:t>
            </a:r>
            <a:endParaRPr lang="pt-PT" dirty="0"/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dirty="0" smtClean="0"/>
              <a:t>Objetivo: o </a:t>
            </a:r>
            <a:r>
              <a:rPr lang="pt-PT" dirty="0"/>
              <a:t>alinhamento de 3 peças </a:t>
            </a:r>
            <a:r>
              <a:rPr lang="pt-PT" dirty="0" smtClean="0"/>
              <a:t>iguais </a:t>
            </a:r>
            <a:r>
              <a:rPr lang="pt-PT" dirty="0"/>
              <a:t>na horizontal, vertical ou diagonal. </a:t>
            </a:r>
            <a:endParaRPr lang="pt-PT" dirty="0"/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2868" r="2747" b="4050"/>
          <a:stretch/>
        </p:blipFill>
        <p:spPr>
          <a:xfrm>
            <a:off x="2555377" y="4209532"/>
            <a:ext cx="2331310" cy="2092413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48" y="4934428"/>
            <a:ext cx="1894840" cy="6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Exemplos de Vitória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654" y="2795228"/>
            <a:ext cx="2419688" cy="21243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56" y="2814281"/>
            <a:ext cx="2333951" cy="20862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950" y="2795228"/>
            <a:ext cx="24292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99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1266</TotalTime>
  <Words>115</Words>
  <Application>Microsoft Office PowerPoint</Application>
  <PresentationFormat>Ecrã Panorâmico</PresentationFormat>
  <Paragraphs>21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Retrospetiva</vt:lpstr>
      <vt:lpstr>Análise funcional e estruturação  Semáforo</vt:lpstr>
      <vt:lpstr>Apresentação do jogo</vt:lpstr>
      <vt:lpstr>Tabuleiro</vt:lpstr>
      <vt:lpstr>Exemplos de Vitória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funcional e estruturação  Semáforo</dc:title>
  <dc:creator>Rafael Rodrigues</dc:creator>
  <cp:lastModifiedBy>Rafael Rodrigues</cp:lastModifiedBy>
  <cp:revision>11</cp:revision>
  <dcterms:created xsi:type="dcterms:W3CDTF">2022-04-06T17:17:34Z</dcterms:created>
  <dcterms:modified xsi:type="dcterms:W3CDTF">2022-04-07T14:33:27Z</dcterms:modified>
</cp:coreProperties>
</file>