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257" r:id="rId3"/>
    <p:sldId id="265" r:id="rId4"/>
    <p:sldId id="280" r:id="rId5"/>
    <p:sldId id="281" r:id="rId6"/>
    <p:sldId id="282" r:id="rId7"/>
    <p:sldId id="283" r:id="rId8"/>
    <p:sldId id="284" r:id="rId9"/>
    <p:sldId id="285" r:id="rId10"/>
    <p:sldId id="286" r:id="rId11"/>
  </p:sldIdLst>
  <p:sldSz cx="9144000" cy="5143500" type="screen16x9"/>
  <p:notesSz cx="6858000" cy="9144000"/>
  <p:embeddedFontLst>
    <p:embeddedFont>
      <p:font typeface="Londrina Solid" panose="020B0604020202020204" charset="0"/>
      <p:regular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ção Predefinida" id="{08CCE0BC-D126-4FD9-BA00-AA6D6EB51C8E}">
          <p14:sldIdLst>
            <p14:sldId id="256"/>
            <p14:sldId id="257"/>
            <p14:sldId id="265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752A6B-2826-4BB6-9F12-486E0CD56C7B}">
  <a:tblStyle styleId="{E8752A6B-2826-4BB6-9F12-486E0CD56C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4369e5dfa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4369e5dfa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b67182d2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b67182d2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191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4369e5dfa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4369e5dfa_0_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b67182d2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b67182d2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b67182d2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b67182d2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082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b67182d2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b67182d2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05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b67182d2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b67182d2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854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b67182d2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b67182d2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82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b67182d2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b67182d2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50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b67182d2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b67182d2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896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50" y="-10925"/>
            <a:ext cx="9142588" cy="5164691"/>
            <a:chOff x="750" y="-10925"/>
            <a:chExt cx="9142588" cy="5164691"/>
          </a:xfrm>
        </p:grpSpPr>
        <p:sp>
          <p:nvSpPr>
            <p:cNvPr id="10" name="Google Shape;10;p2"/>
            <p:cNvSpPr/>
            <p:nvPr/>
          </p:nvSpPr>
          <p:spPr>
            <a:xfrm>
              <a:off x="5273449" y="4088464"/>
              <a:ext cx="1099584" cy="1065269"/>
            </a:xfrm>
            <a:custGeom>
              <a:avLst/>
              <a:gdLst/>
              <a:ahLst/>
              <a:cxnLst/>
              <a:rect l="l" t="t" r="r" b="b"/>
              <a:pathLst>
                <a:path w="34287" h="33217" extrusionOk="0">
                  <a:moveTo>
                    <a:pt x="0" y="0"/>
                  </a:moveTo>
                  <a:lnTo>
                    <a:pt x="0" y="33217"/>
                  </a:lnTo>
                  <a:lnTo>
                    <a:pt x="34286" y="33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516489" y="4088464"/>
              <a:ext cx="1099584" cy="1065269"/>
            </a:xfrm>
            <a:custGeom>
              <a:avLst/>
              <a:gdLst/>
              <a:ahLst/>
              <a:cxnLst/>
              <a:rect l="l" t="t" r="r" b="b"/>
              <a:pathLst>
                <a:path w="34287" h="33217" extrusionOk="0">
                  <a:moveTo>
                    <a:pt x="34286" y="0"/>
                  </a:moveTo>
                  <a:lnTo>
                    <a:pt x="0" y="33217"/>
                  </a:lnTo>
                  <a:lnTo>
                    <a:pt x="34286" y="33217"/>
                  </a:lnTo>
                  <a:lnTo>
                    <a:pt x="342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50" y="0"/>
              <a:ext cx="3334029" cy="3324803"/>
            </a:xfrm>
            <a:custGeom>
              <a:avLst/>
              <a:gdLst/>
              <a:ahLst/>
              <a:cxnLst/>
              <a:rect l="l" t="t" r="r" b="b"/>
              <a:pathLst>
                <a:path w="103961" h="103343" extrusionOk="0">
                  <a:moveTo>
                    <a:pt x="0" y="1"/>
                  </a:moveTo>
                  <a:lnTo>
                    <a:pt x="0" y="103343"/>
                  </a:lnTo>
                  <a:lnTo>
                    <a:pt x="103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78350" y="1450514"/>
              <a:ext cx="723948" cy="1423235"/>
            </a:xfrm>
            <a:custGeom>
              <a:avLst/>
              <a:gdLst/>
              <a:ahLst/>
              <a:cxnLst/>
              <a:rect l="l" t="t" r="r" b="b"/>
              <a:pathLst>
                <a:path w="22574" h="44379" extrusionOk="0">
                  <a:moveTo>
                    <a:pt x="0" y="0"/>
                  </a:moveTo>
                  <a:lnTo>
                    <a:pt x="0" y="44378"/>
                  </a:lnTo>
                  <a:cubicBezTo>
                    <a:pt x="12465" y="44378"/>
                    <a:pt x="22574" y="34453"/>
                    <a:pt x="22574" y="22189"/>
                  </a:cubicBezTo>
                  <a:cubicBezTo>
                    <a:pt x="22574" y="21571"/>
                    <a:pt x="22557" y="20970"/>
                    <a:pt x="22507" y="20368"/>
                  </a:cubicBezTo>
                  <a:cubicBezTo>
                    <a:pt x="21554" y="8956"/>
                    <a:pt x="11847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56" y="4375138"/>
              <a:ext cx="1375001" cy="778595"/>
            </a:xfrm>
            <a:custGeom>
              <a:avLst/>
              <a:gdLst/>
              <a:ahLst/>
              <a:cxnLst/>
              <a:rect l="l" t="t" r="r" b="b"/>
              <a:pathLst>
                <a:path w="42875" h="24278" extrusionOk="0">
                  <a:moveTo>
                    <a:pt x="0" y="1"/>
                  </a:moveTo>
                  <a:lnTo>
                    <a:pt x="0" y="24278"/>
                  </a:lnTo>
                  <a:lnTo>
                    <a:pt x="42874" y="24278"/>
                  </a:lnTo>
                  <a:lnTo>
                    <a:pt x="428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51063" y="9641"/>
              <a:ext cx="527295" cy="5133926"/>
            </a:xfrm>
            <a:custGeom>
              <a:avLst/>
              <a:gdLst/>
              <a:ahLst/>
              <a:cxnLst/>
              <a:rect l="l" t="t" r="r" b="b"/>
              <a:pathLst>
                <a:path w="16442" h="160085" extrusionOk="0">
                  <a:moveTo>
                    <a:pt x="1" y="0"/>
                  </a:moveTo>
                  <a:lnTo>
                    <a:pt x="1" y="160085"/>
                  </a:lnTo>
                  <a:lnTo>
                    <a:pt x="16442" y="160085"/>
                  </a:lnTo>
                  <a:lnTo>
                    <a:pt x="16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14983" y="237370"/>
              <a:ext cx="527295" cy="4916395"/>
            </a:xfrm>
            <a:custGeom>
              <a:avLst/>
              <a:gdLst/>
              <a:ahLst/>
              <a:cxnLst/>
              <a:rect l="l" t="t" r="r" b="b"/>
              <a:pathLst>
                <a:path w="16442" h="153302" extrusionOk="0">
                  <a:moveTo>
                    <a:pt x="0" y="0"/>
                  </a:moveTo>
                  <a:lnTo>
                    <a:pt x="0" y="153301"/>
                  </a:lnTo>
                  <a:lnTo>
                    <a:pt x="16441" y="153301"/>
                  </a:lnTo>
                  <a:lnTo>
                    <a:pt x="164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715" y="2873717"/>
              <a:ext cx="5265766" cy="2279504"/>
            </a:xfrm>
            <a:custGeom>
              <a:avLst/>
              <a:gdLst/>
              <a:ahLst/>
              <a:cxnLst/>
              <a:rect l="l" t="t" r="r" b="b"/>
              <a:pathLst>
                <a:path w="164196" h="71079" extrusionOk="0">
                  <a:moveTo>
                    <a:pt x="0" y="0"/>
                  </a:moveTo>
                  <a:lnTo>
                    <a:pt x="0" y="14102"/>
                  </a:lnTo>
                  <a:lnTo>
                    <a:pt x="150093" y="14102"/>
                  </a:lnTo>
                  <a:lnTo>
                    <a:pt x="150093" y="71078"/>
                  </a:lnTo>
                  <a:lnTo>
                    <a:pt x="164195" y="71078"/>
                  </a:lnTo>
                  <a:lnTo>
                    <a:pt x="164195" y="67"/>
                  </a:lnTo>
                  <a:lnTo>
                    <a:pt x="150143" y="67"/>
                  </a:lnTo>
                  <a:lnTo>
                    <a:pt x="1501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78350" y="-10925"/>
              <a:ext cx="1455393" cy="1461461"/>
            </a:xfrm>
            <a:custGeom>
              <a:avLst/>
              <a:gdLst/>
              <a:ahLst/>
              <a:cxnLst/>
              <a:rect l="l" t="t" r="r" b="b"/>
              <a:pathLst>
                <a:path w="45181" h="44930" extrusionOk="0">
                  <a:moveTo>
                    <a:pt x="45180" y="0"/>
                  </a:moveTo>
                  <a:lnTo>
                    <a:pt x="0" y="44929"/>
                  </a:lnTo>
                  <a:lnTo>
                    <a:pt x="45180" y="44929"/>
                  </a:lnTo>
                  <a:lnTo>
                    <a:pt x="451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31550" y="-6050"/>
              <a:ext cx="1448955" cy="1461460"/>
            </a:xfrm>
            <a:custGeom>
              <a:avLst/>
              <a:gdLst/>
              <a:ahLst/>
              <a:cxnLst/>
              <a:rect l="l" t="t" r="r" b="b"/>
              <a:pathLst>
                <a:path w="45181" h="45180" extrusionOk="0">
                  <a:moveTo>
                    <a:pt x="0" y="0"/>
                  </a:moveTo>
                  <a:lnTo>
                    <a:pt x="0" y="45180"/>
                  </a:lnTo>
                  <a:lnTo>
                    <a:pt x="451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95036" y="3325968"/>
              <a:ext cx="1827798" cy="1827252"/>
            </a:xfrm>
            <a:custGeom>
              <a:avLst/>
              <a:gdLst/>
              <a:ahLst/>
              <a:cxnLst/>
              <a:rect l="l" t="t" r="r" b="b"/>
              <a:pathLst>
                <a:path w="56994" h="56977" extrusionOk="0">
                  <a:moveTo>
                    <a:pt x="56993" y="0"/>
                  </a:moveTo>
                  <a:lnTo>
                    <a:pt x="1" y="56976"/>
                  </a:lnTo>
                  <a:lnTo>
                    <a:pt x="56993" y="56976"/>
                  </a:lnTo>
                  <a:lnTo>
                    <a:pt x="56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95036" y="3325968"/>
              <a:ext cx="1827798" cy="1827766"/>
            </a:xfrm>
            <a:custGeom>
              <a:avLst/>
              <a:gdLst/>
              <a:ahLst/>
              <a:cxnLst/>
              <a:rect l="l" t="t" r="r" b="b"/>
              <a:pathLst>
                <a:path w="56994" h="56993" extrusionOk="0">
                  <a:moveTo>
                    <a:pt x="1" y="0"/>
                  </a:moveTo>
                  <a:lnTo>
                    <a:pt x="1" y="56993"/>
                  </a:lnTo>
                  <a:lnTo>
                    <a:pt x="56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50" y="-10925"/>
              <a:ext cx="1881900" cy="952629"/>
            </a:xfrm>
            <a:custGeom>
              <a:avLst/>
              <a:gdLst/>
              <a:ahLst/>
              <a:cxnLst/>
              <a:rect l="l" t="t" r="r" b="b"/>
              <a:pathLst>
                <a:path w="58681" h="29341" extrusionOk="0">
                  <a:moveTo>
                    <a:pt x="0" y="0"/>
                  </a:moveTo>
                  <a:lnTo>
                    <a:pt x="0" y="217"/>
                  </a:lnTo>
                  <a:lnTo>
                    <a:pt x="1" y="217"/>
                  </a:lnTo>
                  <a:cubicBezTo>
                    <a:pt x="0" y="145"/>
                    <a:pt x="0" y="72"/>
                    <a:pt x="0" y="0"/>
                  </a:cubicBezTo>
                  <a:close/>
                  <a:moveTo>
                    <a:pt x="1" y="217"/>
                  </a:moveTo>
                  <a:cubicBezTo>
                    <a:pt x="118" y="16324"/>
                    <a:pt x="13206" y="29340"/>
                    <a:pt x="29340" y="29340"/>
                  </a:cubicBezTo>
                  <a:cubicBezTo>
                    <a:pt x="30142" y="29340"/>
                    <a:pt x="30961" y="29307"/>
                    <a:pt x="31763" y="29240"/>
                  </a:cubicBezTo>
                  <a:cubicBezTo>
                    <a:pt x="46834" y="28003"/>
                    <a:pt x="58681" y="15606"/>
                    <a:pt x="58681" y="2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386800" y="-10925"/>
              <a:ext cx="1756538" cy="1773107"/>
            </a:xfrm>
            <a:custGeom>
              <a:avLst/>
              <a:gdLst/>
              <a:ahLst/>
              <a:cxnLst/>
              <a:rect l="l" t="t" r="r" b="b"/>
              <a:pathLst>
                <a:path w="54772" h="54772" extrusionOk="0">
                  <a:moveTo>
                    <a:pt x="1" y="1"/>
                  </a:moveTo>
                  <a:lnTo>
                    <a:pt x="54772" y="54771"/>
                  </a:lnTo>
                  <a:lnTo>
                    <a:pt x="54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52116" y="833231"/>
              <a:ext cx="1021365" cy="2043180"/>
            </a:xfrm>
            <a:custGeom>
              <a:avLst/>
              <a:gdLst/>
              <a:ahLst/>
              <a:cxnLst/>
              <a:rect l="l" t="t" r="r" b="b"/>
              <a:pathLst>
                <a:path w="31848" h="63710" extrusionOk="0">
                  <a:moveTo>
                    <a:pt x="31847" y="0"/>
                  </a:moveTo>
                  <a:cubicBezTo>
                    <a:pt x="14270" y="0"/>
                    <a:pt x="1" y="14253"/>
                    <a:pt x="1" y="31847"/>
                  </a:cubicBezTo>
                  <a:cubicBezTo>
                    <a:pt x="1" y="32732"/>
                    <a:pt x="34" y="33601"/>
                    <a:pt x="118" y="34470"/>
                  </a:cubicBezTo>
                  <a:cubicBezTo>
                    <a:pt x="1471" y="50995"/>
                    <a:pt x="15272" y="63693"/>
                    <a:pt x="31847" y="63710"/>
                  </a:cubicBezTo>
                  <a:lnTo>
                    <a:pt x="318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5393500" y="1421300"/>
            <a:ext cx="3164100" cy="15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5393500" y="3018000"/>
            <a:ext cx="3164100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"/>
          <p:cNvSpPr/>
          <p:nvPr/>
        </p:nvSpPr>
        <p:spPr>
          <a:xfrm rot="10800000">
            <a:off x="543367" y="3"/>
            <a:ext cx="2706245" cy="1353139"/>
          </a:xfrm>
          <a:custGeom>
            <a:avLst/>
            <a:gdLst/>
            <a:ahLst/>
            <a:cxnLst/>
            <a:rect l="l" t="t" r="r" b="b"/>
            <a:pathLst>
              <a:path w="84379" h="42190" extrusionOk="0">
                <a:moveTo>
                  <a:pt x="42190" y="1"/>
                </a:moveTo>
                <a:cubicBezTo>
                  <a:pt x="41020" y="1"/>
                  <a:pt x="39867" y="51"/>
                  <a:pt x="38714" y="151"/>
                </a:cubicBezTo>
                <a:cubicBezTo>
                  <a:pt x="17027" y="1906"/>
                  <a:pt x="1" y="20051"/>
                  <a:pt x="1" y="42190"/>
                </a:cubicBezTo>
                <a:lnTo>
                  <a:pt x="84379" y="42190"/>
                </a:lnTo>
                <a:cubicBezTo>
                  <a:pt x="84379" y="18881"/>
                  <a:pt x="65498" y="1"/>
                  <a:pt x="421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0"/>
          <p:cNvSpPr/>
          <p:nvPr/>
        </p:nvSpPr>
        <p:spPr>
          <a:xfrm rot="10800000">
            <a:off x="8050370" y="2768"/>
            <a:ext cx="1092678" cy="1058938"/>
          </a:xfrm>
          <a:custGeom>
            <a:avLst/>
            <a:gdLst/>
            <a:ahLst/>
            <a:cxnLst/>
            <a:rect l="l" t="t" r="r" b="b"/>
            <a:pathLst>
              <a:path w="34069" h="33017" extrusionOk="0">
                <a:moveTo>
                  <a:pt x="0" y="1"/>
                </a:moveTo>
                <a:lnTo>
                  <a:pt x="0" y="33017"/>
                </a:lnTo>
                <a:lnTo>
                  <a:pt x="34069" y="33017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0"/>
          <p:cNvSpPr/>
          <p:nvPr/>
        </p:nvSpPr>
        <p:spPr>
          <a:xfrm rot="10800000">
            <a:off x="7875776" y="533376"/>
            <a:ext cx="565374" cy="543853"/>
          </a:xfrm>
          <a:custGeom>
            <a:avLst/>
            <a:gdLst/>
            <a:ahLst/>
            <a:cxnLst/>
            <a:rect l="l" t="t" r="r" b="b"/>
            <a:pathLst>
              <a:path w="17628" h="16957" extrusionOk="0">
                <a:moveTo>
                  <a:pt x="9157" y="0"/>
                </a:moveTo>
                <a:cubicBezTo>
                  <a:pt x="5731" y="0"/>
                  <a:pt x="2640" y="2072"/>
                  <a:pt x="1320" y="5230"/>
                </a:cubicBezTo>
                <a:cubicBezTo>
                  <a:pt x="0" y="8405"/>
                  <a:pt x="736" y="12047"/>
                  <a:pt x="3158" y="14470"/>
                </a:cubicBezTo>
                <a:cubicBezTo>
                  <a:pt x="4779" y="16091"/>
                  <a:pt x="6946" y="16956"/>
                  <a:pt x="9154" y="16956"/>
                </a:cubicBezTo>
                <a:cubicBezTo>
                  <a:pt x="10246" y="16956"/>
                  <a:pt x="11348" y="16745"/>
                  <a:pt x="12398" y="16308"/>
                </a:cubicBezTo>
                <a:cubicBezTo>
                  <a:pt x="15556" y="15004"/>
                  <a:pt x="17628" y="11913"/>
                  <a:pt x="17628" y="8471"/>
                </a:cubicBezTo>
                <a:cubicBezTo>
                  <a:pt x="17628" y="3793"/>
                  <a:pt x="13835" y="0"/>
                  <a:pt x="91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0"/>
          <p:cNvSpPr/>
          <p:nvPr/>
        </p:nvSpPr>
        <p:spPr>
          <a:xfrm flipH="1">
            <a:off x="-790" y="4079091"/>
            <a:ext cx="1093255" cy="1058938"/>
          </a:xfrm>
          <a:custGeom>
            <a:avLst/>
            <a:gdLst/>
            <a:ahLst/>
            <a:cxnLst/>
            <a:rect l="l" t="t" r="r" b="b"/>
            <a:pathLst>
              <a:path w="34087" h="33017" extrusionOk="0">
                <a:moveTo>
                  <a:pt x="34086" y="1"/>
                </a:moveTo>
                <a:lnTo>
                  <a:pt x="1" y="33017"/>
                </a:lnTo>
                <a:lnTo>
                  <a:pt x="34086" y="33017"/>
                </a:lnTo>
                <a:lnTo>
                  <a:pt x="3408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0"/>
          <p:cNvSpPr/>
          <p:nvPr/>
        </p:nvSpPr>
        <p:spPr>
          <a:xfrm flipH="1">
            <a:off x="718257" y="4063568"/>
            <a:ext cx="564861" cy="543853"/>
          </a:xfrm>
          <a:custGeom>
            <a:avLst/>
            <a:gdLst/>
            <a:ahLst/>
            <a:cxnLst/>
            <a:rect l="l" t="t" r="r" b="b"/>
            <a:pathLst>
              <a:path w="17612" h="16957" extrusionOk="0">
                <a:moveTo>
                  <a:pt x="9140" y="0"/>
                </a:moveTo>
                <a:cubicBezTo>
                  <a:pt x="5715" y="0"/>
                  <a:pt x="2624" y="2072"/>
                  <a:pt x="1304" y="5230"/>
                </a:cubicBezTo>
                <a:cubicBezTo>
                  <a:pt x="1" y="8405"/>
                  <a:pt x="719" y="12047"/>
                  <a:pt x="3142" y="14470"/>
                </a:cubicBezTo>
                <a:cubicBezTo>
                  <a:pt x="4763" y="16091"/>
                  <a:pt x="6930" y="16956"/>
                  <a:pt x="9137" y="16956"/>
                </a:cubicBezTo>
                <a:cubicBezTo>
                  <a:pt x="10229" y="16956"/>
                  <a:pt x="11331" y="16745"/>
                  <a:pt x="12382" y="16308"/>
                </a:cubicBezTo>
                <a:cubicBezTo>
                  <a:pt x="15556" y="15004"/>
                  <a:pt x="17611" y="11913"/>
                  <a:pt x="17611" y="8471"/>
                </a:cubicBezTo>
                <a:cubicBezTo>
                  <a:pt x="17611" y="3793"/>
                  <a:pt x="13819" y="0"/>
                  <a:pt x="91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0"/>
          <p:cNvSpPr/>
          <p:nvPr/>
        </p:nvSpPr>
        <p:spPr>
          <a:xfrm rot="-5400000">
            <a:off x="7114304" y="3056503"/>
            <a:ext cx="2706245" cy="1353139"/>
          </a:xfrm>
          <a:custGeom>
            <a:avLst/>
            <a:gdLst/>
            <a:ahLst/>
            <a:cxnLst/>
            <a:rect l="l" t="t" r="r" b="b"/>
            <a:pathLst>
              <a:path w="84379" h="42190" extrusionOk="0">
                <a:moveTo>
                  <a:pt x="42190" y="1"/>
                </a:moveTo>
                <a:cubicBezTo>
                  <a:pt x="41020" y="1"/>
                  <a:pt x="39867" y="51"/>
                  <a:pt x="38714" y="151"/>
                </a:cubicBezTo>
                <a:cubicBezTo>
                  <a:pt x="17027" y="1906"/>
                  <a:pt x="1" y="20051"/>
                  <a:pt x="1" y="42190"/>
                </a:cubicBezTo>
                <a:lnTo>
                  <a:pt x="84379" y="42190"/>
                </a:lnTo>
                <a:cubicBezTo>
                  <a:pt x="84379" y="18881"/>
                  <a:pt x="65498" y="1"/>
                  <a:pt x="4219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0"/>
          <p:cNvSpPr/>
          <p:nvPr/>
        </p:nvSpPr>
        <p:spPr>
          <a:xfrm rot="10800000">
            <a:off x="-789" y="670477"/>
            <a:ext cx="666892" cy="1334297"/>
          </a:xfrm>
          <a:custGeom>
            <a:avLst/>
            <a:gdLst/>
            <a:ahLst/>
            <a:cxnLst/>
            <a:rect l="l" t="t" r="r" b="b"/>
            <a:pathLst>
              <a:path w="20803" h="41622" extrusionOk="0">
                <a:moveTo>
                  <a:pt x="20803" y="0"/>
                </a:moveTo>
                <a:lnTo>
                  <a:pt x="1" y="20819"/>
                </a:lnTo>
                <a:lnTo>
                  <a:pt x="20803" y="41621"/>
                </a:lnTo>
                <a:lnTo>
                  <a:pt x="208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/>
          <p:nvPr/>
        </p:nvSpPr>
        <p:spPr>
          <a:xfrm rot="-5400000">
            <a:off x="8120763" y="-20094"/>
            <a:ext cx="1003198" cy="1043293"/>
          </a:xfrm>
          <a:custGeom>
            <a:avLst/>
            <a:gdLst/>
            <a:ahLst/>
            <a:cxnLst/>
            <a:rect l="l" t="t" r="r" b="b"/>
            <a:pathLst>
              <a:path w="102341" h="106350" extrusionOk="0">
                <a:moveTo>
                  <a:pt x="102341" y="0"/>
                </a:moveTo>
                <a:cubicBezTo>
                  <a:pt x="45815" y="0"/>
                  <a:pt x="1" y="47619"/>
                  <a:pt x="1" y="106350"/>
                </a:cubicBezTo>
                <a:lnTo>
                  <a:pt x="102341" y="106350"/>
                </a:lnTo>
                <a:lnTo>
                  <a:pt x="1023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1"/>
          <p:cNvSpPr/>
          <p:nvPr/>
        </p:nvSpPr>
        <p:spPr>
          <a:xfrm rot="10800000">
            <a:off x="1239769" y="2272863"/>
            <a:ext cx="790634" cy="789473"/>
          </a:xfrm>
          <a:custGeom>
            <a:avLst/>
            <a:gdLst/>
            <a:ahLst/>
            <a:cxnLst/>
            <a:rect l="l" t="t" r="r" b="b"/>
            <a:pathLst>
              <a:path w="24663" h="24646" extrusionOk="0">
                <a:moveTo>
                  <a:pt x="1" y="1"/>
                </a:moveTo>
                <a:lnTo>
                  <a:pt x="1" y="24646"/>
                </a:lnTo>
                <a:lnTo>
                  <a:pt x="24662" y="24646"/>
                </a:lnTo>
                <a:lnTo>
                  <a:pt x="2466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1"/>
          <p:cNvSpPr/>
          <p:nvPr/>
        </p:nvSpPr>
        <p:spPr>
          <a:xfrm rot="10800000">
            <a:off x="-7191" y="2477981"/>
            <a:ext cx="1333264" cy="2665420"/>
          </a:xfrm>
          <a:custGeom>
            <a:avLst/>
            <a:gdLst/>
            <a:ahLst/>
            <a:cxnLst/>
            <a:rect l="l" t="t" r="r" b="b"/>
            <a:pathLst>
              <a:path w="20803" h="41622" extrusionOk="0">
                <a:moveTo>
                  <a:pt x="20803" y="0"/>
                </a:moveTo>
                <a:lnTo>
                  <a:pt x="1" y="20819"/>
                </a:lnTo>
                <a:lnTo>
                  <a:pt x="20803" y="41621"/>
                </a:lnTo>
                <a:lnTo>
                  <a:pt x="208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1"/>
          <p:cNvSpPr/>
          <p:nvPr/>
        </p:nvSpPr>
        <p:spPr>
          <a:xfrm rot="10800000" flipH="1">
            <a:off x="7810734" y="2477981"/>
            <a:ext cx="1333264" cy="2665420"/>
          </a:xfrm>
          <a:custGeom>
            <a:avLst/>
            <a:gdLst/>
            <a:ahLst/>
            <a:cxnLst/>
            <a:rect l="l" t="t" r="r" b="b"/>
            <a:pathLst>
              <a:path w="20803" h="41622" extrusionOk="0">
                <a:moveTo>
                  <a:pt x="20803" y="0"/>
                </a:moveTo>
                <a:lnTo>
                  <a:pt x="1" y="20819"/>
                </a:lnTo>
                <a:lnTo>
                  <a:pt x="20803" y="41621"/>
                </a:lnTo>
                <a:lnTo>
                  <a:pt x="208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1"/>
          <p:cNvSpPr/>
          <p:nvPr/>
        </p:nvSpPr>
        <p:spPr>
          <a:xfrm rot="5400000" flipH="1">
            <a:off x="12841" y="-20094"/>
            <a:ext cx="1003198" cy="1043294"/>
          </a:xfrm>
          <a:custGeom>
            <a:avLst/>
            <a:gdLst/>
            <a:ahLst/>
            <a:cxnLst/>
            <a:rect l="l" t="t" r="r" b="b"/>
            <a:pathLst>
              <a:path w="102341" h="106350" extrusionOk="0">
                <a:moveTo>
                  <a:pt x="102341" y="0"/>
                </a:moveTo>
                <a:cubicBezTo>
                  <a:pt x="45815" y="0"/>
                  <a:pt x="1" y="47619"/>
                  <a:pt x="1" y="106350"/>
                </a:cubicBezTo>
                <a:lnTo>
                  <a:pt x="102341" y="106350"/>
                </a:lnTo>
                <a:lnTo>
                  <a:pt x="102341" y="0"/>
                </a:lnTo>
                <a:close/>
              </a:path>
            </a:pathLst>
          </a:custGeom>
          <a:solidFill>
            <a:srgbClr val="4329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1"/>
          <p:cNvSpPr/>
          <p:nvPr/>
        </p:nvSpPr>
        <p:spPr>
          <a:xfrm rot="10800000">
            <a:off x="7442244" y="655740"/>
            <a:ext cx="790634" cy="789473"/>
          </a:xfrm>
          <a:custGeom>
            <a:avLst/>
            <a:gdLst/>
            <a:ahLst/>
            <a:cxnLst/>
            <a:rect l="l" t="t" r="r" b="b"/>
            <a:pathLst>
              <a:path w="24663" h="24646" extrusionOk="0">
                <a:moveTo>
                  <a:pt x="1" y="1"/>
                </a:moveTo>
                <a:lnTo>
                  <a:pt x="1" y="24646"/>
                </a:lnTo>
                <a:lnTo>
                  <a:pt x="24662" y="24646"/>
                </a:lnTo>
                <a:lnTo>
                  <a:pt x="2466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0000" y="1389600"/>
            <a:ext cx="7704000" cy="32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7704000" cy="9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10" y="6"/>
            <a:ext cx="10603388" cy="5141686"/>
            <a:chOff x="10" y="6"/>
            <a:chExt cx="10603388" cy="5141686"/>
          </a:xfrm>
        </p:grpSpPr>
        <p:sp>
          <p:nvSpPr>
            <p:cNvPr id="33" name="Google Shape;33;p4"/>
            <p:cNvSpPr/>
            <p:nvPr/>
          </p:nvSpPr>
          <p:spPr>
            <a:xfrm rot="10800000">
              <a:off x="7692745" y="95"/>
              <a:ext cx="2910654" cy="1455133"/>
            </a:xfrm>
            <a:custGeom>
              <a:avLst/>
              <a:gdLst/>
              <a:ahLst/>
              <a:cxnLst/>
              <a:rect l="l" t="t" r="r" b="b"/>
              <a:pathLst>
                <a:path w="84379" h="42190" extrusionOk="0">
                  <a:moveTo>
                    <a:pt x="42190" y="1"/>
                  </a:moveTo>
                  <a:cubicBezTo>
                    <a:pt x="41020" y="1"/>
                    <a:pt x="39867" y="51"/>
                    <a:pt x="38714" y="151"/>
                  </a:cubicBezTo>
                  <a:cubicBezTo>
                    <a:pt x="17027" y="1906"/>
                    <a:pt x="1" y="20051"/>
                    <a:pt x="1" y="42190"/>
                  </a:cubicBezTo>
                  <a:lnTo>
                    <a:pt x="84379" y="42190"/>
                  </a:lnTo>
                  <a:cubicBezTo>
                    <a:pt x="84379" y="18881"/>
                    <a:pt x="65498" y="1"/>
                    <a:pt x="42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rot="10800000" flipH="1">
              <a:off x="10" y="6"/>
              <a:ext cx="1092678" cy="1058938"/>
            </a:xfrm>
            <a:custGeom>
              <a:avLst/>
              <a:gdLst/>
              <a:ahLst/>
              <a:cxnLst/>
              <a:rect l="l" t="t" r="r" b="b"/>
              <a:pathLst>
                <a:path w="34069" h="33017" extrusionOk="0">
                  <a:moveTo>
                    <a:pt x="0" y="1"/>
                  </a:moveTo>
                  <a:lnTo>
                    <a:pt x="0" y="33017"/>
                  </a:lnTo>
                  <a:lnTo>
                    <a:pt x="34069" y="330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 rot="10800000" flipH="1">
              <a:off x="701109" y="533376"/>
              <a:ext cx="565374" cy="543853"/>
            </a:xfrm>
            <a:custGeom>
              <a:avLst/>
              <a:gdLst/>
              <a:ahLst/>
              <a:cxnLst/>
              <a:rect l="l" t="t" r="r" b="b"/>
              <a:pathLst>
                <a:path w="17628" h="16957" extrusionOk="0">
                  <a:moveTo>
                    <a:pt x="9157" y="0"/>
                  </a:moveTo>
                  <a:cubicBezTo>
                    <a:pt x="5731" y="0"/>
                    <a:pt x="2640" y="2072"/>
                    <a:pt x="1320" y="5230"/>
                  </a:cubicBezTo>
                  <a:cubicBezTo>
                    <a:pt x="0" y="8405"/>
                    <a:pt x="736" y="12047"/>
                    <a:pt x="3158" y="14470"/>
                  </a:cubicBezTo>
                  <a:cubicBezTo>
                    <a:pt x="4779" y="16091"/>
                    <a:pt x="6946" y="16956"/>
                    <a:pt x="9154" y="16956"/>
                  </a:cubicBezTo>
                  <a:cubicBezTo>
                    <a:pt x="10246" y="16956"/>
                    <a:pt x="11348" y="16745"/>
                    <a:pt x="12398" y="16308"/>
                  </a:cubicBezTo>
                  <a:cubicBezTo>
                    <a:pt x="15556" y="15004"/>
                    <a:pt x="17628" y="11913"/>
                    <a:pt x="17628" y="8471"/>
                  </a:cubicBezTo>
                  <a:cubicBezTo>
                    <a:pt x="17628" y="3793"/>
                    <a:pt x="13835" y="0"/>
                    <a:pt x="91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8049793" y="4082754"/>
              <a:ext cx="1093255" cy="1058938"/>
            </a:xfrm>
            <a:custGeom>
              <a:avLst/>
              <a:gdLst/>
              <a:ahLst/>
              <a:cxnLst/>
              <a:rect l="l" t="t" r="r" b="b"/>
              <a:pathLst>
                <a:path w="34087" h="33017" extrusionOk="0">
                  <a:moveTo>
                    <a:pt x="34086" y="1"/>
                  </a:moveTo>
                  <a:lnTo>
                    <a:pt x="1" y="33017"/>
                  </a:lnTo>
                  <a:lnTo>
                    <a:pt x="34086" y="33017"/>
                  </a:lnTo>
                  <a:lnTo>
                    <a:pt x="340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61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807444" y="1152475"/>
            <a:ext cx="361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4118825" y="776925"/>
            <a:ext cx="4305300" cy="30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Google Shape;56;p8"/>
          <p:cNvSpPr/>
          <p:nvPr/>
        </p:nvSpPr>
        <p:spPr>
          <a:xfrm rot="-5400000">
            <a:off x="7833686" y="3834814"/>
            <a:ext cx="1336314" cy="1284310"/>
          </a:xfrm>
          <a:custGeom>
            <a:avLst/>
            <a:gdLst/>
            <a:ahLst/>
            <a:cxnLst/>
            <a:rect l="l" t="t" r="r" b="b"/>
            <a:pathLst>
              <a:path w="35949" h="34550" extrusionOk="0">
                <a:moveTo>
                  <a:pt x="40" y="1"/>
                </a:moveTo>
                <a:lnTo>
                  <a:pt x="0" y="40"/>
                </a:lnTo>
                <a:lnTo>
                  <a:pt x="104" y="34550"/>
                </a:lnTo>
                <a:lnTo>
                  <a:pt x="35948" y="34550"/>
                </a:lnTo>
                <a:cubicBezTo>
                  <a:pt x="35948" y="15475"/>
                  <a:pt x="19870" y="1"/>
                  <a:pt x="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 rot="-5400000">
            <a:off x="8067893" y="10529"/>
            <a:ext cx="1093255" cy="1058938"/>
          </a:xfrm>
          <a:custGeom>
            <a:avLst/>
            <a:gdLst/>
            <a:ahLst/>
            <a:cxnLst/>
            <a:rect l="l" t="t" r="r" b="b"/>
            <a:pathLst>
              <a:path w="34087" h="33017" extrusionOk="0">
                <a:moveTo>
                  <a:pt x="34086" y="1"/>
                </a:moveTo>
                <a:lnTo>
                  <a:pt x="1" y="33017"/>
                </a:lnTo>
                <a:lnTo>
                  <a:pt x="34086" y="33017"/>
                </a:lnTo>
                <a:lnTo>
                  <a:pt x="340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  <a:defRPr>
                <a:solidFill>
                  <a:schemeClr val="accent6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Londrina Solid"/>
              <a:buNone/>
              <a:defRPr sz="28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Londrina Solid"/>
              <a:buNone/>
              <a:defRPr sz="28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Londrina Solid"/>
              <a:buNone/>
              <a:defRPr sz="28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Londrina Solid"/>
              <a:buNone/>
              <a:defRPr sz="28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Londrina Solid"/>
              <a:buNone/>
              <a:defRPr sz="28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Londrina Solid"/>
              <a:buNone/>
              <a:defRPr sz="28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Londrina Solid"/>
              <a:buNone/>
              <a:defRPr sz="28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Londrina Solid"/>
              <a:buNone/>
              <a:defRPr sz="28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Londrina Solid"/>
              <a:buNone/>
              <a:defRPr sz="28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"/>
              <a:buChar char="●"/>
              <a:defRPr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○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■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●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○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■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●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○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Open Sans"/>
              <a:buChar char="■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75" r:id="rId9"/>
    <p:sldLayoutId id="2147483676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>
            <a:spLocks noGrp="1"/>
          </p:cNvSpPr>
          <p:nvPr>
            <p:ph type="ctrTitle"/>
          </p:nvPr>
        </p:nvSpPr>
        <p:spPr>
          <a:xfrm>
            <a:off x="5393500" y="1357394"/>
            <a:ext cx="3164100" cy="10452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 dirty="0"/>
              <a:t>Laboratório de Programação</a:t>
            </a:r>
            <a:endParaRPr sz="3600" dirty="0"/>
          </a:p>
        </p:txBody>
      </p:sp>
      <p:sp>
        <p:nvSpPr>
          <p:cNvPr id="4" name="Google Shape;268;p36">
            <a:extLst>
              <a:ext uri="{FF2B5EF4-FFF2-40B4-BE49-F238E27FC236}">
                <a16:creationId xmlns:a16="http://schemas.microsoft.com/office/drawing/2014/main" id="{7D5BA336-B424-43C1-8752-BF341183BB25}"/>
              </a:ext>
            </a:extLst>
          </p:cNvPr>
          <p:cNvSpPr txBox="1">
            <a:spLocks/>
          </p:cNvSpPr>
          <p:nvPr/>
        </p:nvSpPr>
        <p:spPr>
          <a:xfrm>
            <a:off x="5393500" y="2912420"/>
            <a:ext cx="2339913" cy="34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16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pt-PT" sz="1200" dirty="0"/>
              <a:t>Docente: Prof. Luís Romero</a:t>
            </a:r>
          </a:p>
        </p:txBody>
      </p:sp>
      <p:sp>
        <p:nvSpPr>
          <p:cNvPr id="7" name="Google Shape;268;p36">
            <a:extLst>
              <a:ext uri="{FF2B5EF4-FFF2-40B4-BE49-F238E27FC236}">
                <a16:creationId xmlns:a16="http://schemas.microsoft.com/office/drawing/2014/main" id="{B11B9CC7-E11D-4F59-AA41-1E23CEA762B7}"/>
              </a:ext>
            </a:extLst>
          </p:cNvPr>
          <p:cNvSpPr txBox="1">
            <a:spLocks/>
          </p:cNvSpPr>
          <p:nvPr/>
        </p:nvSpPr>
        <p:spPr>
          <a:xfrm>
            <a:off x="5393500" y="2436620"/>
            <a:ext cx="2951607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16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pt-PT" dirty="0">
                <a:latin typeface="Londrina Solid" panose="020B0604020202020204" charset="0"/>
              </a:rPr>
              <a:t>Protótipo da Interface e Interação</a:t>
            </a:r>
          </a:p>
        </p:txBody>
      </p:sp>
      <p:sp>
        <p:nvSpPr>
          <p:cNvPr id="8" name="Google Shape;268;p36">
            <a:extLst>
              <a:ext uri="{FF2B5EF4-FFF2-40B4-BE49-F238E27FC236}">
                <a16:creationId xmlns:a16="http://schemas.microsoft.com/office/drawing/2014/main" id="{321ECB1E-DAA8-4B5E-9440-8EEC30BAA907}"/>
              </a:ext>
            </a:extLst>
          </p:cNvPr>
          <p:cNvSpPr txBox="1">
            <a:spLocks/>
          </p:cNvSpPr>
          <p:nvPr/>
        </p:nvSpPr>
        <p:spPr>
          <a:xfrm>
            <a:off x="5393500" y="3589559"/>
            <a:ext cx="2255579" cy="599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16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pt-PT" sz="1050" dirty="0"/>
              <a:t>Ana Rita Ribeiro, nº23754</a:t>
            </a:r>
          </a:p>
          <a:p>
            <a:pPr marL="0" indent="0"/>
            <a:r>
              <a:rPr lang="pt-PT" sz="1050" dirty="0"/>
              <a:t>J. Rafael Rodrigues, nº20407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32;p35">
            <a:extLst>
              <a:ext uri="{FF2B5EF4-FFF2-40B4-BE49-F238E27FC236}">
                <a16:creationId xmlns:a16="http://schemas.microsoft.com/office/drawing/2014/main" id="{A0A113B9-6165-4F8C-BF0F-890ECB750F3F}"/>
              </a:ext>
            </a:extLst>
          </p:cNvPr>
          <p:cNvSpPr txBox="1">
            <a:spLocks/>
          </p:cNvSpPr>
          <p:nvPr/>
        </p:nvSpPr>
        <p:spPr>
          <a:xfrm>
            <a:off x="0" y="183521"/>
            <a:ext cx="3795487" cy="66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pPr algn="ctr"/>
            <a:r>
              <a:rPr lang="pt-PT" sz="3200" dirty="0"/>
              <a:t>4. </a:t>
            </a:r>
            <a:r>
              <a:rPr lang="pt-PT" sz="3200" dirty="0" err="1"/>
              <a:t>Github</a:t>
            </a:r>
            <a:endParaRPr lang="pt-PT" sz="32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A2E78B1-61FB-463E-A1BE-72F515E45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98" y="1019088"/>
            <a:ext cx="5713228" cy="14819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1504FD5-9546-40F0-8570-20EF27EC0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061" y="2675796"/>
            <a:ext cx="5528930" cy="23125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63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>
            <a:spLocks noGrp="1"/>
          </p:cNvSpPr>
          <p:nvPr>
            <p:ph type="ctrTitle"/>
          </p:nvPr>
        </p:nvSpPr>
        <p:spPr>
          <a:xfrm>
            <a:off x="-584259" y="445248"/>
            <a:ext cx="7704000" cy="9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dirty="0"/>
              <a:t>1. Tabuleiro e Peças</a:t>
            </a:r>
            <a:endParaRPr sz="3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EBF3247-C8C9-4BBC-ACB3-7C7A17C7FD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19" t="24726" r="25757" b="22413"/>
          <a:stretch/>
        </p:blipFill>
        <p:spPr>
          <a:xfrm>
            <a:off x="219740" y="1708297"/>
            <a:ext cx="3929422" cy="2520467"/>
          </a:xfrm>
          <a:prstGeom prst="rect">
            <a:avLst/>
          </a:prstGeom>
        </p:spPr>
      </p:pic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700FA0F6-352E-4825-83F6-2AB0CC81D766}"/>
              </a:ext>
            </a:extLst>
          </p:cNvPr>
          <p:cNvSpPr>
            <a:spLocks noGrp="1"/>
          </p:cNvSpPr>
          <p:nvPr/>
        </p:nvSpPr>
        <p:spPr>
          <a:xfrm>
            <a:off x="4149162" y="1903799"/>
            <a:ext cx="4751909" cy="170415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180000">
              <a:buFont typeface="Arial" panose="020B0604020202020204" pitchFamily="34" charset="0"/>
              <a:buChar char="•"/>
            </a:pPr>
            <a:r>
              <a:rPr lang="pt-PT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Forma de retângulo (dividido em 3 por 4 quadrados mais pequenos) 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pt-PT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Total de 24 peças: </a:t>
            </a:r>
          </a:p>
          <a:p>
            <a:pPr marL="652608" lvl="1" indent="-180000">
              <a:buFont typeface="Arial" panose="020B0604020202020204" pitchFamily="34" charset="0"/>
              <a:buChar char="•"/>
            </a:pPr>
            <a:r>
              <a:rPr lang="pt-PT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sendo elas 8 peças verdes circulares;</a:t>
            </a:r>
          </a:p>
          <a:p>
            <a:pPr marL="652608" lvl="1" indent="-180000">
              <a:buFont typeface="Arial" panose="020B0604020202020204" pitchFamily="34" charset="0"/>
              <a:buChar char="•"/>
            </a:pPr>
            <a:r>
              <a:rPr lang="pt-PT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8 peças amarelas triangulares;</a:t>
            </a:r>
          </a:p>
          <a:p>
            <a:pPr marL="652608" lvl="1" indent="-180000">
              <a:buFont typeface="Arial" panose="020B0604020202020204" pitchFamily="34" charset="0"/>
              <a:buChar char="•"/>
            </a:pPr>
            <a:r>
              <a:rPr lang="pt-PT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8 peças vermelhas quadrangulares;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pt-PT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Objetivo: o alinhamento de 3 peças iguais na horizontal, vertical ou diagonal.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555AD33-7E88-4841-A6F7-30F863B22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287" y="1485183"/>
            <a:ext cx="3999425" cy="2825602"/>
          </a:xfrm>
          <a:prstGeom prst="rect">
            <a:avLst/>
          </a:prstGeom>
        </p:spPr>
      </p:pic>
      <p:sp>
        <p:nvSpPr>
          <p:cNvPr id="12" name="Google Shape;332;p35">
            <a:extLst>
              <a:ext uri="{FF2B5EF4-FFF2-40B4-BE49-F238E27FC236}">
                <a16:creationId xmlns:a16="http://schemas.microsoft.com/office/drawing/2014/main" id="{A0A113B9-6165-4F8C-BF0F-890ECB750F3F}"/>
              </a:ext>
            </a:extLst>
          </p:cNvPr>
          <p:cNvSpPr txBox="1">
            <a:spLocks/>
          </p:cNvSpPr>
          <p:nvPr/>
        </p:nvSpPr>
        <p:spPr>
          <a:xfrm>
            <a:off x="-1680933" y="454612"/>
            <a:ext cx="7704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pPr algn="ctr"/>
            <a:r>
              <a:rPr lang="pt-PT" sz="3200" dirty="0"/>
              <a:t>2. Interface-Menu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32;p35">
            <a:extLst>
              <a:ext uri="{FF2B5EF4-FFF2-40B4-BE49-F238E27FC236}">
                <a16:creationId xmlns:a16="http://schemas.microsoft.com/office/drawing/2014/main" id="{A0A113B9-6165-4F8C-BF0F-890ECB750F3F}"/>
              </a:ext>
            </a:extLst>
          </p:cNvPr>
          <p:cNvSpPr txBox="1">
            <a:spLocks/>
          </p:cNvSpPr>
          <p:nvPr/>
        </p:nvSpPr>
        <p:spPr>
          <a:xfrm>
            <a:off x="0" y="183521"/>
            <a:ext cx="3795487" cy="66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pPr algn="ctr"/>
            <a:r>
              <a:rPr lang="pt-PT" sz="3200" dirty="0"/>
              <a:t>2. Interface - Jogo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E3D818-4099-4831-9D9D-1D3AFE332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365" y="1048214"/>
            <a:ext cx="5183357" cy="36620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8A0A8FE-AE05-4277-975E-94A03F9A4C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62" t="44789" r="39552" b="42532"/>
          <a:stretch/>
        </p:blipFill>
        <p:spPr>
          <a:xfrm>
            <a:off x="5773624" y="4039535"/>
            <a:ext cx="699386" cy="24295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E8B7552-8C5C-4C69-AF3F-3E7CE16CFD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105" t="16974" r="36044" b="22578"/>
          <a:stretch/>
        </p:blipFill>
        <p:spPr>
          <a:xfrm>
            <a:off x="2570210" y="1324671"/>
            <a:ext cx="3410857" cy="3109137"/>
          </a:xfrm>
          <a:prstGeom prst="rect">
            <a:avLst/>
          </a:prstGeom>
        </p:spPr>
      </p:pic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965A9ECD-A5A5-418B-85B6-6205ED10CE6A}"/>
              </a:ext>
            </a:extLst>
          </p:cNvPr>
          <p:cNvCxnSpPr>
            <a:stCxn id="6" idx="3"/>
          </p:cNvCxnSpPr>
          <p:nvPr/>
        </p:nvCxnSpPr>
        <p:spPr>
          <a:xfrm flipV="1">
            <a:off x="6473010" y="3635829"/>
            <a:ext cx="668019" cy="52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5564B44-89A4-4513-95BC-3606C82783CD}"/>
              </a:ext>
            </a:extLst>
          </p:cNvPr>
          <p:cNvSpPr txBox="1"/>
          <p:nvPr/>
        </p:nvSpPr>
        <p:spPr>
          <a:xfrm>
            <a:off x="7141029" y="3348441"/>
            <a:ext cx="171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Botão para voltar ao menu</a:t>
            </a: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4FF569EC-4E23-48C3-B77B-8331F988209E}"/>
              </a:ext>
            </a:extLst>
          </p:cNvPr>
          <p:cNvCxnSpPr>
            <a:cxnSpLocks/>
          </p:cNvCxnSpPr>
          <p:nvPr/>
        </p:nvCxnSpPr>
        <p:spPr>
          <a:xfrm flipV="1">
            <a:off x="5313048" y="1485319"/>
            <a:ext cx="18279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49ABE5D-179B-494A-AE91-61D18DC6AE32}"/>
              </a:ext>
            </a:extLst>
          </p:cNvPr>
          <p:cNvSpPr txBox="1"/>
          <p:nvPr/>
        </p:nvSpPr>
        <p:spPr>
          <a:xfrm>
            <a:off x="7191829" y="1271839"/>
            <a:ext cx="171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Identificação </a:t>
            </a:r>
            <a:r>
              <a:rPr lang="pt-PT"/>
              <a:t>do jogador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0439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32;p35">
            <a:extLst>
              <a:ext uri="{FF2B5EF4-FFF2-40B4-BE49-F238E27FC236}">
                <a16:creationId xmlns:a16="http://schemas.microsoft.com/office/drawing/2014/main" id="{A0A113B9-6165-4F8C-BF0F-890ECB750F3F}"/>
              </a:ext>
            </a:extLst>
          </p:cNvPr>
          <p:cNvSpPr txBox="1">
            <a:spLocks/>
          </p:cNvSpPr>
          <p:nvPr/>
        </p:nvSpPr>
        <p:spPr>
          <a:xfrm>
            <a:off x="0" y="183521"/>
            <a:ext cx="3795487" cy="66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pPr algn="ctr"/>
            <a:r>
              <a:rPr lang="pt-PT" sz="3200" dirty="0"/>
              <a:t>3. Interação - Jogo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E3D818-4099-4831-9D9D-1D3AFE332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77" y="1204159"/>
            <a:ext cx="5050774" cy="356838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8A0A8FE-AE05-4277-975E-94A03F9A4C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62" t="44789" r="39552" b="42532"/>
          <a:stretch/>
        </p:blipFill>
        <p:spPr>
          <a:xfrm>
            <a:off x="5884672" y="4303476"/>
            <a:ext cx="681497" cy="23673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E8B7552-8C5C-4C69-AF3F-3E7CE16CFD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387" t="24941" r="29050" b="23877"/>
          <a:stretch/>
        </p:blipFill>
        <p:spPr>
          <a:xfrm>
            <a:off x="2599046" y="1795242"/>
            <a:ext cx="3095915" cy="2693445"/>
          </a:xfrm>
          <a:prstGeom prst="rect">
            <a:avLst/>
          </a:prstGeom>
        </p:spPr>
      </p:pic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4FF569EC-4E23-48C3-B77B-8331F988209E}"/>
              </a:ext>
            </a:extLst>
          </p:cNvPr>
          <p:cNvCxnSpPr>
            <a:cxnSpLocks/>
          </p:cNvCxnSpPr>
          <p:nvPr/>
        </p:nvCxnSpPr>
        <p:spPr>
          <a:xfrm flipV="1">
            <a:off x="4064435" y="1788152"/>
            <a:ext cx="2672316" cy="67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49ABE5D-179B-494A-AE91-61D18DC6AE32}"/>
              </a:ext>
            </a:extLst>
          </p:cNvPr>
          <p:cNvSpPr txBox="1"/>
          <p:nvPr/>
        </p:nvSpPr>
        <p:spPr>
          <a:xfrm>
            <a:off x="6736751" y="1311099"/>
            <a:ext cx="18503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Clique numa casa vazia para adicionar a peça (apenas para efeitos demonstrativos) 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CF828D1-85EE-45E7-B73D-49EB008FFC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0620" y="1323756"/>
            <a:ext cx="2067630" cy="37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6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32;p35">
            <a:extLst>
              <a:ext uri="{FF2B5EF4-FFF2-40B4-BE49-F238E27FC236}">
                <a16:creationId xmlns:a16="http://schemas.microsoft.com/office/drawing/2014/main" id="{A0A113B9-6165-4F8C-BF0F-890ECB750F3F}"/>
              </a:ext>
            </a:extLst>
          </p:cNvPr>
          <p:cNvSpPr txBox="1">
            <a:spLocks/>
          </p:cNvSpPr>
          <p:nvPr/>
        </p:nvSpPr>
        <p:spPr>
          <a:xfrm>
            <a:off x="0" y="183521"/>
            <a:ext cx="3795487" cy="66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pPr algn="ctr"/>
            <a:r>
              <a:rPr lang="pt-PT" sz="3200" dirty="0"/>
              <a:t>3. Interação - Jogo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E3D818-4099-4831-9D9D-1D3AFE332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77" y="1204159"/>
            <a:ext cx="5050774" cy="356838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8A0A8FE-AE05-4277-975E-94A03F9A4C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62" t="44789" r="39552" b="42532"/>
          <a:stretch/>
        </p:blipFill>
        <p:spPr>
          <a:xfrm>
            <a:off x="5884672" y="4303476"/>
            <a:ext cx="681497" cy="23673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E8B7552-8C5C-4C69-AF3F-3E7CE16CFD6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605025" y="1795242"/>
            <a:ext cx="3083956" cy="2693445"/>
          </a:xfrm>
          <a:prstGeom prst="rect">
            <a:avLst/>
          </a:prstGeom>
        </p:spPr>
      </p:pic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4FF569EC-4E23-48C3-B77B-8331F988209E}"/>
              </a:ext>
            </a:extLst>
          </p:cNvPr>
          <p:cNvCxnSpPr>
            <a:cxnSpLocks/>
          </p:cNvCxnSpPr>
          <p:nvPr/>
        </p:nvCxnSpPr>
        <p:spPr>
          <a:xfrm flipV="1">
            <a:off x="4068726" y="1618876"/>
            <a:ext cx="2668025" cy="89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49ABE5D-179B-494A-AE91-61D18DC6AE32}"/>
              </a:ext>
            </a:extLst>
          </p:cNvPr>
          <p:cNvSpPr txBox="1"/>
          <p:nvPr/>
        </p:nvSpPr>
        <p:spPr>
          <a:xfrm>
            <a:off x="6736751" y="1311099"/>
            <a:ext cx="1850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Peça adicionada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86CA7AC-7E88-4D1E-99A2-BB3C607CB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0620" y="1323756"/>
            <a:ext cx="2067630" cy="37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4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32;p35">
            <a:extLst>
              <a:ext uri="{FF2B5EF4-FFF2-40B4-BE49-F238E27FC236}">
                <a16:creationId xmlns:a16="http://schemas.microsoft.com/office/drawing/2014/main" id="{A0A113B9-6165-4F8C-BF0F-890ECB750F3F}"/>
              </a:ext>
            </a:extLst>
          </p:cNvPr>
          <p:cNvSpPr txBox="1">
            <a:spLocks/>
          </p:cNvSpPr>
          <p:nvPr/>
        </p:nvSpPr>
        <p:spPr>
          <a:xfrm>
            <a:off x="0" y="183521"/>
            <a:ext cx="3795487" cy="66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pPr algn="ctr"/>
            <a:r>
              <a:rPr lang="pt-PT" sz="3200" dirty="0"/>
              <a:t>3. Interação - Jogo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E3D818-4099-4831-9D9D-1D3AFE332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77" y="1204159"/>
            <a:ext cx="5050774" cy="356838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8A0A8FE-AE05-4277-975E-94A03F9A4C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62" t="44789" r="39552" b="42532"/>
          <a:stretch/>
        </p:blipFill>
        <p:spPr>
          <a:xfrm>
            <a:off x="5884672" y="4303476"/>
            <a:ext cx="681497" cy="23673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E8B7552-8C5C-4C69-AF3F-3E7CE16CFD6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594344" y="1783064"/>
            <a:ext cx="3104707" cy="2717268"/>
          </a:xfrm>
          <a:prstGeom prst="rect">
            <a:avLst/>
          </a:prstGeom>
        </p:spPr>
      </p:pic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4FF569EC-4E23-48C3-B77B-8331F988209E}"/>
              </a:ext>
            </a:extLst>
          </p:cNvPr>
          <p:cNvCxnSpPr>
            <a:cxnSpLocks/>
          </p:cNvCxnSpPr>
          <p:nvPr/>
        </p:nvCxnSpPr>
        <p:spPr>
          <a:xfrm flipV="1">
            <a:off x="4735033" y="1618876"/>
            <a:ext cx="2062716" cy="89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49ABE5D-179B-494A-AE91-61D18DC6AE32}"/>
              </a:ext>
            </a:extLst>
          </p:cNvPr>
          <p:cNvSpPr txBox="1"/>
          <p:nvPr/>
        </p:nvSpPr>
        <p:spPr>
          <a:xfrm>
            <a:off x="6736751" y="1311099"/>
            <a:ext cx="1850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Clique em cima de uma peça já existente que pode ser substituída.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7100D35-7A83-4050-B525-AE34AE9520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9804" y="1366158"/>
            <a:ext cx="2067630" cy="3752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C1C4A3D-E85E-4A40-803F-258E34F71E4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785" r="10135"/>
          <a:stretch/>
        </p:blipFill>
        <p:spPr>
          <a:xfrm>
            <a:off x="4960463" y="2542464"/>
            <a:ext cx="377912" cy="34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96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32;p35">
            <a:extLst>
              <a:ext uri="{FF2B5EF4-FFF2-40B4-BE49-F238E27FC236}">
                <a16:creationId xmlns:a16="http://schemas.microsoft.com/office/drawing/2014/main" id="{A0A113B9-6165-4F8C-BF0F-890ECB750F3F}"/>
              </a:ext>
            </a:extLst>
          </p:cNvPr>
          <p:cNvSpPr txBox="1">
            <a:spLocks/>
          </p:cNvSpPr>
          <p:nvPr/>
        </p:nvSpPr>
        <p:spPr>
          <a:xfrm>
            <a:off x="0" y="183521"/>
            <a:ext cx="3795487" cy="66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pPr algn="ctr"/>
            <a:r>
              <a:rPr lang="pt-PT" sz="3200" dirty="0"/>
              <a:t>3. Interação - Jogo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E3D818-4099-4831-9D9D-1D3AFE332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77" y="1204159"/>
            <a:ext cx="5050774" cy="356838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8A0A8FE-AE05-4277-975E-94A03F9A4C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62" t="44789" r="39552" b="42532"/>
          <a:stretch/>
        </p:blipFill>
        <p:spPr>
          <a:xfrm>
            <a:off x="5884672" y="4303476"/>
            <a:ext cx="681497" cy="23673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E8B7552-8C5C-4C69-AF3F-3E7CE16CFD6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608259" y="1803151"/>
            <a:ext cx="3077488" cy="2677627"/>
          </a:xfrm>
          <a:prstGeom prst="rect">
            <a:avLst/>
          </a:prstGeom>
        </p:spPr>
      </p:pic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4FF569EC-4E23-48C3-B77B-8331F988209E}"/>
              </a:ext>
            </a:extLst>
          </p:cNvPr>
          <p:cNvCxnSpPr>
            <a:cxnSpLocks/>
          </p:cNvCxnSpPr>
          <p:nvPr/>
        </p:nvCxnSpPr>
        <p:spPr>
          <a:xfrm flipV="1">
            <a:off x="4735033" y="1618876"/>
            <a:ext cx="2062716" cy="89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49ABE5D-179B-494A-AE91-61D18DC6AE32}"/>
              </a:ext>
            </a:extLst>
          </p:cNvPr>
          <p:cNvSpPr txBox="1"/>
          <p:nvPr/>
        </p:nvSpPr>
        <p:spPr>
          <a:xfrm>
            <a:off x="6736751" y="1311099"/>
            <a:ext cx="1850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Nova peça que substituiu a outra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58E3CE6-245F-4E23-8E22-1AB1B376E9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608"/>
          <a:stretch/>
        </p:blipFill>
        <p:spPr>
          <a:xfrm>
            <a:off x="4953503" y="2541224"/>
            <a:ext cx="426149" cy="35719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2F068C9-EF21-458D-AE94-3D2F2333B6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3540" y="1369947"/>
            <a:ext cx="20669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4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32;p35">
            <a:extLst>
              <a:ext uri="{FF2B5EF4-FFF2-40B4-BE49-F238E27FC236}">
                <a16:creationId xmlns:a16="http://schemas.microsoft.com/office/drawing/2014/main" id="{A0A113B9-6165-4F8C-BF0F-890ECB750F3F}"/>
              </a:ext>
            </a:extLst>
          </p:cNvPr>
          <p:cNvSpPr txBox="1">
            <a:spLocks/>
          </p:cNvSpPr>
          <p:nvPr/>
        </p:nvSpPr>
        <p:spPr>
          <a:xfrm>
            <a:off x="0" y="183521"/>
            <a:ext cx="3795487" cy="66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pPr algn="ctr"/>
            <a:r>
              <a:rPr lang="pt-PT" sz="3200" dirty="0"/>
              <a:t>3. Interação - Jogo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E3D818-4099-4831-9D9D-1D3AFE332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77" y="1204159"/>
            <a:ext cx="5050774" cy="356838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8A0A8FE-AE05-4277-975E-94A03F9A4C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62" t="44789" r="39552" b="42532"/>
          <a:stretch/>
        </p:blipFill>
        <p:spPr>
          <a:xfrm>
            <a:off x="5884672" y="4303476"/>
            <a:ext cx="681497" cy="23673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E8B7552-8C5C-4C69-AF3F-3E7CE16CFD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665" t="23774" r="38724" b="22047"/>
          <a:stretch/>
        </p:blipFill>
        <p:spPr>
          <a:xfrm>
            <a:off x="2556899" y="1716705"/>
            <a:ext cx="3234300" cy="2905410"/>
          </a:xfrm>
          <a:prstGeom prst="rect">
            <a:avLst/>
          </a:prstGeom>
        </p:spPr>
      </p:pic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4FF569EC-4E23-48C3-B77B-8331F988209E}"/>
              </a:ext>
            </a:extLst>
          </p:cNvPr>
          <p:cNvCxnSpPr>
            <a:cxnSpLocks/>
          </p:cNvCxnSpPr>
          <p:nvPr/>
        </p:nvCxnSpPr>
        <p:spPr>
          <a:xfrm flipV="1">
            <a:off x="5065208" y="1618877"/>
            <a:ext cx="1732541" cy="169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49ABE5D-179B-494A-AE91-61D18DC6AE32}"/>
              </a:ext>
            </a:extLst>
          </p:cNvPr>
          <p:cNvSpPr txBox="1"/>
          <p:nvPr/>
        </p:nvSpPr>
        <p:spPr>
          <a:xfrm>
            <a:off x="6736751" y="1311099"/>
            <a:ext cx="1850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Interface de vitória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F068C9-EF21-458D-AE94-3D2F2333B6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3540" y="1369947"/>
            <a:ext cx="20669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86017"/>
      </p:ext>
    </p:extLst>
  </p:cSld>
  <p:clrMapOvr>
    <a:masterClrMapping/>
  </p:clrMapOvr>
</p:sld>
</file>

<file path=ppt/theme/theme1.xml><?xml version="1.0" encoding="utf-8"?>
<a:theme xmlns:a="http://schemas.openxmlformats.org/drawingml/2006/main" name="My presentati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7152"/>
      </a:accent1>
      <a:accent2>
        <a:srgbClr val="EAB34B"/>
      </a:accent2>
      <a:accent3>
        <a:srgbClr val="7D7D1E"/>
      </a:accent3>
      <a:accent4>
        <a:srgbClr val="15A4B4"/>
      </a:accent4>
      <a:accent5>
        <a:srgbClr val="3F3534"/>
      </a:accent5>
      <a:accent6>
        <a:srgbClr val="E9E5D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162</Words>
  <Application>Microsoft Office PowerPoint</Application>
  <PresentationFormat>Apresentação no Ecrã (16:9)</PresentationFormat>
  <Paragraphs>27</Paragraphs>
  <Slides>10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Londrina Solid</vt:lpstr>
      <vt:lpstr>Open Sans</vt:lpstr>
      <vt:lpstr>Livvic</vt:lpstr>
      <vt:lpstr>Arial</vt:lpstr>
      <vt:lpstr>Roboto Condensed Light</vt:lpstr>
      <vt:lpstr>My presentation</vt:lpstr>
      <vt:lpstr>Laboratório de Programação</vt:lpstr>
      <vt:lpstr>1. Tabuleiro e Peças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de Programação</dc:title>
  <cp:lastModifiedBy>Ana Rita</cp:lastModifiedBy>
  <cp:revision>11</cp:revision>
  <dcterms:modified xsi:type="dcterms:W3CDTF">2022-05-03T23:13:52Z</dcterms:modified>
</cp:coreProperties>
</file>