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8296-650E-4A0E-BCDC-5B60FC73BFE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C6D3-17CA-4942-815E-36A066459A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45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BC6D3-17CA-4942-815E-36A066459A0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10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4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4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1113" y="676574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Análise funcional e estruturação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4000" dirty="0" smtClean="0"/>
              <a:t>Semáforo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4363" y="4390767"/>
            <a:ext cx="8676222" cy="1779373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Ana Rita Ribeiro Nº 23754</a:t>
            </a:r>
          </a:p>
          <a:p>
            <a:r>
              <a:rPr lang="pt-PT" dirty="0" smtClean="0"/>
              <a:t>J. Rafael Rodrigues Nº 20407</a:t>
            </a:r>
          </a:p>
          <a:p>
            <a:r>
              <a:rPr lang="pt-PT" dirty="0" smtClean="0"/>
              <a:t>Laboratório de Programação </a:t>
            </a:r>
          </a:p>
          <a:p>
            <a:r>
              <a:rPr lang="pt-PT" dirty="0" smtClean="0"/>
              <a:t>2021/2022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25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Apresentação do jogo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2323528"/>
            <a:ext cx="10058400" cy="4023360"/>
          </a:xfrm>
        </p:spPr>
        <p:txBody>
          <a:bodyPr>
            <a:normAutofit/>
          </a:bodyPr>
          <a:lstStyle/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dirty="0" smtClean="0"/>
              <a:t>Semáforo foi </a:t>
            </a:r>
            <a:r>
              <a:rPr lang="pt-PT" dirty="0"/>
              <a:t>inventado </a:t>
            </a:r>
            <a:r>
              <a:rPr lang="pt-PT" dirty="0" smtClean="0"/>
              <a:t>por Alan </a:t>
            </a:r>
            <a:r>
              <a:rPr lang="pt-PT" dirty="0" err="1"/>
              <a:t>Parr</a:t>
            </a:r>
            <a:r>
              <a:rPr lang="pt-PT" dirty="0" smtClean="0"/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Quatro </a:t>
            </a:r>
            <a:r>
              <a:rPr lang="pt-PT" dirty="0"/>
              <a:t>requisitos principais: </a:t>
            </a:r>
            <a:endParaRPr lang="pt-PT" dirty="0" smtClean="0"/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fácil </a:t>
            </a:r>
            <a:r>
              <a:rPr lang="pt-PT" dirty="0"/>
              <a:t>de </a:t>
            </a:r>
            <a:r>
              <a:rPr lang="pt-PT" dirty="0" smtClean="0"/>
              <a:t>jogar</a:t>
            </a:r>
            <a:r>
              <a:rPr lang="pt-PT" dirty="0"/>
              <a:t>;</a:t>
            </a:r>
            <a:endParaRPr lang="pt-PT" dirty="0" smtClean="0"/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com </a:t>
            </a:r>
            <a:r>
              <a:rPr lang="pt-PT" dirty="0"/>
              <a:t>materiais </a:t>
            </a:r>
            <a:r>
              <a:rPr lang="pt-PT" dirty="0" smtClean="0"/>
              <a:t>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equipamentos simples;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um </a:t>
            </a:r>
            <a:r>
              <a:rPr lang="pt-PT" dirty="0"/>
              <a:t>jogo não banal de jogar. </a:t>
            </a:r>
            <a:endParaRPr lang="pt-PT" dirty="0" smtClean="0"/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Este </a:t>
            </a:r>
            <a:r>
              <a:rPr lang="pt-PT" dirty="0"/>
              <a:t>jogo pode ser jogado apenas por dois jogadores. 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876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Tabuleiro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Forma </a:t>
            </a:r>
            <a:r>
              <a:rPr lang="pt-PT" dirty="0"/>
              <a:t>de </a:t>
            </a:r>
            <a:r>
              <a:rPr lang="pt-PT" dirty="0" smtClean="0"/>
              <a:t>retângulo (</a:t>
            </a:r>
            <a:r>
              <a:rPr lang="pt-PT" dirty="0"/>
              <a:t>dividido em </a:t>
            </a:r>
            <a:r>
              <a:rPr lang="pt-PT" dirty="0" smtClean="0"/>
              <a:t>3 por 4 </a:t>
            </a:r>
            <a:r>
              <a:rPr lang="pt-PT" dirty="0"/>
              <a:t>quadrados mais pequenos) </a:t>
            </a:r>
            <a:endParaRPr lang="pt-PT" dirty="0" smtClean="0"/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Total </a:t>
            </a:r>
            <a:r>
              <a:rPr lang="pt-PT" dirty="0"/>
              <a:t>de 24 </a:t>
            </a:r>
            <a:r>
              <a:rPr lang="pt-PT" dirty="0" smtClean="0"/>
              <a:t>peças: 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sendo </a:t>
            </a:r>
            <a:r>
              <a:rPr lang="pt-PT" dirty="0"/>
              <a:t>elas 8 peças verdes </a:t>
            </a:r>
            <a:r>
              <a:rPr lang="pt-PT" dirty="0" smtClean="0"/>
              <a:t>circulares;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8 </a:t>
            </a:r>
            <a:r>
              <a:rPr lang="pt-PT" dirty="0"/>
              <a:t>peças amarelas </a:t>
            </a:r>
            <a:r>
              <a:rPr lang="pt-PT" dirty="0" smtClean="0"/>
              <a:t>triangulares;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8 </a:t>
            </a:r>
            <a:r>
              <a:rPr lang="pt-PT" dirty="0"/>
              <a:t>peças vermelhas </a:t>
            </a:r>
            <a:r>
              <a:rPr lang="pt-PT" dirty="0" smtClean="0"/>
              <a:t>quadrangulares;</a:t>
            </a:r>
            <a:endParaRPr lang="pt-PT" dirty="0"/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Objetivo: o </a:t>
            </a:r>
            <a:r>
              <a:rPr lang="pt-PT" dirty="0"/>
              <a:t>alinhamento de 3 peças </a:t>
            </a:r>
            <a:r>
              <a:rPr lang="pt-PT" dirty="0" smtClean="0"/>
              <a:t>iguais </a:t>
            </a:r>
            <a:r>
              <a:rPr lang="pt-PT" dirty="0"/>
              <a:t>na horizontal, vertical ou diagonal. </a:t>
            </a:r>
            <a:endParaRPr lang="pt-PT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2868" r="2747" b="4050"/>
          <a:stretch/>
        </p:blipFill>
        <p:spPr>
          <a:xfrm>
            <a:off x="2555377" y="4209532"/>
            <a:ext cx="2331310" cy="2092413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48" y="4934428"/>
            <a:ext cx="1894840" cy="6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de Vitória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654" y="2795228"/>
            <a:ext cx="2419688" cy="21243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56" y="2814281"/>
            <a:ext cx="2333951" cy="20862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50" y="2795228"/>
            <a:ext cx="24292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Regras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2216437"/>
            <a:ext cx="10058400" cy="3055779"/>
          </a:xfrm>
        </p:spPr>
        <p:txBody>
          <a:bodyPr>
            <a:normAutofit/>
          </a:bodyPr>
          <a:lstStyle/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Jogo realiza-se no tabuleiro(3x4) inicialmente vazio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Cada jogador na sua jogada apenas pode realizar uma das seguintes opções: 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Colocar peça verde numa casa vazia;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Substituir peça verde por amarela;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Substituir peça amarela por vermelha;</a:t>
            </a:r>
            <a:endParaRPr lang="pt-PT" dirty="0"/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Peças vermelhas são insubstituíveis.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531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2072157"/>
            <a:ext cx="10058400" cy="4023360"/>
          </a:xfrm>
        </p:spPr>
        <p:txBody>
          <a:bodyPr>
            <a:normAutofit/>
          </a:bodyPr>
          <a:lstStyle/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Tabuleiro retangular 3x4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Peças de cores e formatos diferentes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Colocar peças no tabuleiro vazio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Substituir peças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Peças vermelhas impossíveis de substituir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Identificar os jogadores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1777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Estruturação</a:t>
            </a:r>
            <a:endParaRPr lang="pt-PT" dirty="0"/>
          </a:p>
        </p:txBody>
      </p:sp>
      <p:pic>
        <p:nvPicPr>
          <p:cNvPr id="1026" name="Picture 2" descr="https://cdn.discordapp.com/attachments/707249637530271764/961391771009552434/Diagrama.drawi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17" y="1846263"/>
            <a:ext cx="4752154" cy="448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05220" y="1856670"/>
            <a:ext cx="4093029" cy="4093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97" y="2957526"/>
            <a:ext cx="2697883" cy="1450757"/>
          </a:xfrm>
        </p:spPr>
        <p:txBody>
          <a:bodyPr/>
          <a:lstStyle/>
          <a:p>
            <a:r>
              <a:rPr lang="pt-PT" b="1" dirty="0" smtClean="0">
                <a:solidFill>
                  <a:schemeClr val="bg1"/>
                </a:solidFill>
              </a:rPr>
              <a:t>Obrigado!</a:t>
            </a:r>
            <a:endParaRPr lang="pt-P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1264</TotalTime>
  <Words>189</Words>
  <Application>Microsoft Office PowerPoint</Application>
  <PresentationFormat>Ecrã Panorâmico</PresentationFormat>
  <Paragraphs>38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Retrospetiva</vt:lpstr>
      <vt:lpstr>Análise funcional e estruturação  Semáforo</vt:lpstr>
      <vt:lpstr>Apresentação do jogo</vt:lpstr>
      <vt:lpstr>Tabuleiro</vt:lpstr>
      <vt:lpstr>Exemplos de Vitória</vt:lpstr>
      <vt:lpstr>Regras</vt:lpstr>
      <vt:lpstr>Requisitos</vt:lpstr>
      <vt:lpstr>Estruturação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funcional e estruturação  Semáforo</dc:title>
  <dc:creator>Rafael Rodrigues</dc:creator>
  <cp:lastModifiedBy>Rafael Rodrigues</cp:lastModifiedBy>
  <cp:revision>10</cp:revision>
  <dcterms:created xsi:type="dcterms:W3CDTF">2022-04-06T17:17:34Z</dcterms:created>
  <dcterms:modified xsi:type="dcterms:W3CDTF">2022-04-07T14:31:41Z</dcterms:modified>
</cp:coreProperties>
</file>