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sldIdLst>
    <p:sldId id="256" r:id="rId5"/>
    <p:sldId id="352" r:id="rId6"/>
    <p:sldId id="320" r:id="rId7"/>
    <p:sldId id="350" r:id="rId8"/>
    <p:sldId id="351" r:id="rId9"/>
    <p:sldId id="355" r:id="rId10"/>
    <p:sldId id="360" r:id="rId11"/>
    <p:sldId id="362" r:id="rId12"/>
    <p:sldId id="354" r:id="rId13"/>
    <p:sldId id="369" r:id="rId14"/>
    <p:sldId id="370" r:id="rId15"/>
    <p:sldId id="372" r:id="rId16"/>
    <p:sldId id="353" r:id="rId17"/>
    <p:sldId id="364" r:id="rId18"/>
    <p:sldId id="365" r:id="rId19"/>
    <p:sldId id="373" r:id="rId20"/>
    <p:sldId id="374" r:id="rId21"/>
    <p:sldId id="376" r:id="rId22"/>
    <p:sldId id="375" r:id="rId23"/>
    <p:sldId id="380" r:id="rId24"/>
    <p:sldId id="378" r:id="rId25"/>
    <p:sldId id="349"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E3C"/>
    <a:srgbClr val="A322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E27E7-FAFE-4A6C-8770-6D04FB0AE71A}" v="221" dt="2020-11-17T23:18:37.25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2"/>
    <p:restoredTop sz="93878" autoAdjust="0"/>
  </p:normalViewPr>
  <p:slideViewPr>
    <p:cSldViewPr snapToGrid="0" snapToObjects="1">
      <p:cViewPr varScale="1">
        <p:scale>
          <a:sx n="103" d="100"/>
          <a:sy n="103" d="100"/>
        </p:scale>
        <p:origin x="912" y="12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5" d="100"/>
          <a:sy n="95" d="100"/>
        </p:scale>
        <p:origin x="315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ARBUTO ROSSATO" userId="S::daniel.rossato@senaisp.edu.br::576666cd-daca-4f86-957b-f0d780661154" providerId="AD" clId="Web-{7D6E27E7-FAFE-4A6C-8770-6D04FB0AE71A}"/>
    <pc:docChg chg="modSld">
      <pc:chgData name="DANIEL BARBUTO ROSSATO" userId="S::daniel.rossato@senaisp.edu.br::576666cd-daca-4f86-957b-f0d780661154" providerId="AD" clId="Web-{7D6E27E7-FAFE-4A6C-8770-6D04FB0AE71A}" dt="2020-11-17T23:18:34.681" v="219" actId="20577"/>
      <pc:docMkLst>
        <pc:docMk/>
      </pc:docMkLst>
      <pc:sldChg chg="modSp">
        <pc:chgData name="DANIEL BARBUTO ROSSATO" userId="S::daniel.rossato@senaisp.edu.br::576666cd-daca-4f86-957b-f0d780661154" providerId="AD" clId="Web-{7D6E27E7-FAFE-4A6C-8770-6D04FB0AE71A}" dt="2020-11-17T23:18:33.322" v="217" actId="20577"/>
        <pc:sldMkLst>
          <pc:docMk/>
          <pc:sldMk cId="4141772741" sldId="367"/>
        </pc:sldMkLst>
        <pc:spChg chg="mod">
          <ac:chgData name="DANIEL BARBUTO ROSSATO" userId="S::daniel.rossato@senaisp.edu.br::576666cd-daca-4f86-957b-f0d780661154" providerId="AD" clId="Web-{7D6E27E7-FAFE-4A6C-8770-6D04FB0AE71A}" dt="2020-11-17T23:18:33.322" v="217" actId="20577"/>
          <ac:spMkLst>
            <pc:docMk/>
            <pc:sldMk cId="4141772741" sldId="367"/>
            <ac:spMk id="9" creationId="{B7CB0E08-8681-49AD-9D5E-970D97676BD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1FDBF0-F666-410F-AB9F-B378FA378051}"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pt-BR"/>
        </a:p>
      </dgm:t>
    </dgm:pt>
    <dgm:pt modelId="{7125C876-F571-4B4B-B4E3-CA193E2F059C}">
      <dgm:prSet phldrT="[Texto]"/>
      <dgm:spPr/>
      <dgm:t>
        <a:bodyPr/>
        <a:lstStyle/>
        <a:p>
          <a:r>
            <a:rPr lang="pt-BR" dirty="0"/>
            <a:t>Projeto Final</a:t>
          </a:r>
        </a:p>
      </dgm:t>
    </dgm:pt>
    <dgm:pt modelId="{ED7DB6F4-9663-47BA-B7FA-77FD73D9F91C}" type="parTrans" cxnId="{1DD33231-45F5-4C52-84B7-06EB127CF8BA}">
      <dgm:prSet/>
      <dgm:spPr/>
      <dgm:t>
        <a:bodyPr/>
        <a:lstStyle/>
        <a:p>
          <a:endParaRPr lang="pt-BR"/>
        </a:p>
      </dgm:t>
    </dgm:pt>
    <dgm:pt modelId="{FBBD48D6-4A25-410D-B861-9DE73786A08F}" type="sibTrans" cxnId="{1DD33231-45F5-4C52-84B7-06EB127CF8BA}">
      <dgm:prSet/>
      <dgm:spPr/>
      <dgm:t>
        <a:bodyPr/>
        <a:lstStyle/>
        <a:p>
          <a:endParaRPr lang="pt-BR"/>
        </a:p>
      </dgm:t>
    </dgm:pt>
    <dgm:pt modelId="{36413F5E-6710-4C92-B43B-43F98B58C200}">
      <dgm:prSet phldrT="[Texto]"/>
      <dgm:spPr/>
      <dgm:t>
        <a:bodyPr/>
        <a:lstStyle/>
        <a:p>
          <a:r>
            <a:rPr lang="pt-BR" dirty="0"/>
            <a:t>Dispositivo</a:t>
          </a:r>
        </a:p>
      </dgm:t>
    </dgm:pt>
    <dgm:pt modelId="{B0DDF17B-736C-49F6-9DFE-54F13D45C360}" type="parTrans" cxnId="{0E7B88DD-3744-4D89-981A-0BE37652F37F}">
      <dgm:prSet/>
      <dgm:spPr/>
      <dgm:t>
        <a:bodyPr/>
        <a:lstStyle/>
        <a:p>
          <a:endParaRPr lang="pt-BR"/>
        </a:p>
      </dgm:t>
    </dgm:pt>
    <dgm:pt modelId="{77E675C9-A4B0-48AA-8266-10AC0FA41D1A}" type="sibTrans" cxnId="{0E7B88DD-3744-4D89-981A-0BE37652F37F}">
      <dgm:prSet/>
      <dgm:spPr/>
      <dgm:t>
        <a:bodyPr/>
        <a:lstStyle/>
        <a:p>
          <a:endParaRPr lang="pt-BR"/>
        </a:p>
      </dgm:t>
    </dgm:pt>
    <dgm:pt modelId="{6732EDD8-AB7D-40A5-8794-0F08A4235463}">
      <dgm:prSet phldrT="[Texto]"/>
      <dgm:spPr/>
      <dgm:t>
        <a:bodyPr/>
        <a:lstStyle/>
        <a:p>
          <a:r>
            <a:rPr lang="pt-BR" dirty="0"/>
            <a:t>Plataforma Web</a:t>
          </a:r>
        </a:p>
      </dgm:t>
    </dgm:pt>
    <dgm:pt modelId="{0AE21C14-4D0A-451C-94A5-3C218DBAFF34}" type="parTrans" cxnId="{C65984DB-9858-4390-93DA-A649B1372FCB}">
      <dgm:prSet/>
      <dgm:spPr/>
      <dgm:t>
        <a:bodyPr/>
        <a:lstStyle/>
        <a:p>
          <a:endParaRPr lang="pt-BR"/>
        </a:p>
      </dgm:t>
    </dgm:pt>
    <dgm:pt modelId="{0777B21E-1EE4-402E-8E94-DFFF8D6D0D32}" type="sibTrans" cxnId="{C65984DB-9858-4390-93DA-A649B1372FCB}">
      <dgm:prSet/>
      <dgm:spPr/>
      <dgm:t>
        <a:bodyPr/>
        <a:lstStyle/>
        <a:p>
          <a:endParaRPr lang="pt-BR"/>
        </a:p>
      </dgm:t>
    </dgm:pt>
    <dgm:pt modelId="{03B8596F-645D-4DD3-AEB0-8B8D8D37BEE7}">
      <dgm:prSet phldrT="[Texto]"/>
      <dgm:spPr/>
      <dgm:t>
        <a:bodyPr/>
        <a:lstStyle/>
        <a:p>
          <a:r>
            <a:rPr lang="pt-BR" dirty="0"/>
            <a:t>Aplicativo Android</a:t>
          </a:r>
        </a:p>
      </dgm:t>
    </dgm:pt>
    <dgm:pt modelId="{D291738D-D612-4E11-B9AA-753D666F1B10}" type="parTrans" cxnId="{625D3EA5-C1DC-4366-9B76-B38C89B9FB05}">
      <dgm:prSet/>
      <dgm:spPr/>
      <dgm:t>
        <a:bodyPr/>
        <a:lstStyle/>
        <a:p>
          <a:endParaRPr lang="pt-BR"/>
        </a:p>
      </dgm:t>
    </dgm:pt>
    <dgm:pt modelId="{EBD318AA-CC74-4FCE-888A-36E28B95F06E}" type="sibTrans" cxnId="{625D3EA5-C1DC-4366-9B76-B38C89B9FB05}">
      <dgm:prSet/>
      <dgm:spPr/>
      <dgm:t>
        <a:bodyPr/>
        <a:lstStyle/>
        <a:p>
          <a:endParaRPr lang="pt-BR"/>
        </a:p>
      </dgm:t>
    </dgm:pt>
    <dgm:pt modelId="{CD995D22-F54B-4F2F-9C47-2D9C130D50A8}">
      <dgm:prSet phldrT="[Texto]"/>
      <dgm:spPr/>
      <dgm:t>
        <a:bodyPr/>
        <a:lstStyle/>
        <a:p>
          <a:r>
            <a:rPr lang="pt-BR" dirty="0"/>
            <a:t>Conexão OBD+ESP</a:t>
          </a:r>
        </a:p>
      </dgm:t>
    </dgm:pt>
    <dgm:pt modelId="{163FFB2F-D314-47D6-AEDB-2C2254F46427}" type="parTrans" cxnId="{6CB9572E-A00F-4521-85E1-9A0BF29BCE2D}">
      <dgm:prSet/>
      <dgm:spPr/>
      <dgm:t>
        <a:bodyPr/>
        <a:lstStyle/>
        <a:p>
          <a:endParaRPr lang="pt-BR"/>
        </a:p>
      </dgm:t>
    </dgm:pt>
    <dgm:pt modelId="{71061ACA-9CD3-418C-835C-54197F72438D}" type="sibTrans" cxnId="{6CB9572E-A00F-4521-85E1-9A0BF29BCE2D}">
      <dgm:prSet/>
      <dgm:spPr/>
      <dgm:t>
        <a:bodyPr/>
        <a:lstStyle/>
        <a:p>
          <a:endParaRPr lang="pt-BR"/>
        </a:p>
      </dgm:t>
    </dgm:pt>
    <dgm:pt modelId="{01129E20-1470-473F-BC65-4DA6C1956AF6}">
      <dgm:prSet phldrT="[Texto]"/>
      <dgm:spPr/>
      <dgm:t>
        <a:bodyPr/>
        <a:lstStyle/>
        <a:p>
          <a:r>
            <a:rPr lang="pt-BR" dirty="0"/>
            <a:t>Design</a:t>
          </a:r>
        </a:p>
      </dgm:t>
    </dgm:pt>
    <dgm:pt modelId="{2CA3531B-2941-4290-AAED-924FC6875C94}" type="parTrans" cxnId="{FD122DC9-2124-414B-A797-D175BDEF5C7B}">
      <dgm:prSet/>
      <dgm:spPr/>
      <dgm:t>
        <a:bodyPr/>
        <a:lstStyle/>
        <a:p>
          <a:endParaRPr lang="pt-BR"/>
        </a:p>
      </dgm:t>
    </dgm:pt>
    <dgm:pt modelId="{7D2C69EC-8916-475A-AF13-DEDF1C019EED}" type="sibTrans" cxnId="{FD122DC9-2124-414B-A797-D175BDEF5C7B}">
      <dgm:prSet/>
      <dgm:spPr/>
      <dgm:t>
        <a:bodyPr/>
        <a:lstStyle/>
        <a:p>
          <a:endParaRPr lang="pt-BR"/>
        </a:p>
      </dgm:t>
    </dgm:pt>
    <dgm:pt modelId="{50ACBC91-5971-440A-85CB-D8CDEB7913E8}">
      <dgm:prSet phldrT="[Texto]"/>
      <dgm:spPr/>
      <dgm:t>
        <a:bodyPr/>
        <a:lstStyle/>
        <a:p>
          <a:r>
            <a:rPr lang="pt-BR" dirty="0"/>
            <a:t>Arquitetura Tecnologia</a:t>
          </a:r>
        </a:p>
      </dgm:t>
    </dgm:pt>
    <dgm:pt modelId="{0030BCE9-AC8E-47A4-8586-DF254A782AEC}" type="parTrans" cxnId="{6370AEA7-37F3-47CE-B02D-1967219A70E7}">
      <dgm:prSet/>
      <dgm:spPr/>
      <dgm:t>
        <a:bodyPr/>
        <a:lstStyle/>
        <a:p>
          <a:endParaRPr lang="pt-BR"/>
        </a:p>
      </dgm:t>
    </dgm:pt>
    <dgm:pt modelId="{9BB33D2D-EF47-4D8F-9EA2-25C30C1A1ED4}" type="sibTrans" cxnId="{6370AEA7-37F3-47CE-B02D-1967219A70E7}">
      <dgm:prSet/>
      <dgm:spPr/>
      <dgm:t>
        <a:bodyPr/>
        <a:lstStyle/>
        <a:p>
          <a:endParaRPr lang="pt-BR"/>
        </a:p>
      </dgm:t>
    </dgm:pt>
    <dgm:pt modelId="{EC47AB58-FD43-4BE2-B148-B565874F00E0}">
      <dgm:prSet phldrT="[Texto]"/>
      <dgm:spPr/>
      <dgm:t>
        <a:bodyPr/>
        <a:lstStyle/>
        <a:p>
          <a:r>
            <a:rPr lang="pt-BR" dirty="0"/>
            <a:t>Nuvem</a:t>
          </a:r>
        </a:p>
      </dgm:t>
    </dgm:pt>
    <dgm:pt modelId="{FD1AC21C-3943-4AC0-8012-DD1282235DFF}" type="sibTrans" cxnId="{0F9ABA54-4F7A-442E-8331-D3B9124DA997}">
      <dgm:prSet/>
      <dgm:spPr/>
      <dgm:t>
        <a:bodyPr/>
        <a:lstStyle/>
        <a:p>
          <a:endParaRPr lang="pt-BR"/>
        </a:p>
      </dgm:t>
    </dgm:pt>
    <dgm:pt modelId="{66038E6F-8C4E-4AD8-B300-2B4A2251F707}" type="parTrans" cxnId="{0F9ABA54-4F7A-442E-8331-D3B9124DA997}">
      <dgm:prSet/>
      <dgm:spPr/>
      <dgm:t>
        <a:bodyPr/>
        <a:lstStyle/>
        <a:p>
          <a:endParaRPr lang="pt-BR"/>
        </a:p>
      </dgm:t>
    </dgm:pt>
    <dgm:pt modelId="{CCC749DB-B502-4D61-A452-E919A8F5097C}">
      <dgm:prSet phldrT="[Texto]"/>
      <dgm:spPr/>
      <dgm:t>
        <a:bodyPr/>
        <a:lstStyle/>
        <a:p>
          <a:r>
            <a:rPr lang="pt-BR" dirty="0"/>
            <a:t>Envio de Dados Nuvem</a:t>
          </a:r>
        </a:p>
      </dgm:t>
    </dgm:pt>
    <dgm:pt modelId="{3E8156CE-9FFC-4B30-A4E5-B00FE89D49DD}" type="parTrans" cxnId="{6930BE0E-BCFB-4108-AD91-C032AC68D571}">
      <dgm:prSet/>
      <dgm:spPr/>
      <dgm:t>
        <a:bodyPr/>
        <a:lstStyle/>
        <a:p>
          <a:endParaRPr lang="pt-BR"/>
        </a:p>
      </dgm:t>
    </dgm:pt>
    <dgm:pt modelId="{1EDD88F1-F537-4BE2-9E59-A3E45D5077A8}" type="sibTrans" cxnId="{6930BE0E-BCFB-4108-AD91-C032AC68D571}">
      <dgm:prSet/>
      <dgm:spPr/>
      <dgm:t>
        <a:bodyPr/>
        <a:lstStyle/>
        <a:p>
          <a:endParaRPr lang="pt-BR"/>
        </a:p>
      </dgm:t>
    </dgm:pt>
    <dgm:pt modelId="{5BA8EA2F-BB85-48B8-BF23-F0FA1F0EFA0E}">
      <dgm:prSet phldrT="[Texto]"/>
      <dgm:spPr/>
      <dgm:t>
        <a:bodyPr/>
        <a:lstStyle/>
        <a:p>
          <a:r>
            <a:rPr lang="pt-BR" dirty="0"/>
            <a:t>Desenvolvimento Cadastro</a:t>
          </a:r>
        </a:p>
      </dgm:t>
    </dgm:pt>
    <dgm:pt modelId="{0EEBB803-589C-484A-9B58-48B3C53BB0C4}" type="parTrans" cxnId="{51B7F53B-B086-4C06-9196-953F3BCFE94A}">
      <dgm:prSet/>
      <dgm:spPr/>
      <dgm:t>
        <a:bodyPr/>
        <a:lstStyle/>
        <a:p>
          <a:endParaRPr lang="pt-BR"/>
        </a:p>
      </dgm:t>
    </dgm:pt>
    <dgm:pt modelId="{1605EA82-C85A-43A1-809D-5D7F0E95499F}" type="sibTrans" cxnId="{51B7F53B-B086-4C06-9196-953F3BCFE94A}">
      <dgm:prSet/>
      <dgm:spPr/>
      <dgm:t>
        <a:bodyPr/>
        <a:lstStyle/>
        <a:p>
          <a:endParaRPr lang="pt-BR"/>
        </a:p>
      </dgm:t>
    </dgm:pt>
    <dgm:pt modelId="{1D1B9719-512E-4424-BB53-9C31814E392A}">
      <dgm:prSet phldrT="[Texto]"/>
      <dgm:spPr/>
      <dgm:t>
        <a:bodyPr/>
        <a:lstStyle/>
        <a:p>
          <a:r>
            <a:rPr lang="pt-BR" dirty="0"/>
            <a:t>Desenvolvimento Dashboard</a:t>
          </a:r>
        </a:p>
      </dgm:t>
    </dgm:pt>
    <dgm:pt modelId="{EEB0FDF2-8F8C-4E3A-A3A4-C0754D3AFCA6}" type="parTrans" cxnId="{BE2E0B5F-122A-4E4B-B207-A03FF8A61E4E}">
      <dgm:prSet/>
      <dgm:spPr/>
      <dgm:t>
        <a:bodyPr/>
        <a:lstStyle/>
        <a:p>
          <a:endParaRPr lang="pt-BR"/>
        </a:p>
      </dgm:t>
    </dgm:pt>
    <dgm:pt modelId="{FD1FE0E6-9E51-4F96-A610-0BE5F48106AE}" type="sibTrans" cxnId="{BE2E0B5F-122A-4E4B-B207-A03FF8A61E4E}">
      <dgm:prSet/>
      <dgm:spPr/>
      <dgm:t>
        <a:bodyPr/>
        <a:lstStyle/>
        <a:p>
          <a:endParaRPr lang="pt-BR"/>
        </a:p>
      </dgm:t>
    </dgm:pt>
    <dgm:pt modelId="{8E0B2563-1068-4167-9ADD-EB6CD95C3BBE}">
      <dgm:prSet phldrT="[Texto]"/>
      <dgm:spPr/>
      <dgm:t>
        <a:bodyPr/>
        <a:lstStyle/>
        <a:p>
          <a:r>
            <a:rPr lang="pt-BR" dirty="0"/>
            <a:t>Design</a:t>
          </a:r>
        </a:p>
      </dgm:t>
    </dgm:pt>
    <dgm:pt modelId="{2B5D4BE6-5826-4852-827A-9A86C0091CE1}" type="parTrans" cxnId="{9114F93D-7534-430E-BACE-1EDBB573BF3C}">
      <dgm:prSet/>
      <dgm:spPr/>
      <dgm:t>
        <a:bodyPr/>
        <a:lstStyle/>
        <a:p>
          <a:endParaRPr lang="pt-BR"/>
        </a:p>
      </dgm:t>
    </dgm:pt>
    <dgm:pt modelId="{067579A8-5B26-4A10-9657-713D025C8B94}" type="sibTrans" cxnId="{9114F93D-7534-430E-BACE-1EDBB573BF3C}">
      <dgm:prSet/>
      <dgm:spPr/>
      <dgm:t>
        <a:bodyPr/>
        <a:lstStyle/>
        <a:p>
          <a:endParaRPr lang="pt-BR"/>
        </a:p>
      </dgm:t>
    </dgm:pt>
    <dgm:pt modelId="{C689DBA0-C4C1-4196-A99D-8C8DEAF1E75B}">
      <dgm:prSet phldrT="[Texto]"/>
      <dgm:spPr/>
      <dgm:t>
        <a:bodyPr/>
        <a:lstStyle/>
        <a:p>
          <a:r>
            <a:rPr lang="pt-BR" dirty="0"/>
            <a:t>Protótipo Hardware</a:t>
          </a:r>
        </a:p>
      </dgm:t>
    </dgm:pt>
    <dgm:pt modelId="{1527F9A9-6BDD-40F8-848C-36A2EFE05EB6}" type="parTrans" cxnId="{D54B4762-D4A0-49F1-9C83-6E02A363CEC8}">
      <dgm:prSet/>
      <dgm:spPr/>
      <dgm:t>
        <a:bodyPr/>
        <a:lstStyle/>
        <a:p>
          <a:endParaRPr lang="pt-BR"/>
        </a:p>
      </dgm:t>
    </dgm:pt>
    <dgm:pt modelId="{984F3C57-1C03-4F9F-AE8C-20F44EC2CF44}" type="sibTrans" cxnId="{D54B4762-D4A0-49F1-9C83-6E02A363CEC8}">
      <dgm:prSet/>
      <dgm:spPr/>
      <dgm:t>
        <a:bodyPr/>
        <a:lstStyle/>
        <a:p>
          <a:endParaRPr lang="pt-BR"/>
        </a:p>
      </dgm:t>
    </dgm:pt>
    <dgm:pt modelId="{3284D50C-6879-49F1-9976-F1EA9A4C0AF9}">
      <dgm:prSet phldrT="[Texto]"/>
      <dgm:spPr/>
      <dgm:t>
        <a:bodyPr/>
        <a:lstStyle/>
        <a:p>
          <a:r>
            <a:rPr lang="pt-BR" dirty="0"/>
            <a:t>Conexão Internet GSM</a:t>
          </a:r>
        </a:p>
      </dgm:t>
    </dgm:pt>
    <dgm:pt modelId="{AC8756FC-B870-4EB9-8490-9E6314AD13DC}" type="parTrans" cxnId="{5098E277-4D13-4623-B11E-A015B9043D5F}">
      <dgm:prSet/>
      <dgm:spPr/>
      <dgm:t>
        <a:bodyPr/>
        <a:lstStyle/>
        <a:p>
          <a:endParaRPr lang="pt-BR"/>
        </a:p>
      </dgm:t>
    </dgm:pt>
    <dgm:pt modelId="{A7055FD6-94A7-41B6-9772-06CD8B7AF173}" type="sibTrans" cxnId="{5098E277-4D13-4623-B11E-A015B9043D5F}">
      <dgm:prSet/>
      <dgm:spPr/>
      <dgm:t>
        <a:bodyPr/>
        <a:lstStyle/>
        <a:p>
          <a:endParaRPr lang="pt-BR"/>
        </a:p>
      </dgm:t>
    </dgm:pt>
    <dgm:pt modelId="{9BC7A671-FF35-48C3-B80C-F7E68B515594}">
      <dgm:prSet phldrT="[Texto]"/>
      <dgm:spPr/>
      <dgm:t>
        <a:bodyPr/>
        <a:lstStyle/>
        <a:p>
          <a:r>
            <a:rPr lang="pt-BR" dirty="0"/>
            <a:t>Login</a:t>
          </a:r>
        </a:p>
      </dgm:t>
    </dgm:pt>
    <dgm:pt modelId="{54A09795-366A-4F4A-82E8-B2390CD57F51}" type="parTrans" cxnId="{D735E8AB-D2E0-4819-BEB2-77730CD8EC95}">
      <dgm:prSet/>
      <dgm:spPr/>
      <dgm:t>
        <a:bodyPr/>
        <a:lstStyle/>
        <a:p>
          <a:endParaRPr lang="pt-BR"/>
        </a:p>
      </dgm:t>
    </dgm:pt>
    <dgm:pt modelId="{6D33122F-E72E-4CBA-991C-F2E7CFDD75F5}" type="sibTrans" cxnId="{D735E8AB-D2E0-4819-BEB2-77730CD8EC95}">
      <dgm:prSet/>
      <dgm:spPr/>
      <dgm:t>
        <a:bodyPr/>
        <a:lstStyle/>
        <a:p>
          <a:endParaRPr lang="pt-BR"/>
        </a:p>
      </dgm:t>
    </dgm:pt>
    <dgm:pt modelId="{AF6E5B2B-A220-4C96-B822-75024AD9A862}">
      <dgm:prSet phldrT="[Texto]"/>
      <dgm:spPr/>
      <dgm:t>
        <a:bodyPr/>
        <a:lstStyle/>
        <a:p>
          <a:r>
            <a:rPr lang="pt-BR" dirty="0"/>
            <a:t>Desenvolvimento cadastro</a:t>
          </a:r>
        </a:p>
      </dgm:t>
    </dgm:pt>
    <dgm:pt modelId="{09253BB3-13DF-41D4-9FE1-63F6E8F76EE1}" type="parTrans" cxnId="{35BCE913-2DB4-4700-A7D4-EDA0146AC607}">
      <dgm:prSet/>
      <dgm:spPr/>
      <dgm:t>
        <a:bodyPr/>
        <a:lstStyle/>
        <a:p>
          <a:endParaRPr lang="pt-BR"/>
        </a:p>
      </dgm:t>
    </dgm:pt>
    <dgm:pt modelId="{FF420230-0F13-43E5-AE47-7B429F7EF07E}" type="sibTrans" cxnId="{35BCE913-2DB4-4700-A7D4-EDA0146AC607}">
      <dgm:prSet/>
      <dgm:spPr/>
      <dgm:t>
        <a:bodyPr/>
        <a:lstStyle/>
        <a:p>
          <a:endParaRPr lang="pt-BR"/>
        </a:p>
      </dgm:t>
    </dgm:pt>
    <dgm:pt modelId="{CD40DE78-49B7-4535-BF90-BB044C6BCAD6}">
      <dgm:prSet phldrT="[Texto]"/>
      <dgm:spPr/>
      <dgm:t>
        <a:bodyPr/>
        <a:lstStyle/>
        <a:p>
          <a:r>
            <a:rPr lang="pt-BR" dirty="0"/>
            <a:t>Desenvolvimento Dashboard</a:t>
          </a:r>
        </a:p>
      </dgm:t>
    </dgm:pt>
    <dgm:pt modelId="{71C703FA-E03A-4EC2-8C4C-0A4CE22A0427}" type="parTrans" cxnId="{CDECC953-0A58-4E0A-97B0-6A420C380600}">
      <dgm:prSet/>
      <dgm:spPr/>
      <dgm:t>
        <a:bodyPr/>
        <a:lstStyle/>
        <a:p>
          <a:endParaRPr lang="pt-BR"/>
        </a:p>
      </dgm:t>
    </dgm:pt>
    <dgm:pt modelId="{B42768A4-2917-4A0F-9491-CAF061CF7CC8}" type="sibTrans" cxnId="{CDECC953-0A58-4E0A-97B0-6A420C380600}">
      <dgm:prSet/>
      <dgm:spPr/>
      <dgm:t>
        <a:bodyPr/>
        <a:lstStyle/>
        <a:p>
          <a:endParaRPr lang="pt-BR"/>
        </a:p>
      </dgm:t>
    </dgm:pt>
    <dgm:pt modelId="{E3BB85C2-8FC9-4131-BCDA-E0E646FA8716}">
      <dgm:prSet phldrT="[Texto]"/>
      <dgm:spPr/>
      <dgm:t>
        <a:bodyPr/>
        <a:lstStyle/>
        <a:p>
          <a:r>
            <a:rPr lang="pt-BR" dirty="0"/>
            <a:t>Login</a:t>
          </a:r>
        </a:p>
      </dgm:t>
    </dgm:pt>
    <dgm:pt modelId="{B15D8879-B581-4B2C-8D2E-FD47DCFAEAB3}" type="parTrans" cxnId="{F78AC66F-C9C1-4DF4-922C-006E2E94E18B}">
      <dgm:prSet/>
      <dgm:spPr/>
      <dgm:t>
        <a:bodyPr/>
        <a:lstStyle/>
        <a:p>
          <a:endParaRPr lang="pt-BR"/>
        </a:p>
      </dgm:t>
    </dgm:pt>
    <dgm:pt modelId="{3E46ABD2-D3A2-4CA1-868B-A61070C4EDD0}" type="sibTrans" cxnId="{F78AC66F-C9C1-4DF4-922C-006E2E94E18B}">
      <dgm:prSet/>
      <dgm:spPr/>
      <dgm:t>
        <a:bodyPr/>
        <a:lstStyle/>
        <a:p>
          <a:endParaRPr lang="pt-BR"/>
        </a:p>
      </dgm:t>
    </dgm:pt>
    <dgm:pt modelId="{1A0F48D6-FB64-40B6-B3AE-4EC1349E21C3}">
      <dgm:prSet phldrT="[Texto]"/>
      <dgm:spPr/>
      <dgm:t>
        <a:bodyPr/>
        <a:lstStyle/>
        <a:p>
          <a:r>
            <a:rPr lang="pt-BR" dirty="0"/>
            <a:t>Algoritmo de Pontuação</a:t>
          </a:r>
        </a:p>
      </dgm:t>
    </dgm:pt>
    <dgm:pt modelId="{781F2ECA-5DD4-43B2-9434-EAEF662B438D}" type="parTrans" cxnId="{02832766-53FC-40EA-B837-215F0C09864A}">
      <dgm:prSet/>
      <dgm:spPr/>
      <dgm:t>
        <a:bodyPr/>
        <a:lstStyle/>
        <a:p>
          <a:endParaRPr lang="pt-BR"/>
        </a:p>
      </dgm:t>
    </dgm:pt>
    <dgm:pt modelId="{B6322313-960D-441F-BCC8-931640F5A743}" type="sibTrans" cxnId="{02832766-53FC-40EA-B837-215F0C09864A}">
      <dgm:prSet/>
      <dgm:spPr/>
      <dgm:t>
        <a:bodyPr/>
        <a:lstStyle/>
        <a:p>
          <a:endParaRPr lang="pt-BR"/>
        </a:p>
      </dgm:t>
    </dgm:pt>
    <dgm:pt modelId="{38719699-780E-469A-AC2C-FDEB594DF646}">
      <dgm:prSet phldrT="[Texto]"/>
      <dgm:spPr/>
      <dgm:t>
        <a:bodyPr/>
        <a:lstStyle/>
        <a:p>
          <a:r>
            <a:rPr lang="pt-BR" dirty="0"/>
            <a:t>Testes</a:t>
          </a:r>
        </a:p>
      </dgm:t>
    </dgm:pt>
    <dgm:pt modelId="{951EFC3D-EC7C-4831-A98D-17C56CA7A3C3}" type="parTrans" cxnId="{E4C3E6BB-00B3-4846-A4DB-761F1C7E944A}">
      <dgm:prSet/>
      <dgm:spPr/>
      <dgm:t>
        <a:bodyPr/>
        <a:lstStyle/>
        <a:p>
          <a:endParaRPr lang="pt-BR"/>
        </a:p>
      </dgm:t>
    </dgm:pt>
    <dgm:pt modelId="{B0670610-2047-4CD8-BAE4-5EE8C65D7CF3}" type="sibTrans" cxnId="{E4C3E6BB-00B3-4846-A4DB-761F1C7E944A}">
      <dgm:prSet/>
      <dgm:spPr/>
      <dgm:t>
        <a:bodyPr/>
        <a:lstStyle/>
        <a:p>
          <a:endParaRPr lang="pt-BR"/>
        </a:p>
      </dgm:t>
    </dgm:pt>
    <dgm:pt modelId="{2B8D4E3B-2198-4A11-AAB8-499015C772E5}">
      <dgm:prSet phldrT="[Texto]"/>
      <dgm:spPr/>
      <dgm:t>
        <a:bodyPr/>
        <a:lstStyle/>
        <a:p>
          <a:r>
            <a:rPr lang="pt-BR" dirty="0"/>
            <a:t>Artigo</a:t>
          </a:r>
        </a:p>
      </dgm:t>
    </dgm:pt>
    <dgm:pt modelId="{AC727727-5AEE-4DDF-AEC4-919E258D3441}" type="parTrans" cxnId="{D9143EC5-7695-4764-8AB0-9831AC3FF132}">
      <dgm:prSet/>
      <dgm:spPr/>
      <dgm:t>
        <a:bodyPr/>
        <a:lstStyle/>
        <a:p>
          <a:endParaRPr lang="pt-BR"/>
        </a:p>
      </dgm:t>
    </dgm:pt>
    <dgm:pt modelId="{B8E222CB-DAE3-4B5C-9049-74693C634344}" type="sibTrans" cxnId="{D9143EC5-7695-4764-8AB0-9831AC3FF132}">
      <dgm:prSet/>
      <dgm:spPr/>
      <dgm:t>
        <a:bodyPr/>
        <a:lstStyle/>
        <a:p>
          <a:endParaRPr lang="pt-BR"/>
        </a:p>
      </dgm:t>
    </dgm:pt>
    <dgm:pt modelId="{FF6D6DB2-C925-43CD-9E58-91ED760F3027}" type="pres">
      <dgm:prSet presAssocID="{BC1FDBF0-F666-410F-AB9F-B378FA378051}" presName="hierChild1" presStyleCnt="0">
        <dgm:presLayoutVars>
          <dgm:orgChart val="1"/>
          <dgm:chPref val="1"/>
          <dgm:dir/>
          <dgm:animOne val="branch"/>
          <dgm:animLvl val="lvl"/>
          <dgm:resizeHandles/>
        </dgm:presLayoutVars>
      </dgm:prSet>
      <dgm:spPr/>
    </dgm:pt>
    <dgm:pt modelId="{17583101-0C0E-4707-8B9F-2D36AA1939AF}" type="pres">
      <dgm:prSet presAssocID="{7125C876-F571-4B4B-B4E3-CA193E2F059C}" presName="hierRoot1" presStyleCnt="0">
        <dgm:presLayoutVars>
          <dgm:hierBranch val="init"/>
        </dgm:presLayoutVars>
      </dgm:prSet>
      <dgm:spPr/>
    </dgm:pt>
    <dgm:pt modelId="{3B22182E-D4E3-480B-8723-332C85CD3173}" type="pres">
      <dgm:prSet presAssocID="{7125C876-F571-4B4B-B4E3-CA193E2F059C}" presName="rootComposite1" presStyleCnt="0"/>
      <dgm:spPr/>
    </dgm:pt>
    <dgm:pt modelId="{F566631B-9D27-4264-AD95-B9A2E54DACC4}" type="pres">
      <dgm:prSet presAssocID="{7125C876-F571-4B4B-B4E3-CA193E2F059C}" presName="rootText1" presStyleLbl="node0" presStyleIdx="0" presStyleCnt="1">
        <dgm:presLayoutVars>
          <dgm:chMax/>
          <dgm:chPref val="3"/>
        </dgm:presLayoutVars>
      </dgm:prSet>
      <dgm:spPr/>
    </dgm:pt>
    <dgm:pt modelId="{895BE077-AA89-44FA-99B7-16DE5CEAD04E}" type="pres">
      <dgm:prSet presAssocID="{7125C876-F571-4B4B-B4E3-CA193E2F059C}" presName="titleText1" presStyleLbl="fgAcc0" presStyleIdx="0" presStyleCnt="1">
        <dgm:presLayoutVars>
          <dgm:chMax val="0"/>
          <dgm:chPref val="0"/>
        </dgm:presLayoutVars>
      </dgm:prSet>
      <dgm:spPr/>
    </dgm:pt>
    <dgm:pt modelId="{D452E57B-3A8C-44E0-9695-D4298D00C903}" type="pres">
      <dgm:prSet presAssocID="{7125C876-F571-4B4B-B4E3-CA193E2F059C}" presName="rootConnector1" presStyleLbl="node1" presStyleIdx="0" presStyleCnt="20"/>
      <dgm:spPr/>
    </dgm:pt>
    <dgm:pt modelId="{C9743556-DDDD-459C-801C-0B9FCC10C617}" type="pres">
      <dgm:prSet presAssocID="{7125C876-F571-4B4B-B4E3-CA193E2F059C}" presName="hierChild2" presStyleCnt="0"/>
      <dgm:spPr/>
    </dgm:pt>
    <dgm:pt modelId="{FAF27E0F-2084-4B3B-A9A0-964C23AEBAB5}" type="pres">
      <dgm:prSet presAssocID="{B0DDF17B-736C-49F6-9DFE-54F13D45C360}" presName="Name37" presStyleLbl="parChTrans1D2" presStyleIdx="0" presStyleCnt="6"/>
      <dgm:spPr/>
    </dgm:pt>
    <dgm:pt modelId="{5DFBB770-27F4-4E19-A77E-48D7239A982C}" type="pres">
      <dgm:prSet presAssocID="{36413F5E-6710-4C92-B43B-43F98B58C200}" presName="hierRoot2" presStyleCnt="0">
        <dgm:presLayoutVars>
          <dgm:hierBranch val="init"/>
        </dgm:presLayoutVars>
      </dgm:prSet>
      <dgm:spPr/>
    </dgm:pt>
    <dgm:pt modelId="{780E5F6C-7946-49EE-B6BA-78C7822CD7BF}" type="pres">
      <dgm:prSet presAssocID="{36413F5E-6710-4C92-B43B-43F98B58C200}" presName="rootComposite" presStyleCnt="0"/>
      <dgm:spPr/>
    </dgm:pt>
    <dgm:pt modelId="{15069B92-0BE4-421B-9967-292854606E13}" type="pres">
      <dgm:prSet presAssocID="{36413F5E-6710-4C92-B43B-43F98B58C200}" presName="rootText" presStyleLbl="node1" presStyleIdx="0" presStyleCnt="20">
        <dgm:presLayoutVars>
          <dgm:chMax/>
          <dgm:chPref val="3"/>
        </dgm:presLayoutVars>
      </dgm:prSet>
      <dgm:spPr/>
    </dgm:pt>
    <dgm:pt modelId="{6AFFF4D4-63C5-4BD2-ADAF-AC634A976ECA}" type="pres">
      <dgm:prSet presAssocID="{36413F5E-6710-4C92-B43B-43F98B58C200}" presName="titleText2" presStyleLbl="fgAcc1" presStyleIdx="0" presStyleCnt="20">
        <dgm:presLayoutVars>
          <dgm:chMax val="0"/>
          <dgm:chPref val="0"/>
        </dgm:presLayoutVars>
      </dgm:prSet>
      <dgm:spPr/>
    </dgm:pt>
    <dgm:pt modelId="{018A88E8-6B86-40F9-BBD8-0A968D73C23C}" type="pres">
      <dgm:prSet presAssocID="{36413F5E-6710-4C92-B43B-43F98B58C200}" presName="rootConnector" presStyleLbl="node2" presStyleIdx="0" presStyleCnt="0"/>
      <dgm:spPr/>
    </dgm:pt>
    <dgm:pt modelId="{D87902AD-DA8A-4FAD-8EC1-CD9CB489DA1E}" type="pres">
      <dgm:prSet presAssocID="{36413F5E-6710-4C92-B43B-43F98B58C200}" presName="hierChild4" presStyleCnt="0"/>
      <dgm:spPr/>
    </dgm:pt>
    <dgm:pt modelId="{90E18279-F8F7-4695-8F09-7D253E648F72}" type="pres">
      <dgm:prSet presAssocID="{1527F9A9-6BDD-40F8-848C-36A2EFE05EB6}" presName="Name37" presStyleLbl="parChTrans1D3" presStyleIdx="0" presStyleCnt="4"/>
      <dgm:spPr/>
    </dgm:pt>
    <dgm:pt modelId="{F927004C-326C-4AFD-9A19-1ACC01C472A7}" type="pres">
      <dgm:prSet presAssocID="{C689DBA0-C4C1-4196-A99D-8C8DEAF1E75B}" presName="hierRoot2" presStyleCnt="0">
        <dgm:presLayoutVars>
          <dgm:hierBranch val="init"/>
        </dgm:presLayoutVars>
      </dgm:prSet>
      <dgm:spPr/>
    </dgm:pt>
    <dgm:pt modelId="{21BD73B7-1AF2-4357-8587-C8215DDED917}" type="pres">
      <dgm:prSet presAssocID="{C689DBA0-C4C1-4196-A99D-8C8DEAF1E75B}" presName="rootComposite" presStyleCnt="0"/>
      <dgm:spPr/>
    </dgm:pt>
    <dgm:pt modelId="{A83FDE3B-E5DA-4871-8B09-3965E77299AA}" type="pres">
      <dgm:prSet presAssocID="{C689DBA0-C4C1-4196-A99D-8C8DEAF1E75B}" presName="rootText" presStyleLbl="node1" presStyleIdx="1" presStyleCnt="20">
        <dgm:presLayoutVars>
          <dgm:chMax/>
          <dgm:chPref val="3"/>
        </dgm:presLayoutVars>
      </dgm:prSet>
      <dgm:spPr/>
    </dgm:pt>
    <dgm:pt modelId="{73D1D52F-C421-48DE-8B4A-66C1985F6BC6}" type="pres">
      <dgm:prSet presAssocID="{C689DBA0-C4C1-4196-A99D-8C8DEAF1E75B}" presName="titleText2" presStyleLbl="fgAcc1" presStyleIdx="1" presStyleCnt="20">
        <dgm:presLayoutVars>
          <dgm:chMax val="0"/>
          <dgm:chPref val="0"/>
        </dgm:presLayoutVars>
      </dgm:prSet>
      <dgm:spPr/>
    </dgm:pt>
    <dgm:pt modelId="{57591BC4-D08D-4929-BFC3-C138768F55E8}" type="pres">
      <dgm:prSet presAssocID="{C689DBA0-C4C1-4196-A99D-8C8DEAF1E75B}" presName="rootConnector" presStyleLbl="node3" presStyleIdx="0" presStyleCnt="0"/>
      <dgm:spPr/>
    </dgm:pt>
    <dgm:pt modelId="{DE70FF62-B65B-48B5-BA07-1B7605D593D7}" type="pres">
      <dgm:prSet presAssocID="{C689DBA0-C4C1-4196-A99D-8C8DEAF1E75B}" presName="hierChild4" presStyleCnt="0"/>
      <dgm:spPr/>
    </dgm:pt>
    <dgm:pt modelId="{9B415DFD-3B32-4E8F-AB33-321EEE10FC53}" type="pres">
      <dgm:prSet presAssocID="{163FFB2F-D314-47D6-AEDB-2C2254F46427}" presName="Name37" presStyleLbl="parChTrans1D4" presStyleIdx="0" presStyleCnt="10"/>
      <dgm:spPr/>
    </dgm:pt>
    <dgm:pt modelId="{F5025F97-49C5-48B0-93C5-2CC3F8BAAF92}" type="pres">
      <dgm:prSet presAssocID="{CD995D22-F54B-4F2F-9C47-2D9C130D50A8}" presName="hierRoot2" presStyleCnt="0">
        <dgm:presLayoutVars>
          <dgm:hierBranch val="init"/>
        </dgm:presLayoutVars>
      </dgm:prSet>
      <dgm:spPr/>
    </dgm:pt>
    <dgm:pt modelId="{6F1CD83A-C15F-4441-817B-26187D0ED29B}" type="pres">
      <dgm:prSet presAssocID="{CD995D22-F54B-4F2F-9C47-2D9C130D50A8}" presName="rootComposite" presStyleCnt="0"/>
      <dgm:spPr/>
    </dgm:pt>
    <dgm:pt modelId="{90FEDBA1-4DDB-4190-8FCD-2E1789CE47B9}" type="pres">
      <dgm:prSet presAssocID="{CD995D22-F54B-4F2F-9C47-2D9C130D50A8}" presName="rootText" presStyleLbl="node1" presStyleIdx="2" presStyleCnt="20">
        <dgm:presLayoutVars>
          <dgm:chMax/>
          <dgm:chPref val="3"/>
        </dgm:presLayoutVars>
      </dgm:prSet>
      <dgm:spPr/>
    </dgm:pt>
    <dgm:pt modelId="{7E7C0128-24A6-4D63-A671-844FBF828F80}" type="pres">
      <dgm:prSet presAssocID="{CD995D22-F54B-4F2F-9C47-2D9C130D50A8}" presName="titleText2" presStyleLbl="fgAcc1" presStyleIdx="2" presStyleCnt="20">
        <dgm:presLayoutVars>
          <dgm:chMax val="0"/>
          <dgm:chPref val="0"/>
        </dgm:presLayoutVars>
      </dgm:prSet>
      <dgm:spPr/>
    </dgm:pt>
    <dgm:pt modelId="{0C83E5B6-51D7-48CE-82A1-511ED1B646F4}" type="pres">
      <dgm:prSet presAssocID="{CD995D22-F54B-4F2F-9C47-2D9C130D50A8}" presName="rootConnector" presStyleLbl="node4" presStyleIdx="0" presStyleCnt="0"/>
      <dgm:spPr/>
    </dgm:pt>
    <dgm:pt modelId="{A4DF80DF-2FFF-46DD-A5B1-EAA73D660DD0}" type="pres">
      <dgm:prSet presAssocID="{CD995D22-F54B-4F2F-9C47-2D9C130D50A8}" presName="hierChild4" presStyleCnt="0"/>
      <dgm:spPr/>
    </dgm:pt>
    <dgm:pt modelId="{05D6945D-B4CC-4EE9-B570-6989E0DBE60F}" type="pres">
      <dgm:prSet presAssocID="{AC8756FC-B870-4EB9-8490-9E6314AD13DC}" presName="Name37" presStyleLbl="parChTrans1D4" presStyleIdx="1" presStyleCnt="10"/>
      <dgm:spPr/>
    </dgm:pt>
    <dgm:pt modelId="{9EACE0C0-73B9-47AF-88C1-4443C5C8A158}" type="pres">
      <dgm:prSet presAssocID="{3284D50C-6879-49F1-9976-F1EA9A4C0AF9}" presName="hierRoot2" presStyleCnt="0">
        <dgm:presLayoutVars>
          <dgm:hierBranch val="init"/>
        </dgm:presLayoutVars>
      </dgm:prSet>
      <dgm:spPr/>
    </dgm:pt>
    <dgm:pt modelId="{0CC75AA5-2219-429B-A2AD-C16F92FF3A5F}" type="pres">
      <dgm:prSet presAssocID="{3284D50C-6879-49F1-9976-F1EA9A4C0AF9}" presName="rootComposite" presStyleCnt="0"/>
      <dgm:spPr/>
    </dgm:pt>
    <dgm:pt modelId="{081A18AE-3750-43B3-BB7E-EB148E4E5F49}" type="pres">
      <dgm:prSet presAssocID="{3284D50C-6879-49F1-9976-F1EA9A4C0AF9}" presName="rootText" presStyleLbl="node1" presStyleIdx="3" presStyleCnt="20">
        <dgm:presLayoutVars>
          <dgm:chMax/>
          <dgm:chPref val="3"/>
        </dgm:presLayoutVars>
      </dgm:prSet>
      <dgm:spPr/>
    </dgm:pt>
    <dgm:pt modelId="{E3D2C559-B926-4E5F-B35B-46FF50319FE4}" type="pres">
      <dgm:prSet presAssocID="{3284D50C-6879-49F1-9976-F1EA9A4C0AF9}" presName="titleText2" presStyleLbl="fgAcc1" presStyleIdx="3" presStyleCnt="20">
        <dgm:presLayoutVars>
          <dgm:chMax val="0"/>
          <dgm:chPref val="0"/>
        </dgm:presLayoutVars>
      </dgm:prSet>
      <dgm:spPr/>
    </dgm:pt>
    <dgm:pt modelId="{1D573E73-17A7-4EA1-A12F-C4F9515C31AA}" type="pres">
      <dgm:prSet presAssocID="{3284D50C-6879-49F1-9976-F1EA9A4C0AF9}" presName="rootConnector" presStyleLbl="node4" presStyleIdx="0" presStyleCnt="0"/>
      <dgm:spPr/>
    </dgm:pt>
    <dgm:pt modelId="{ECEE1C37-5896-4A2E-AD95-879256A8A997}" type="pres">
      <dgm:prSet presAssocID="{3284D50C-6879-49F1-9976-F1EA9A4C0AF9}" presName="hierChild4" presStyleCnt="0"/>
      <dgm:spPr/>
    </dgm:pt>
    <dgm:pt modelId="{0E9687B7-CA0D-4531-874B-2438B7614F00}" type="pres">
      <dgm:prSet presAssocID="{3E8156CE-9FFC-4B30-A4E5-B00FE89D49DD}" presName="Name37" presStyleLbl="parChTrans1D4" presStyleIdx="2" presStyleCnt="10"/>
      <dgm:spPr/>
    </dgm:pt>
    <dgm:pt modelId="{4BD29E11-B9EB-4C12-9E08-56CB1898BA9A}" type="pres">
      <dgm:prSet presAssocID="{CCC749DB-B502-4D61-A452-E919A8F5097C}" presName="hierRoot2" presStyleCnt="0">
        <dgm:presLayoutVars>
          <dgm:hierBranch val="init"/>
        </dgm:presLayoutVars>
      </dgm:prSet>
      <dgm:spPr/>
    </dgm:pt>
    <dgm:pt modelId="{08D1CB5D-2324-4A4E-A8FA-5F634D52CBA4}" type="pres">
      <dgm:prSet presAssocID="{CCC749DB-B502-4D61-A452-E919A8F5097C}" presName="rootComposite" presStyleCnt="0"/>
      <dgm:spPr/>
    </dgm:pt>
    <dgm:pt modelId="{AB55A598-16F3-4EA7-B3B2-2C509E1A51BA}" type="pres">
      <dgm:prSet presAssocID="{CCC749DB-B502-4D61-A452-E919A8F5097C}" presName="rootText" presStyleLbl="node1" presStyleIdx="4" presStyleCnt="20">
        <dgm:presLayoutVars>
          <dgm:chMax/>
          <dgm:chPref val="3"/>
        </dgm:presLayoutVars>
      </dgm:prSet>
      <dgm:spPr/>
    </dgm:pt>
    <dgm:pt modelId="{A1C408D7-770F-40B9-A6A9-CBD2F699B82C}" type="pres">
      <dgm:prSet presAssocID="{CCC749DB-B502-4D61-A452-E919A8F5097C}" presName="titleText2" presStyleLbl="fgAcc1" presStyleIdx="4" presStyleCnt="20">
        <dgm:presLayoutVars>
          <dgm:chMax val="0"/>
          <dgm:chPref val="0"/>
        </dgm:presLayoutVars>
      </dgm:prSet>
      <dgm:spPr/>
    </dgm:pt>
    <dgm:pt modelId="{98AE6F0B-1C9F-4305-B47E-1EE9DEEA930D}" type="pres">
      <dgm:prSet presAssocID="{CCC749DB-B502-4D61-A452-E919A8F5097C}" presName="rootConnector" presStyleLbl="node4" presStyleIdx="0" presStyleCnt="0"/>
      <dgm:spPr/>
    </dgm:pt>
    <dgm:pt modelId="{BECE6D43-C703-4CDC-99F6-96A4692D3BA2}" type="pres">
      <dgm:prSet presAssocID="{CCC749DB-B502-4D61-A452-E919A8F5097C}" presName="hierChild4" presStyleCnt="0"/>
      <dgm:spPr/>
    </dgm:pt>
    <dgm:pt modelId="{47DDEAB6-AC8B-4EAA-BA87-088DA3DAF3A3}" type="pres">
      <dgm:prSet presAssocID="{CCC749DB-B502-4D61-A452-E919A8F5097C}" presName="hierChild5" presStyleCnt="0"/>
      <dgm:spPr/>
    </dgm:pt>
    <dgm:pt modelId="{32768C87-37D4-43CC-9F23-545F021EE465}" type="pres">
      <dgm:prSet presAssocID="{3284D50C-6879-49F1-9976-F1EA9A4C0AF9}" presName="hierChild5" presStyleCnt="0"/>
      <dgm:spPr/>
    </dgm:pt>
    <dgm:pt modelId="{8CC0272E-54AB-421B-8EC0-D512AC7678B0}" type="pres">
      <dgm:prSet presAssocID="{CD995D22-F54B-4F2F-9C47-2D9C130D50A8}" presName="hierChild5" presStyleCnt="0"/>
      <dgm:spPr/>
    </dgm:pt>
    <dgm:pt modelId="{41548F7F-C067-42FD-96EF-56A344E21A11}" type="pres">
      <dgm:prSet presAssocID="{C689DBA0-C4C1-4196-A99D-8C8DEAF1E75B}" presName="hierChild5" presStyleCnt="0"/>
      <dgm:spPr/>
    </dgm:pt>
    <dgm:pt modelId="{91E82B2F-5CF2-4DB9-8ADB-C99B849F5186}" type="pres">
      <dgm:prSet presAssocID="{36413F5E-6710-4C92-B43B-43F98B58C200}" presName="hierChild5" presStyleCnt="0"/>
      <dgm:spPr/>
    </dgm:pt>
    <dgm:pt modelId="{3D1CC3E5-E302-4071-B68A-20F32B2D8A83}" type="pres">
      <dgm:prSet presAssocID="{0AE21C14-4D0A-451C-94A5-3C218DBAFF34}" presName="Name37" presStyleLbl="parChTrans1D2" presStyleIdx="1" presStyleCnt="6"/>
      <dgm:spPr/>
    </dgm:pt>
    <dgm:pt modelId="{ED65FB5A-6F09-47D9-8A89-BDC58F7373CE}" type="pres">
      <dgm:prSet presAssocID="{6732EDD8-AB7D-40A5-8794-0F08A4235463}" presName="hierRoot2" presStyleCnt="0">
        <dgm:presLayoutVars>
          <dgm:hierBranch val="init"/>
        </dgm:presLayoutVars>
      </dgm:prSet>
      <dgm:spPr/>
    </dgm:pt>
    <dgm:pt modelId="{E625AA55-EB94-4E06-BBE9-B5C93F41E883}" type="pres">
      <dgm:prSet presAssocID="{6732EDD8-AB7D-40A5-8794-0F08A4235463}" presName="rootComposite" presStyleCnt="0"/>
      <dgm:spPr/>
    </dgm:pt>
    <dgm:pt modelId="{B0442C6B-388C-4E0E-BA75-A8FD56006BE1}" type="pres">
      <dgm:prSet presAssocID="{6732EDD8-AB7D-40A5-8794-0F08A4235463}" presName="rootText" presStyleLbl="node1" presStyleIdx="5" presStyleCnt="20">
        <dgm:presLayoutVars>
          <dgm:chMax/>
          <dgm:chPref val="3"/>
        </dgm:presLayoutVars>
      </dgm:prSet>
      <dgm:spPr/>
    </dgm:pt>
    <dgm:pt modelId="{46F6C840-B959-4591-B32C-D14190E878CA}" type="pres">
      <dgm:prSet presAssocID="{6732EDD8-AB7D-40A5-8794-0F08A4235463}" presName="titleText2" presStyleLbl="fgAcc1" presStyleIdx="5" presStyleCnt="20">
        <dgm:presLayoutVars>
          <dgm:chMax val="0"/>
          <dgm:chPref val="0"/>
        </dgm:presLayoutVars>
      </dgm:prSet>
      <dgm:spPr/>
    </dgm:pt>
    <dgm:pt modelId="{158CF612-D6AC-498B-8D15-05D10120C1DE}" type="pres">
      <dgm:prSet presAssocID="{6732EDD8-AB7D-40A5-8794-0F08A4235463}" presName="rootConnector" presStyleLbl="node2" presStyleIdx="0" presStyleCnt="0"/>
      <dgm:spPr/>
    </dgm:pt>
    <dgm:pt modelId="{2928740A-995E-4E7B-939F-A30742F55EB2}" type="pres">
      <dgm:prSet presAssocID="{6732EDD8-AB7D-40A5-8794-0F08A4235463}" presName="hierChild4" presStyleCnt="0"/>
      <dgm:spPr/>
    </dgm:pt>
    <dgm:pt modelId="{F3634043-FDAF-4940-BA7A-FE1EFCA461AA}" type="pres">
      <dgm:prSet presAssocID="{2CA3531B-2941-4290-AAED-924FC6875C94}" presName="Name37" presStyleLbl="parChTrans1D3" presStyleIdx="1" presStyleCnt="4"/>
      <dgm:spPr/>
    </dgm:pt>
    <dgm:pt modelId="{0B26EDA1-8B49-4EE9-BE27-1E1C4E640768}" type="pres">
      <dgm:prSet presAssocID="{01129E20-1470-473F-BC65-4DA6C1956AF6}" presName="hierRoot2" presStyleCnt="0">
        <dgm:presLayoutVars>
          <dgm:hierBranch val="init"/>
        </dgm:presLayoutVars>
      </dgm:prSet>
      <dgm:spPr/>
    </dgm:pt>
    <dgm:pt modelId="{786A8785-FF6B-43EE-A526-88DF1778E159}" type="pres">
      <dgm:prSet presAssocID="{01129E20-1470-473F-BC65-4DA6C1956AF6}" presName="rootComposite" presStyleCnt="0"/>
      <dgm:spPr/>
    </dgm:pt>
    <dgm:pt modelId="{361EFC8F-301D-4703-B2D9-763B0F11A462}" type="pres">
      <dgm:prSet presAssocID="{01129E20-1470-473F-BC65-4DA6C1956AF6}" presName="rootText" presStyleLbl="node1" presStyleIdx="6" presStyleCnt="20">
        <dgm:presLayoutVars>
          <dgm:chMax/>
          <dgm:chPref val="3"/>
        </dgm:presLayoutVars>
      </dgm:prSet>
      <dgm:spPr/>
    </dgm:pt>
    <dgm:pt modelId="{4985521D-6C60-45B3-8909-1E848CCD49DB}" type="pres">
      <dgm:prSet presAssocID="{01129E20-1470-473F-BC65-4DA6C1956AF6}" presName="titleText2" presStyleLbl="fgAcc1" presStyleIdx="6" presStyleCnt="20">
        <dgm:presLayoutVars>
          <dgm:chMax val="0"/>
          <dgm:chPref val="0"/>
        </dgm:presLayoutVars>
      </dgm:prSet>
      <dgm:spPr/>
    </dgm:pt>
    <dgm:pt modelId="{6BBEFBF3-32E9-4CD4-B1C5-B76F9C6AE86E}" type="pres">
      <dgm:prSet presAssocID="{01129E20-1470-473F-BC65-4DA6C1956AF6}" presName="rootConnector" presStyleLbl="node3" presStyleIdx="0" presStyleCnt="0"/>
      <dgm:spPr/>
    </dgm:pt>
    <dgm:pt modelId="{DAAE7165-7812-40C8-A78C-24FA2DE1C3BB}" type="pres">
      <dgm:prSet presAssocID="{01129E20-1470-473F-BC65-4DA6C1956AF6}" presName="hierChild4" presStyleCnt="0"/>
      <dgm:spPr/>
    </dgm:pt>
    <dgm:pt modelId="{BF8F0114-2745-493E-87B2-B163E3D4842D}" type="pres">
      <dgm:prSet presAssocID="{0EEBB803-589C-484A-9B58-48B3C53BB0C4}" presName="Name37" presStyleLbl="parChTrans1D4" presStyleIdx="3" presStyleCnt="10"/>
      <dgm:spPr/>
    </dgm:pt>
    <dgm:pt modelId="{413A24E8-B49F-4415-A73D-81E65C0309F4}" type="pres">
      <dgm:prSet presAssocID="{5BA8EA2F-BB85-48B8-BF23-F0FA1F0EFA0E}" presName="hierRoot2" presStyleCnt="0">
        <dgm:presLayoutVars>
          <dgm:hierBranch val="init"/>
        </dgm:presLayoutVars>
      </dgm:prSet>
      <dgm:spPr/>
    </dgm:pt>
    <dgm:pt modelId="{FCF6D9F5-7819-4D8B-B127-501A3CA86DA4}" type="pres">
      <dgm:prSet presAssocID="{5BA8EA2F-BB85-48B8-BF23-F0FA1F0EFA0E}" presName="rootComposite" presStyleCnt="0"/>
      <dgm:spPr/>
    </dgm:pt>
    <dgm:pt modelId="{3D1CF373-D3F1-4E2A-8DFD-9C6F21C9ADBF}" type="pres">
      <dgm:prSet presAssocID="{5BA8EA2F-BB85-48B8-BF23-F0FA1F0EFA0E}" presName="rootText" presStyleLbl="node1" presStyleIdx="7" presStyleCnt="20">
        <dgm:presLayoutVars>
          <dgm:chMax/>
          <dgm:chPref val="3"/>
        </dgm:presLayoutVars>
      </dgm:prSet>
      <dgm:spPr/>
    </dgm:pt>
    <dgm:pt modelId="{2689E8BE-7CC2-4FEB-9BC0-B402078EC79A}" type="pres">
      <dgm:prSet presAssocID="{5BA8EA2F-BB85-48B8-BF23-F0FA1F0EFA0E}" presName="titleText2" presStyleLbl="fgAcc1" presStyleIdx="7" presStyleCnt="20">
        <dgm:presLayoutVars>
          <dgm:chMax val="0"/>
          <dgm:chPref val="0"/>
        </dgm:presLayoutVars>
      </dgm:prSet>
      <dgm:spPr/>
    </dgm:pt>
    <dgm:pt modelId="{F040C24E-AEB7-4E0A-93FA-CCA404B912DB}" type="pres">
      <dgm:prSet presAssocID="{5BA8EA2F-BB85-48B8-BF23-F0FA1F0EFA0E}" presName="rootConnector" presStyleLbl="node4" presStyleIdx="0" presStyleCnt="0"/>
      <dgm:spPr/>
    </dgm:pt>
    <dgm:pt modelId="{654F202F-6E62-4363-BA8F-0059B35AB8A7}" type="pres">
      <dgm:prSet presAssocID="{5BA8EA2F-BB85-48B8-BF23-F0FA1F0EFA0E}" presName="hierChild4" presStyleCnt="0"/>
      <dgm:spPr/>
    </dgm:pt>
    <dgm:pt modelId="{27AF7994-5439-4A63-91C3-CE993A792772}" type="pres">
      <dgm:prSet presAssocID="{EEB0FDF2-8F8C-4E3A-A3A4-C0754D3AFCA6}" presName="Name37" presStyleLbl="parChTrans1D4" presStyleIdx="4" presStyleCnt="10"/>
      <dgm:spPr/>
    </dgm:pt>
    <dgm:pt modelId="{9B92451F-C103-4D26-98D3-D6AC5A759D5C}" type="pres">
      <dgm:prSet presAssocID="{1D1B9719-512E-4424-BB53-9C31814E392A}" presName="hierRoot2" presStyleCnt="0">
        <dgm:presLayoutVars>
          <dgm:hierBranch val="init"/>
        </dgm:presLayoutVars>
      </dgm:prSet>
      <dgm:spPr/>
    </dgm:pt>
    <dgm:pt modelId="{9F6A2447-A4B8-4823-8EEA-57F9E60D4389}" type="pres">
      <dgm:prSet presAssocID="{1D1B9719-512E-4424-BB53-9C31814E392A}" presName="rootComposite" presStyleCnt="0"/>
      <dgm:spPr/>
    </dgm:pt>
    <dgm:pt modelId="{4A48FFA2-1EEE-4220-B7B5-BAC1240EF1A7}" type="pres">
      <dgm:prSet presAssocID="{1D1B9719-512E-4424-BB53-9C31814E392A}" presName="rootText" presStyleLbl="node1" presStyleIdx="8" presStyleCnt="20">
        <dgm:presLayoutVars>
          <dgm:chMax/>
          <dgm:chPref val="3"/>
        </dgm:presLayoutVars>
      </dgm:prSet>
      <dgm:spPr/>
    </dgm:pt>
    <dgm:pt modelId="{8F210075-3745-495F-80AD-F62CCD64D738}" type="pres">
      <dgm:prSet presAssocID="{1D1B9719-512E-4424-BB53-9C31814E392A}" presName="titleText2" presStyleLbl="fgAcc1" presStyleIdx="8" presStyleCnt="20">
        <dgm:presLayoutVars>
          <dgm:chMax val="0"/>
          <dgm:chPref val="0"/>
        </dgm:presLayoutVars>
      </dgm:prSet>
      <dgm:spPr/>
    </dgm:pt>
    <dgm:pt modelId="{C36B4DFA-5C3F-41D0-90D9-F7BF30D270AE}" type="pres">
      <dgm:prSet presAssocID="{1D1B9719-512E-4424-BB53-9C31814E392A}" presName="rootConnector" presStyleLbl="node4" presStyleIdx="0" presStyleCnt="0"/>
      <dgm:spPr/>
    </dgm:pt>
    <dgm:pt modelId="{F72A3CE0-5854-4076-ABF5-8465625106AA}" type="pres">
      <dgm:prSet presAssocID="{1D1B9719-512E-4424-BB53-9C31814E392A}" presName="hierChild4" presStyleCnt="0"/>
      <dgm:spPr/>
    </dgm:pt>
    <dgm:pt modelId="{0B951E27-AC86-4836-B785-158A48D8E3CD}" type="pres">
      <dgm:prSet presAssocID="{54A09795-366A-4F4A-82E8-B2390CD57F51}" presName="Name37" presStyleLbl="parChTrans1D4" presStyleIdx="5" presStyleCnt="10"/>
      <dgm:spPr/>
    </dgm:pt>
    <dgm:pt modelId="{62081649-CDBA-4D91-AF25-B9123C4AD09C}" type="pres">
      <dgm:prSet presAssocID="{9BC7A671-FF35-48C3-B80C-F7E68B515594}" presName="hierRoot2" presStyleCnt="0">
        <dgm:presLayoutVars>
          <dgm:hierBranch val="init"/>
        </dgm:presLayoutVars>
      </dgm:prSet>
      <dgm:spPr/>
    </dgm:pt>
    <dgm:pt modelId="{0B836319-A8E2-407F-B8BA-4082F8B4E4DD}" type="pres">
      <dgm:prSet presAssocID="{9BC7A671-FF35-48C3-B80C-F7E68B515594}" presName="rootComposite" presStyleCnt="0"/>
      <dgm:spPr/>
    </dgm:pt>
    <dgm:pt modelId="{3F750854-8A14-47DA-89BF-19D68081B04F}" type="pres">
      <dgm:prSet presAssocID="{9BC7A671-FF35-48C3-B80C-F7E68B515594}" presName="rootText" presStyleLbl="node1" presStyleIdx="9" presStyleCnt="20">
        <dgm:presLayoutVars>
          <dgm:chMax/>
          <dgm:chPref val="3"/>
        </dgm:presLayoutVars>
      </dgm:prSet>
      <dgm:spPr/>
    </dgm:pt>
    <dgm:pt modelId="{8C5F6C7A-6DE4-4C40-BEA1-8E3C77DF873A}" type="pres">
      <dgm:prSet presAssocID="{9BC7A671-FF35-48C3-B80C-F7E68B515594}" presName="titleText2" presStyleLbl="fgAcc1" presStyleIdx="9" presStyleCnt="20">
        <dgm:presLayoutVars>
          <dgm:chMax val="0"/>
          <dgm:chPref val="0"/>
        </dgm:presLayoutVars>
      </dgm:prSet>
      <dgm:spPr/>
    </dgm:pt>
    <dgm:pt modelId="{2D1483EF-E608-4793-94F8-9DF91F5B551B}" type="pres">
      <dgm:prSet presAssocID="{9BC7A671-FF35-48C3-B80C-F7E68B515594}" presName="rootConnector" presStyleLbl="node4" presStyleIdx="0" presStyleCnt="0"/>
      <dgm:spPr/>
    </dgm:pt>
    <dgm:pt modelId="{50FD288E-0CB6-4FDD-951A-106533932E2B}" type="pres">
      <dgm:prSet presAssocID="{9BC7A671-FF35-48C3-B80C-F7E68B515594}" presName="hierChild4" presStyleCnt="0"/>
      <dgm:spPr/>
    </dgm:pt>
    <dgm:pt modelId="{A6768982-097C-40E1-BA4A-A0FA06510B09}" type="pres">
      <dgm:prSet presAssocID="{9BC7A671-FF35-48C3-B80C-F7E68B515594}" presName="hierChild5" presStyleCnt="0"/>
      <dgm:spPr/>
    </dgm:pt>
    <dgm:pt modelId="{26BD9990-BD90-4FD0-9361-7C332DE88C53}" type="pres">
      <dgm:prSet presAssocID="{1D1B9719-512E-4424-BB53-9C31814E392A}" presName="hierChild5" presStyleCnt="0"/>
      <dgm:spPr/>
    </dgm:pt>
    <dgm:pt modelId="{1B1CC58C-CE37-458B-87BC-CC7439EADA84}" type="pres">
      <dgm:prSet presAssocID="{5BA8EA2F-BB85-48B8-BF23-F0FA1F0EFA0E}" presName="hierChild5" presStyleCnt="0"/>
      <dgm:spPr/>
    </dgm:pt>
    <dgm:pt modelId="{7135C13F-8291-4925-832D-D9E1E9440954}" type="pres">
      <dgm:prSet presAssocID="{01129E20-1470-473F-BC65-4DA6C1956AF6}" presName="hierChild5" presStyleCnt="0"/>
      <dgm:spPr/>
    </dgm:pt>
    <dgm:pt modelId="{9CF2F2F7-CF0B-4CB1-B337-877834794722}" type="pres">
      <dgm:prSet presAssocID="{6732EDD8-AB7D-40A5-8794-0F08A4235463}" presName="hierChild5" presStyleCnt="0"/>
      <dgm:spPr/>
    </dgm:pt>
    <dgm:pt modelId="{6F86ABBC-5425-4DE0-8EE8-E88E5C9ADCEF}" type="pres">
      <dgm:prSet presAssocID="{D291738D-D612-4E11-B9AA-753D666F1B10}" presName="Name37" presStyleLbl="parChTrans1D2" presStyleIdx="2" presStyleCnt="6"/>
      <dgm:spPr/>
    </dgm:pt>
    <dgm:pt modelId="{1EC29D7A-0F61-4118-ADDF-668DF3234458}" type="pres">
      <dgm:prSet presAssocID="{03B8596F-645D-4DD3-AEB0-8B8D8D37BEE7}" presName="hierRoot2" presStyleCnt="0">
        <dgm:presLayoutVars>
          <dgm:hierBranch val="init"/>
        </dgm:presLayoutVars>
      </dgm:prSet>
      <dgm:spPr/>
    </dgm:pt>
    <dgm:pt modelId="{346B8113-F6E3-4EF0-9C04-7542DADECC09}" type="pres">
      <dgm:prSet presAssocID="{03B8596F-645D-4DD3-AEB0-8B8D8D37BEE7}" presName="rootComposite" presStyleCnt="0"/>
      <dgm:spPr/>
    </dgm:pt>
    <dgm:pt modelId="{A54165FA-FAE4-4611-B6A5-BDBBE52F8DA3}" type="pres">
      <dgm:prSet presAssocID="{03B8596F-645D-4DD3-AEB0-8B8D8D37BEE7}" presName="rootText" presStyleLbl="node1" presStyleIdx="10" presStyleCnt="20">
        <dgm:presLayoutVars>
          <dgm:chMax/>
          <dgm:chPref val="3"/>
        </dgm:presLayoutVars>
      </dgm:prSet>
      <dgm:spPr/>
    </dgm:pt>
    <dgm:pt modelId="{F7FE7675-20BE-49EE-A722-2B947413B554}" type="pres">
      <dgm:prSet presAssocID="{03B8596F-645D-4DD3-AEB0-8B8D8D37BEE7}" presName="titleText2" presStyleLbl="fgAcc1" presStyleIdx="10" presStyleCnt="20">
        <dgm:presLayoutVars>
          <dgm:chMax val="0"/>
          <dgm:chPref val="0"/>
        </dgm:presLayoutVars>
      </dgm:prSet>
      <dgm:spPr/>
    </dgm:pt>
    <dgm:pt modelId="{D2C9A1B0-E594-42DB-AE86-BF6AFFC0EA39}" type="pres">
      <dgm:prSet presAssocID="{03B8596F-645D-4DD3-AEB0-8B8D8D37BEE7}" presName="rootConnector" presStyleLbl="node2" presStyleIdx="0" presStyleCnt="0"/>
      <dgm:spPr/>
    </dgm:pt>
    <dgm:pt modelId="{744408D4-F330-4811-AB8A-E0521C92F6C6}" type="pres">
      <dgm:prSet presAssocID="{03B8596F-645D-4DD3-AEB0-8B8D8D37BEE7}" presName="hierChild4" presStyleCnt="0"/>
      <dgm:spPr/>
    </dgm:pt>
    <dgm:pt modelId="{46787397-6638-4F72-8EBE-86FAF3A7776B}" type="pres">
      <dgm:prSet presAssocID="{2B5D4BE6-5826-4852-827A-9A86C0091CE1}" presName="Name37" presStyleLbl="parChTrans1D3" presStyleIdx="2" presStyleCnt="4"/>
      <dgm:spPr/>
    </dgm:pt>
    <dgm:pt modelId="{11DEBB81-EDAC-418B-8500-A65E0949551E}" type="pres">
      <dgm:prSet presAssocID="{8E0B2563-1068-4167-9ADD-EB6CD95C3BBE}" presName="hierRoot2" presStyleCnt="0">
        <dgm:presLayoutVars>
          <dgm:hierBranch val="init"/>
        </dgm:presLayoutVars>
      </dgm:prSet>
      <dgm:spPr/>
    </dgm:pt>
    <dgm:pt modelId="{32D0AC6E-B335-409B-BA15-32BD7C9C758F}" type="pres">
      <dgm:prSet presAssocID="{8E0B2563-1068-4167-9ADD-EB6CD95C3BBE}" presName="rootComposite" presStyleCnt="0"/>
      <dgm:spPr/>
    </dgm:pt>
    <dgm:pt modelId="{7310E262-1B61-4536-BCFD-7C6D5E7E5309}" type="pres">
      <dgm:prSet presAssocID="{8E0B2563-1068-4167-9ADD-EB6CD95C3BBE}" presName="rootText" presStyleLbl="node1" presStyleIdx="11" presStyleCnt="20">
        <dgm:presLayoutVars>
          <dgm:chMax/>
          <dgm:chPref val="3"/>
        </dgm:presLayoutVars>
      </dgm:prSet>
      <dgm:spPr/>
    </dgm:pt>
    <dgm:pt modelId="{6121F1B3-C461-441D-81D6-557F88293C9E}" type="pres">
      <dgm:prSet presAssocID="{8E0B2563-1068-4167-9ADD-EB6CD95C3BBE}" presName="titleText2" presStyleLbl="fgAcc1" presStyleIdx="11" presStyleCnt="20">
        <dgm:presLayoutVars>
          <dgm:chMax val="0"/>
          <dgm:chPref val="0"/>
        </dgm:presLayoutVars>
      </dgm:prSet>
      <dgm:spPr/>
    </dgm:pt>
    <dgm:pt modelId="{1FA1F712-9AD3-4AA6-8C82-9D686CD78238}" type="pres">
      <dgm:prSet presAssocID="{8E0B2563-1068-4167-9ADD-EB6CD95C3BBE}" presName="rootConnector" presStyleLbl="node3" presStyleIdx="0" presStyleCnt="0"/>
      <dgm:spPr/>
    </dgm:pt>
    <dgm:pt modelId="{74312E4C-E531-4B16-B545-66D240A03EFC}" type="pres">
      <dgm:prSet presAssocID="{8E0B2563-1068-4167-9ADD-EB6CD95C3BBE}" presName="hierChild4" presStyleCnt="0"/>
      <dgm:spPr/>
    </dgm:pt>
    <dgm:pt modelId="{EAEBF0D7-F0B1-4711-BAA1-53A2330FDFF9}" type="pres">
      <dgm:prSet presAssocID="{09253BB3-13DF-41D4-9FE1-63F6E8F76EE1}" presName="Name37" presStyleLbl="parChTrans1D4" presStyleIdx="6" presStyleCnt="10"/>
      <dgm:spPr/>
    </dgm:pt>
    <dgm:pt modelId="{8FC733BD-03B1-43E6-B9C2-D6F33204E12C}" type="pres">
      <dgm:prSet presAssocID="{AF6E5B2B-A220-4C96-B822-75024AD9A862}" presName="hierRoot2" presStyleCnt="0">
        <dgm:presLayoutVars>
          <dgm:hierBranch val="init"/>
        </dgm:presLayoutVars>
      </dgm:prSet>
      <dgm:spPr/>
    </dgm:pt>
    <dgm:pt modelId="{57E72CBD-5A53-4432-A236-6F1324E5132F}" type="pres">
      <dgm:prSet presAssocID="{AF6E5B2B-A220-4C96-B822-75024AD9A862}" presName="rootComposite" presStyleCnt="0"/>
      <dgm:spPr/>
    </dgm:pt>
    <dgm:pt modelId="{889A4FE6-B848-4D87-A6E6-7CA13C2EBA5D}" type="pres">
      <dgm:prSet presAssocID="{AF6E5B2B-A220-4C96-B822-75024AD9A862}" presName="rootText" presStyleLbl="node1" presStyleIdx="12" presStyleCnt="20">
        <dgm:presLayoutVars>
          <dgm:chMax/>
          <dgm:chPref val="3"/>
        </dgm:presLayoutVars>
      </dgm:prSet>
      <dgm:spPr/>
    </dgm:pt>
    <dgm:pt modelId="{E7CF8A64-B80C-4AB1-904D-F562E4D91C1F}" type="pres">
      <dgm:prSet presAssocID="{AF6E5B2B-A220-4C96-B822-75024AD9A862}" presName="titleText2" presStyleLbl="fgAcc1" presStyleIdx="12" presStyleCnt="20">
        <dgm:presLayoutVars>
          <dgm:chMax val="0"/>
          <dgm:chPref val="0"/>
        </dgm:presLayoutVars>
      </dgm:prSet>
      <dgm:spPr/>
    </dgm:pt>
    <dgm:pt modelId="{FAFCCF33-1F6C-4008-B605-597E120196C5}" type="pres">
      <dgm:prSet presAssocID="{AF6E5B2B-A220-4C96-B822-75024AD9A862}" presName="rootConnector" presStyleLbl="node4" presStyleIdx="0" presStyleCnt="0"/>
      <dgm:spPr/>
    </dgm:pt>
    <dgm:pt modelId="{085B9961-5697-450C-86D0-31C3D5179D6F}" type="pres">
      <dgm:prSet presAssocID="{AF6E5B2B-A220-4C96-B822-75024AD9A862}" presName="hierChild4" presStyleCnt="0"/>
      <dgm:spPr/>
    </dgm:pt>
    <dgm:pt modelId="{DAB8C762-D664-4B21-B001-CD7FDD844BFA}" type="pres">
      <dgm:prSet presAssocID="{71C703FA-E03A-4EC2-8C4C-0A4CE22A0427}" presName="Name37" presStyleLbl="parChTrans1D4" presStyleIdx="7" presStyleCnt="10"/>
      <dgm:spPr/>
    </dgm:pt>
    <dgm:pt modelId="{D6605473-FF4B-41FC-AFEB-6E16AC18F0C7}" type="pres">
      <dgm:prSet presAssocID="{CD40DE78-49B7-4535-BF90-BB044C6BCAD6}" presName="hierRoot2" presStyleCnt="0">
        <dgm:presLayoutVars>
          <dgm:hierBranch val="init"/>
        </dgm:presLayoutVars>
      </dgm:prSet>
      <dgm:spPr/>
    </dgm:pt>
    <dgm:pt modelId="{984A0C25-954D-4293-9CD1-EE407EA458D8}" type="pres">
      <dgm:prSet presAssocID="{CD40DE78-49B7-4535-BF90-BB044C6BCAD6}" presName="rootComposite" presStyleCnt="0"/>
      <dgm:spPr/>
    </dgm:pt>
    <dgm:pt modelId="{984DBE9F-EB56-4549-A7DE-A0A63D604604}" type="pres">
      <dgm:prSet presAssocID="{CD40DE78-49B7-4535-BF90-BB044C6BCAD6}" presName="rootText" presStyleLbl="node1" presStyleIdx="13" presStyleCnt="20">
        <dgm:presLayoutVars>
          <dgm:chMax/>
          <dgm:chPref val="3"/>
        </dgm:presLayoutVars>
      </dgm:prSet>
      <dgm:spPr/>
    </dgm:pt>
    <dgm:pt modelId="{CF7A8CA9-7993-4205-AB47-C31111DB37F2}" type="pres">
      <dgm:prSet presAssocID="{CD40DE78-49B7-4535-BF90-BB044C6BCAD6}" presName="titleText2" presStyleLbl="fgAcc1" presStyleIdx="13" presStyleCnt="20">
        <dgm:presLayoutVars>
          <dgm:chMax val="0"/>
          <dgm:chPref val="0"/>
        </dgm:presLayoutVars>
      </dgm:prSet>
      <dgm:spPr/>
    </dgm:pt>
    <dgm:pt modelId="{D636BE7A-177A-4B5E-98E0-80FE9B6CB623}" type="pres">
      <dgm:prSet presAssocID="{CD40DE78-49B7-4535-BF90-BB044C6BCAD6}" presName="rootConnector" presStyleLbl="node4" presStyleIdx="0" presStyleCnt="0"/>
      <dgm:spPr/>
    </dgm:pt>
    <dgm:pt modelId="{FE4F8499-A6EE-4984-B5EF-F19BF0F56B6E}" type="pres">
      <dgm:prSet presAssocID="{CD40DE78-49B7-4535-BF90-BB044C6BCAD6}" presName="hierChild4" presStyleCnt="0"/>
      <dgm:spPr/>
    </dgm:pt>
    <dgm:pt modelId="{304970D8-6E55-47AD-83A0-B8BDA43233A7}" type="pres">
      <dgm:prSet presAssocID="{B15D8879-B581-4B2C-8D2E-FD47DCFAEAB3}" presName="Name37" presStyleLbl="parChTrans1D4" presStyleIdx="8" presStyleCnt="10"/>
      <dgm:spPr/>
    </dgm:pt>
    <dgm:pt modelId="{16E3879F-0ECC-483C-989D-A3B522718F41}" type="pres">
      <dgm:prSet presAssocID="{E3BB85C2-8FC9-4131-BCDA-E0E646FA8716}" presName="hierRoot2" presStyleCnt="0">
        <dgm:presLayoutVars>
          <dgm:hierBranch val="init"/>
        </dgm:presLayoutVars>
      </dgm:prSet>
      <dgm:spPr/>
    </dgm:pt>
    <dgm:pt modelId="{37A90C2E-A434-4E2D-8156-2B59EEEE28FC}" type="pres">
      <dgm:prSet presAssocID="{E3BB85C2-8FC9-4131-BCDA-E0E646FA8716}" presName="rootComposite" presStyleCnt="0"/>
      <dgm:spPr/>
    </dgm:pt>
    <dgm:pt modelId="{31A3863C-B6B3-4EF6-8C95-55EA35262838}" type="pres">
      <dgm:prSet presAssocID="{E3BB85C2-8FC9-4131-BCDA-E0E646FA8716}" presName="rootText" presStyleLbl="node1" presStyleIdx="14" presStyleCnt="20">
        <dgm:presLayoutVars>
          <dgm:chMax/>
          <dgm:chPref val="3"/>
        </dgm:presLayoutVars>
      </dgm:prSet>
      <dgm:spPr/>
    </dgm:pt>
    <dgm:pt modelId="{9E5F5AD2-8615-4571-8554-9E50E23330E5}" type="pres">
      <dgm:prSet presAssocID="{E3BB85C2-8FC9-4131-BCDA-E0E646FA8716}" presName="titleText2" presStyleLbl="fgAcc1" presStyleIdx="14" presStyleCnt="20">
        <dgm:presLayoutVars>
          <dgm:chMax val="0"/>
          <dgm:chPref val="0"/>
        </dgm:presLayoutVars>
      </dgm:prSet>
      <dgm:spPr/>
    </dgm:pt>
    <dgm:pt modelId="{0843AF1E-0631-4B9A-9CC2-C640E4E4B679}" type="pres">
      <dgm:prSet presAssocID="{E3BB85C2-8FC9-4131-BCDA-E0E646FA8716}" presName="rootConnector" presStyleLbl="node4" presStyleIdx="0" presStyleCnt="0"/>
      <dgm:spPr/>
    </dgm:pt>
    <dgm:pt modelId="{B7ECF64F-BE37-4DDF-BBB1-A0CFC084C561}" type="pres">
      <dgm:prSet presAssocID="{E3BB85C2-8FC9-4131-BCDA-E0E646FA8716}" presName="hierChild4" presStyleCnt="0"/>
      <dgm:spPr/>
    </dgm:pt>
    <dgm:pt modelId="{3FD6FDD0-FEE2-43A4-A370-2DD2C9B95131}" type="pres">
      <dgm:prSet presAssocID="{E3BB85C2-8FC9-4131-BCDA-E0E646FA8716}" presName="hierChild5" presStyleCnt="0"/>
      <dgm:spPr/>
    </dgm:pt>
    <dgm:pt modelId="{0A3EFFD4-CE2A-465F-9D97-CD036B0A449B}" type="pres">
      <dgm:prSet presAssocID="{CD40DE78-49B7-4535-BF90-BB044C6BCAD6}" presName="hierChild5" presStyleCnt="0"/>
      <dgm:spPr/>
    </dgm:pt>
    <dgm:pt modelId="{E4DDCE41-A65E-4D93-A6C0-E7C46725989C}" type="pres">
      <dgm:prSet presAssocID="{AF6E5B2B-A220-4C96-B822-75024AD9A862}" presName="hierChild5" presStyleCnt="0"/>
      <dgm:spPr/>
    </dgm:pt>
    <dgm:pt modelId="{97069D36-56A4-4A29-AEC6-B442FF405DB4}" type="pres">
      <dgm:prSet presAssocID="{8E0B2563-1068-4167-9ADD-EB6CD95C3BBE}" presName="hierChild5" presStyleCnt="0"/>
      <dgm:spPr/>
    </dgm:pt>
    <dgm:pt modelId="{71838B3D-2665-47C8-8E49-C28398B921FA}" type="pres">
      <dgm:prSet presAssocID="{03B8596F-645D-4DD3-AEB0-8B8D8D37BEE7}" presName="hierChild5" presStyleCnt="0"/>
      <dgm:spPr/>
    </dgm:pt>
    <dgm:pt modelId="{D9EE2A0D-DBF8-4DE8-B09C-CA368BB07AE7}" type="pres">
      <dgm:prSet presAssocID="{66038E6F-8C4E-4AD8-B300-2B4A2251F707}" presName="Name37" presStyleLbl="parChTrans1D2" presStyleIdx="3" presStyleCnt="6"/>
      <dgm:spPr/>
    </dgm:pt>
    <dgm:pt modelId="{604CC93C-A081-4F54-BC61-51D58CC2D7D3}" type="pres">
      <dgm:prSet presAssocID="{EC47AB58-FD43-4BE2-B148-B565874F00E0}" presName="hierRoot2" presStyleCnt="0">
        <dgm:presLayoutVars>
          <dgm:hierBranch val="init"/>
        </dgm:presLayoutVars>
      </dgm:prSet>
      <dgm:spPr/>
    </dgm:pt>
    <dgm:pt modelId="{2B40723A-535C-40F9-8F67-1B34DA396DC9}" type="pres">
      <dgm:prSet presAssocID="{EC47AB58-FD43-4BE2-B148-B565874F00E0}" presName="rootComposite" presStyleCnt="0"/>
      <dgm:spPr/>
    </dgm:pt>
    <dgm:pt modelId="{221073C7-8E56-43BD-BDB2-A7A01FE57C21}" type="pres">
      <dgm:prSet presAssocID="{EC47AB58-FD43-4BE2-B148-B565874F00E0}" presName="rootText" presStyleLbl="node1" presStyleIdx="15" presStyleCnt="20">
        <dgm:presLayoutVars>
          <dgm:chMax/>
          <dgm:chPref val="3"/>
        </dgm:presLayoutVars>
      </dgm:prSet>
      <dgm:spPr/>
    </dgm:pt>
    <dgm:pt modelId="{28E2039F-913C-49F5-A60A-CA7E4C60742F}" type="pres">
      <dgm:prSet presAssocID="{EC47AB58-FD43-4BE2-B148-B565874F00E0}" presName="titleText2" presStyleLbl="fgAcc1" presStyleIdx="15" presStyleCnt="20">
        <dgm:presLayoutVars>
          <dgm:chMax val="0"/>
          <dgm:chPref val="0"/>
        </dgm:presLayoutVars>
      </dgm:prSet>
      <dgm:spPr/>
    </dgm:pt>
    <dgm:pt modelId="{C2038CE3-D41D-499C-9B0E-9A1353EDF4BB}" type="pres">
      <dgm:prSet presAssocID="{EC47AB58-FD43-4BE2-B148-B565874F00E0}" presName="rootConnector" presStyleLbl="node2" presStyleIdx="0" presStyleCnt="0"/>
      <dgm:spPr/>
    </dgm:pt>
    <dgm:pt modelId="{77B7187B-1361-49CE-BC01-CE1EA685A931}" type="pres">
      <dgm:prSet presAssocID="{EC47AB58-FD43-4BE2-B148-B565874F00E0}" presName="hierChild4" presStyleCnt="0"/>
      <dgm:spPr/>
    </dgm:pt>
    <dgm:pt modelId="{CCC09C84-458F-41FB-BC92-6F68053D5562}" type="pres">
      <dgm:prSet presAssocID="{0030BCE9-AC8E-47A4-8586-DF254A782AEC}" presName="Name37" presStyleLbl="parChTrans1D3" presStyleIdx="3" presStyleCnt="4"/>
      <dgm:spPr/>
    </dgm:pt>
    <dgm:pt modelId="{A36A3E84-8630-4714-B40C-0570CAABC793}" type="pres">
      <dgm:prSet presAssocID="{50ACBC91-5971-440A-85CB-D8CDEB7913E8}" presName="hierRoot2" presStyleCnt="0">
        <dgm:presLayoutVars>
          <dgm:hierBranch val="init"/>
        </dgm:presLayoutVars>
      </dgm:prSet>
      <dgm:spPr/>
    </dgm:pt>
    <dgm:pt modelId="{86FC9FD6-C234-4B0F-85C2-50428637B061}" type="pres">
      <dgm:prSet presAssocID="{50ACBC91-5971-440A-85CB-D8CDEB7913E8}" presName="rootComposite" presStyleCnt="0"/>
      <dgm:spPr/>
    </dgm:pt>
    <dgm:pt modelId="{6A4FDFFC-5458-4255-BCE9-6C0821EFFE64}" type="pres">
      <dgm:prSet presAssocID="{50ACBC91-5971-440A-85CB-D8CDEB7913E8}" presName="rootText" presStyleLbl="node1" presStyleIdx="16" presStyleCnt="20">
        <dgm:presLayoutVars>
          <dgm:chMax/>
          <dgm:chPref val="3"/>
        </dgm:presLayoutVars>
      </dgm:prSet>
      <dgm:spPr/>
    </dgm:pt>
    <dgm:pt modelId="{C4BE02E2-EE7E-4CA3-BBA5-98E35C1CDB11}" type="pres">
      <dgm:prSet presAssocID="{50ACBC91-5971-440A-85CB-D8CDEB7913E8}" presName="titleText2" presStyleLbl="fgAcc1" presStyleIdx="16" presStyleCnt="20">
        <dgm:presLayoutVars>
          <dgm:chMax val="0"/>
          <dgm:chPref val="0"/>
        </dgm:presLayoutVars>
      </dgm:prSet>
      <dgm:spPr/>
    </dgm:pt>
    <dgm:pt modelId="{A21BE266-64C0-4329-A1FD-4B2F5C91338A}" type="pres">
      <dgm:prSet presAssocID="{50ACBC91-5971-440A-85CB-D8CDEB7913E8}" presName="rootConnector" presStyleLbl="node3" presStyleIdx="0" presStyleCnt="0"/>
      <dgm:spPr/>
    </dgm:pt>
    <dgm:pt modelId="{9A5B68F2-7DBE-43EB-A87A-FAA8C6EE98DE}" type="pres">
      <dgm:prSet presAssocID="{50ACBC91-5971-440A-85CB-D8CDEB7913E8}" presName="hierChild4" presStyleCnt="0"/>
      <dgm:spPr/>
    </dgm:pt>
    <dgm:pt modelId="{0D19BC2E-A59C-4999-88FF-F211DB634D99}" type="pres">
      <dgm:prSet presAssocID="{781F2ECA-5DD4-43B2-9434-EAEF662B438D}" presName="Name37" presStyleLbl="parChTrans1D4" presStyleIdx="9" presStyleCnt="10"/>
      <dgm:spPr/>
    </dgm:pt>
    <dgm:pt modelId="{70404A49-06B1-4459-B722-07C189347058}" type="pres">
      <dgm:prSet presAssocID="{1A0F48D6-FB64-40B6-B3AE-4EC1349E21C3}" presName="hierRoot2" presStyleCnt="0">
        <dgm:presLayoutVars>
          <dgm:hierBranch val="init"/>
        </dgm:presLayoutVars>
      </dgm:prSet>
      <dgm:spPr/>
    </dgm:pt>
    <dgm:pt modelId="{625CA356-8F27-49F6-86E3-F3E6AA1970D7}" type="pres">
      <dgm:prSet presAssocID="{1A0F48D6-FB64-40B6-B3AE-4EC1349E21C3}" presName="rootComposite" presStyleCnt="0"/>
      <dgm:spPr/>
    </dgm:pt>
    <dgm:pt modelId="{E728BDAE-5A98-4808-9751-2B59EDDED62E}" type="pres">
      <dgm:prSet presAssocID="{1A0F48D6-FB64-40B6-B3AE-4EC1349E21C3}" presName="rootText" presStyleLbl="node1" presStyleIdx="17" presStyleCnt="20">
        <dgm:presLayoutVars>
          <dgm:chMax/>
          <dgm:chPref val="3"/>
        </dgm:presLayoutVars>
      </dgm:prSet>
      <dgm:spPr/>
    </dgm:pt>
    <dgm:pt modelId="{D63E37E4-CD61-40B2-87F8-F56FA04C8FFD}" type="pres">
      <dgm:prSet presAssocID="{1A0F48D6-FB64-40B6-B3AE-4EC1349E21C3}" presName="titleText2" presStyleLbl="fgAcc1" presStyleIdx="17" presStyleCnt="20">
        <dgm:presLayoutVars>
          <dgm:chMax val="0"/>
          <dgm:chPref val="0"/>
        </dgm:presLayoutVars>
      </dgm:prSet>
      <dgm:spPr/>
    </dgm:pt>
    <dgm:pt modelId="{93BEA423-19F9-491D-A79B-E60B4D7D8FBD}" type="pres">
      <dgm:prSet presAssocID="{1A0F48D6-FB64-40B6-B3AE-4EC1349E21C3}" presName="rootConnector" presStyleLbl="node4" presStyleIdx="0" presStyleCnt="0"/>
      <dgm:spPr/>
    </dgm:pt>
    <dgm:pt modelId="{4865A00B-6EBB-44B2-B1ED-D313969BDE7B}" type="pres">
      <dgm:prSet presAssocID="{1A0F48D6-FB64-40B6-B3AE-4EC1349E21C3}" presName="hierChild4" presStyleCnt="0"/>
      <dgm:spPr/>
    </dgm:pt>
    <dgm:pt modelId="{E343101A-CA7D-47A0-85D8-D2F70F77B0FB}" type="pres">
      <dgm:prSet presAssocID="{1A0F48D6-FB64-40B6-B3AE-4EC1349E21C3}" presName="hierChild5" presStyleCnt="0"/>
      <dgm:spPr/>
    </dgm:pt>
    <dgm:pt modelId="{410A73A4-74AE-4258-B355-59BA84F02B93}" type="pres">
      <dgm:prSet presAssocID="{50ACBC91-5971-440A-85CB-D8CDEB7913E8}" presName="hierChild5" presStyleCnt="0"/>
      <dgm:spPr/>
    </dgm:pt>
    <dgm:pt modelId="{4A012BB3-2906-46E0-9251-910B0619F344}" type="pres">
      <dgm:prSet presAssocID="{EC47AB58-FD43-4BE2-B148-B565874F00E0}" presName="hierChild5" presStyleCnt="0"/>
      <dgm:spPr/>
    </dgm:pt>
    <dgm:pt modelId="{177EDD02-BB40-4AE9-A00B-E2F4CFAE45EC}" type="pres">
      <dgm:prSet presAssocID="{951EFC3D-EC7C-4831-A98D-17C56CA7A3C3}" presName="Name37" presStyleLbl="parChTrans1D2" presStyleIdx="4" presStyleCnt="6"/>
      <dgm:spPr/>
    </dgm:pt>
    <dgm:pt modelId="{709EABEA-E333-4619-8D8E-92B7693C4553}" type="pres">
      <dgm:prSet presAssocID="{38719699-780E-469A-AC2C-FDEB594DF646}" presName="hierRoot2" presStyleCnt="0">
        <dgm:presLayoutVars>
          <dgm:hierBranch val="init"/>
        </dgm:presLayoutVars>
      </dgm:prSet>
      <dgm:spPr/>
    </dgm:pt>
    <dgm:pt modelId="{627B3BC2-61FA-4DCF-A157-CE7FC46A2160}" type="pres">
      <dgm:prSet presAssocID="{38719699-780E-469A-AC2C-FDEB594DF646}" presName="rootComposite" presStyleCnt="0"/>
      <dgm:spPr/>
    </dgm:pt>
    <dgm:pt modelId="{93042A90-6451-4EBA-824D-06B55896512D}" type="pres">
      <dgm:prSet presAssocID="{38719699-780E-469A-AC2C-FDEB594DF646}" presName="rootText" presStyleLbl="node1" presStyleIdx="18" presStyleCnt="20">
        <dgm:presLayoutVars>
          <dgm:chMax/>
          <dgm:chPref val="3"/>
        </dgm:presLayoutVars>
      </dgm:prSet>
      <dgm:spPr/>
    </dgm:pt>
    <dgm:pt modelId="{A0C4EF7D-FB8A-4B9E-92EB-A372B467B63A}" type="pres">
      <dgm:prSet presAssocID="{38719699-780E-469A-AC2C-FDEB594DF646}" presName="titleText2" presStyleLbl="fgAcc1" presStyleIdx="18" presStyleCnt="20">
        <dgm:presLayoutVars>
          <dgm:chMax val="0"/>
          <dgm:chPref val="0"/>
        </dgm:presLayoutVars>
      </dgm:prSet>
      <dgm:spPr/>
    </dgm:pt>
    <dgm:pt modelId="{4AAF0E91-DE1D-4D76-AE07-D26A9200CF29}" type="pres">
      <dgm:prSet presAssocID="{38719699-780E-469A-AC2C-FDEB594DF646}" presName="rootConnector" presStyleLbl="node2" presStyleIdx="0" presStyleCnt="0"/>
      <dgm:spPr/>
    </dgm:pt>
    <dgm:pt modelId="{4B94E2B2-57F2-4934-BAD4-4B62AAE7F423}" type="pres">
      <dgm:prSet presAssocID="{38719699-780E-469A-AC2C-FDEB594DF646}" presName="hierChild4" presStyleCnt="0"/>
      <dgm:spPr/>
    </dgm:pt>
    <dgm:pt modelId="{13D29866-8BB1-42EC-9658-6D3C42246AB5}" type="pres">
      <dgm:prSet presAssocID="{38719699-780E-469A-AC2C-FDEB594DF646}" presName="hierChild5" presStyleCnt="0"/>
      <dgm:spPr/>
    </dgm:pt>
    <dgm:pt modelId="{75A2FA0C-827F-49BF-870D-7F0D3E8D9118}" type="pres">
      <dgm:prSet presAssocID="{AC727727-5AEE-4DDF-AEC4-919E258D3441}" presName="Name37" presStyleLbl="parChTrans1D2" presStyleIdx="5" presStyleCnt="6"/>
      <dgm:spPr/>
    </dgm:pt>
    <dgm:pt modelId="{CA4D7489-8F84-47EE-AB23-EE24ABA5E99C}" type="pres">
      <dgm:prSet presAssocID="{2B8D4E3B-2198-4A11-AAB8-499015C772E5}" presName="hierRoot2" presStyleCnt="0">
        <dgm:presLayoutVars>
          <dgm:hierBranch val="init"/>
        </dgm:presLayoutVars>
      </dgm:prSet>
      <dgm:spPr/>
    </dgm:pt>
    <dgm:pt modelId="{01F624FB-8B1D-4956-8330-82CDAA1A5521}" type="pres">
      <dgm:prSet presAssocID="{2B8D4E3B-2198-4A11-AAB8-499015C772E5}" presName="rootComposite" presStyleCnt="0"/>
      <dgm:spPr/>
    </dgm:pt>
    <dgm:pt modelId="{DF961394-B78F-4F38-BAE3-BC8625DAFF77}" type="pres">
      <dgm:prSet presAssocID="{2B8D4E3B-2198-4A11-AAB8-499015C772E5}" presName="rootText" presStyleLbl="node1" presStyleIdx="19" presStyleCnt="20">
        <dgm:presLayoutVars>
          <dgm:chMax/>
          <dgm:chPref val="3"/>
        </dgm:presLayoutVars>
      </dgm:prSet>
      <dgm:spPr/>
    </dgm:pt>
    <dgm:pt modelId="{71D419BC-A0DC-4953-8389-1655042C5BC3}" type="pres">
      <dgm:prSet presAssocID="{2B8D4E3B-2198-4A11-AAB8-499015C772E5}" presName="titleText2" presStyleLbl="fgAcc1" presStyleIdx="19" presStyleCnt="20">
        <dgm:presLayoutVars>
          <dgm:chMax val="0"/>
          <dgm:chPref val="0"/>
        </dgm:presLayoutVars>
      </dgm:prSet>
      <dgm:spPr/>
    </dgm:pt>
    <dgm:pt modelId="{ED0B7A11-A8A6-49F3-B886-E8B56700FCDE}" type="pres">
      <dgm:prSet presAssocID="{2B8D4E3B-2198-4A11-AAB8-499015C772E5}" presName="rootConnector" presStyleLbl="node2" presStyleIdx="0" presStyleCnt="0"/>
      <dgm:spPr/>
    </dgm:pt>
    <dgm:pt modelId="{B2CE6EAA-58EC-4378-A211-F440DEDC2577}" type="pres">
      <dgm:prSet presAssocID="{2B8D4E3B-2198-4A11-AAB8-499015C772E5}" presName="hierChild4" presStyleCnt="0"/>
      <dgm:spPr/>
    </dgm:pt>
    <dgm:pt modelId="{05D2A3F0-4D73-4C27-94E5-485D6F12ABE3}" type="pres">
      <dgm:prSet presAssocID="{2B8D4E3B-2198-4A11-AAB8-499015C772E5}" presName="hierChild5" presStyleCnt="0"/>
      <dgm:spPr/>
    </dgm:pt>
    <dgm:pt modelId="{58ADC8D3-99A2-4DF4-A037-9548092E4E28}" type="pres">
      <dgm:prSet presAssocID="{7125C876-F571-4B4B-B4E3-CA193E2F059C}" presName="hierChild3" presStyleCnt="0"/>
      <dgm:spPr/>
    </dgm:pt>
  </dgm:ptLst>
  <dgm:cxnLst>
    <dgm:cxn modelId="{5E053600-F09F-461B-AE0D-F6D5F6F29EE0}" type="presOf" srcId="{3E8156CE-9FFC-4B30-A4E5-B00FE89D49DD}" destId="{0E9687B7-CA0D-4531-874B-2438B7614F00}" srcOrd="0" destOrd="0" presId="urn:microsoft.com/office/officeart/2008/layout/NameandTitleOrganizationalChart"/>
    <dgm:cxn modelId="{F52EF802-B8A8-4894-A95F-EFA5720841A8}" type="presOf" srcId="{71C703FA-E03A-4EC2-8C4C-0A4CE22A0427}" destId="{DAB8C762-D664-4B21-B001-CD7FDD844BFA}" srcOrd="0" destOrd="0" presId="urn:microsoft.com/office/officeart/2008/layout/NameandTitleOrganizationalChart"/>
    <dgm:cxn modelId="{335DEE05-EC0F-4776-85CD-B20DD72107C2}" type="presOf" srcId="{36413F5E-6710-4C92-B43B-43F98B58C200}" destId="{018A88E8-6B86-40F9-BBD8-0A968D73C23C}" srcOrd="1" destOrd="0" presId="urn:microsoft.com/office/officeart/2008/layout/NameandTitleOrganizationalChart"/>
    <dgm:cxn modelId="{BDC79D06-D189-4EA8-93C3-46B8AA640BE5}" type="presOf" srcId="{BC1FDBF0-F666-410F-AB9F-B378FA378051}" destId="{FF6D6DB2-C925-43CD-9E58-91ED760F3027}" srcOrd="0" destOrd="0" presId="urn:microsoft.com/office/officeart/2008/layout/NameandTitleOrganizationalChart"/>
    <dgm:cxn modelId="{76433009-0E86-41B2-8160-D9D911C0BE00}" type="presOf" srcId="{B42768A4-2917-4A0F-9491-CAF061CF7CC8}" destId="{CF7A8CA9-7993-4205-AB47-C31111DB37F2}" srcOrd="0" destOrd="0" presId="urn:microsoft.com/office/officeart/2008/layout/NameandTitleOrganizationalChart"/>
    <dgm:cxn modelId="{9F2A970C-0FA1-4DD2-9BBD-94AA83C7C8B0}" type="presOf" srcId="{B6322313-960D-441F-BCC8-931640F5A743}" destId="{D63E37E4-CD61-40B2-87F8-F56FA04C8FFD}" srcOrd="0" destOrd="0" presId="urn:microsoft.com/office/officeart/2008/layout/NameandTitleOrganizationalChart"/>
    <dgm:cxn modelId="{6930BE0E-BCFB-4108-AD91-C032AC68D571}" srcId="{3284D50C-6879-49F1-9976-F1EA9A4C0AF9}" destId="{CCC749DB-B502-4D61-A452-E919A8F5097C}" srcOrd="0" destOrd="0" parTransId="{3E8156CE-9FFC-4B30-A4E5-B00FE89D49DD}" sibTransId="{1EDD88F1-F537-4BE2-9E59-A3E45D5077A8}"/>
    <dgm:cxn modelId="{AA503A11-DAA7-4229-A733-A2EDFB632201}" type="presOf" srcId="{FBBD48D6-4A25-410D-B861-9DE73786A08F}" destId="{895BE077-AA89-44FA-99B7-16DE5CEAD04E}" srcOrd="0" destOrd="0" presId="urn:microsoft.com/office/officeart/2008/layout/NameandTitleOrganizationalChart"/>
    <dgm:cxn modelId="{47234A11-6BDF-4ECF-B4BA-5A86CE6F6745}" type="presOf" srcId="{CD995D22-F54B-4F2F-9C47-2D9C130D50A8}" destId="{0C83E5B6-51D7-48CE-82A1-511ED1B646F4}" srcOrd="1" destOrd="0" presId="urn:microsoft.com/office/officeart/2008/layout/NameandTitleOrganizationalChart"/>
    <dgm:cxn modelId="{35BCE913-2DB4-4700-A7D4-EDA0146AC607}" srcId="{8E0B2563-1068-4167-9ADD-EB6CD95C3BBE}" destId="{AF6E5B2B-A220-4C96-B822-75024AD9A862}" srcOrd="0" destOrd="0" parTransId="{09253BB3-13DF-41D4-9FE1-63F6E8F76EE1}" sibTransId="{FF420230-0F13-43E5-AE47-7B429F7EF07E}"/>
    <dgm:cxn modelId="{95C89D19-3A31-420B-91AD-3F60C4CE07DF}" type="presOf" srcId="{3284D50C-6879-49F1-9976-F1EA9A4C0AF9}" destId="{1D573E73-17A7-4EA1-A12F-C4F9515C31AA}" srcOrd="1" destOrd="0" presId="urn:microsoft.com/office/officeart/2008/layout/NameandTitleOrganizationalChart"/>
    <dgm:cxn modelId="{1C9E3D1C-1801-4983-BAD3-D25C8E626291}" type="presOf" srcId="{EC47AB58-FD43-4BE2-B148-B565874F00E0}" destId="{C2038CE3-D41D-499C-9B0E-9A1353EDF4BB}" srcOrd="1" destOrd="0" presId="urn:microsoft.com/office/officeart/2008/layout/NameandTitleOrganizationalChart"/>
    <dgm:cxn modelId="{FB95DB1E-8892-41E8-9DB2-E5A9841CDE54}" type="presOf" srcId="{CCC749DB-B502-4D61-A452-E919A8F5097C}" destId="{AB55A598-16F3-4EA7-B3B2-2C509E1A51BA}" srcOrd="0" destOrd="0" presId="urn:microsoft.com/office/officeart/2008/layout/NameandTitleOrganizationalChart"/>
    <dgm:cxn modelId="{22B6141F-B92B-447F-916A-756560DCADC9}" type="presOf" srcId="{36413F5E-6710-4C92-B43B-43F98B58C200}" destId="{15069B92-0BE4-421B-9967-292854606E13}" srcOrd="0" destOrd="0" presId="urn:microsoft.com/office/officeart/2008/layout/NameandTitleOrganizationalChart"/>
    <dgm:cxn modelId="{760CB521-3F2A-4304-BDAC-2E7A20F775C6}" type="presOf" srcId="{AF6E5B2B-A220-4C96-B822-75024AD9A862}" destId="{FAFCCF33-1F6C-4008-B605-597E120196C5}" srcOrd="1" destOrd="0" presId="urn:microsoft.com/office/officeart/2008/layout/NameandTitleOrganizationalChart"/>
    <dgm:cxn modelId="{F2989A23-327E-4ADA-A7DD-8935449D0482}" type="presOf" srcId="{9BC7A671-FF35-48C3-B80C-F7E68B515594}" destId="{2D1483EF-E608-4793-94F8-9DF91F5B551B}" srcOrd="1" destOrd="0" presId="urn:microsoft.com/office/officeart/2008/layout/NameandTitleOrganizationalChart"/>
    <dgm:cxn modelId="{C5B0D224-3641-4832-993E-311988DCFE45}" type="presOf" srcId="{AC8756FC-B870-4EB9-8490-9E6314AD13DC}" destId="{05D6945D-B4CC-4EE9-B570-6989E0DBE60F}" srcOrd="0" destOrd="0" presId="urn:microsoft.com/office/officeart/2008/layout/NameandTitleOrganizationalChart"/>
    <dgm:cxn modelId="{D88D9128-8B4A-4BB2-9456-E2B97618E192}" type="presOf" srcId="{B0DDF17B-736C-49F6-9DFE-54F13D45C360}" destId="{FAF27E0F-2084-4B3B-A9A0-964C23AEBAB5}" srcOrd="0" destOrd="0" presId="urn:microsoft.com/office/officeart/2008/layout/NameandTitleOrganizationalChart"/>
    <dgm:cxn modelId="{238D1B29-C3E0-428C-B630-4A68714191A7}" type="presOf" srcId="{E3BB85C2-8FC9-4131-BCDA-E0E646FA8716}" destId="{31A3863C-B6B3-4EF6-8C95-55EA35262838}" srcOrd="0" destOrd="0" presId="urn:microsoft.com/office/officeart/2008/layout/NameandTitleOrganizationalChart"/>
    <dgm:cxn modelId="{6CB9572E-A00F-4521-85E1-9A0BF29BCE2D}" srcId="{C689DBA0-C4C1-4196-A99D-8C8DEAF1E75B}" destId="{CD995D22-F54B-4F2F-9C47-2D9C130D50A8}" srcOrd="0" destOrd="0" parTransId="{163FFB2F-D314-47D6-AEDB-2C2254F46427}" sibTransId="{71061ACA-9CD3-418C-835C-54197F72438D}"/>
    <dgm:cxn modelId="{5C4FB62E-4939-47BC-B3F9-B38ACAB5AB55}" type="presOf" srcId="{FD1FE0E6-9E51-4F96-A610-0BE5F48106AE}" destId="{8F210075-3745-495F-80AD-F62CCD64D738}" srcOrd="0" destOrd="0" presId="urn:microsoft.com/office/officeart/2008/layout/NameandTitleOrganizationalChart"/>
    <dgm:cxn modelId="{EAE8BE2E-56E1-47FC-A63E-C0D259FF1F9C}" type="presOf" srcId="{7D2C69EC-8916-475A-AF13-DEDF1C019EED}" destId="{4985521D-6C60-45B3-8909-1E848CCD49DB}" srcOrd="0" destOrd="0" presId="urn:microsoft.com/office/officeart/2008/layout/NameandTitleOrganizationalChart"/>
    <dgm:cxn modelId="{2266E630-85AA-41A6-81D0-FF1B15769616}" type="presOf" srcId="{50ACBC91-5971-440A-85CB-D8CDEB7913E8}" destId="{A21BE266-64C0-4329-A1FD-4B2F5C91338A}" srcOrd="1" destOrd="0" presId="urn:microsoft.com/office/officeart/2008/layout/NameandTitleOrganizationalChart"/>
    <dgm:cxn modelId="{658E0731-225B-408B-94F3-CCACF60450D5}" type="presOf" srcId="{0777B21E-1EE4-402E-8E94-DFFF8D6D0D32}" destId="{46F6C840-B959-4591-B32C-D14190E878CA}" srcOrd="0" destOrd="0" presId="urn:microsoft.com/office/officeart/2008/layout/NameandTitleOrganizationalChart"/>
    <dgm:cxn modelId="{1DD33231-45F5-4C52-84B7-06EB127CF8BA}" srcId="{BC1FDBF0-F666-410F-AB9F-B378FA378051}" destId="{7125C876-F571-4B4B-B4E3-CA193E2F059C}" srcOrd="0" destOrd="0" parTransId="{ED7DB6F4-9663-47BA-B7FA-77FD73D9F91C}" sibTransId="{FBBD48D6-4A25-410D-B861-9DE73786A08F}"/>
    <dgm:cxn modelId="{D21DCA37-487B-40AB-B1DC-678C22B690B5}" type="presOf" srcId="{FF420230-0F13-43E5-AE47-7B429F7EF07E}" destId="{E7CF8A64-B80C-4AB1-904D-F562E4D91C1F}" srcOrd="0" destOrd="0" presId="urn:microsoft.com/office/officeart/2008/layout/NameandTitleOrganizationalChart"/>
    <dgm:cxn modelId="{549C7C3B-65A6-4223-9718-B3DEAA38C4F4}" type="presOf" srcId="{FD1AC21C-3943-4AC0-8012-DD1282235DFF}" destId="{28E2039F-913C-49F5-A60A-CA7E4C60742F}" srcOrd="0" destOrd="0" presId="urn:microsoft.com/office/officeart/2008/layout/NameandTitleOrganizationalChart"/>
    <dgm:cxn modelId="{51B7F53B-B086-4C06-9196-953F3BCFE94A}" srcId="{01129E20-1470-473F-BC65-4DA6C1956AF6}" destId="{5BA8EA2F-BB85-48B8-BF23-F0FA1F0EFA0E}" srcOrd="0" destOrd="0" parTransId="{0EEBB803-589C-484A-9B58-48B3C53BB0C4}" sibTransId="{1605EA82-C85A-43A1-809D-5D7F0E95499F}"/>
    <dgm:cxn modelId="{9114F93D-7534-430E-BACE-1EDBB573BF3C}" srcId="{03B8596F-645D-4DD3-AEB0-8B8D8D37BEE7}" destId="{8E0B2563-1068-4167-9ADD-EB6CD95C3BBE}" srcOrd="0" destOrd="0" parTransId="{2B5D4BE6-5826-4852-827A-9A86C0091CE1}" sibTransId="{067579A8-5B26-4A10-9657-713D025C8B94}"/>
    <dgm:cxn modelId="{1CE9105B-9A6E-45BA-AA40-942C2633962D}" type="presOf" srcId="{09253BB3-13DF-41D4-9FE1-63F6E8F76EE1}" destId="{EAEBF0D7-F0B1-4711-BAA1-53A2330FDFF9}" srcOrd="0" destOrd="0" presId="urn:microsoft.com/office/officeart/2008/layout/NameandTitleOrganizationalChart"/>
    <dgm:cxn modelId="{9952075F-F7A2-41E9-97D6-E440735D7A41}" type="presOf" srcId="{2B8D4E3B-2198-4A11-AAB8-499015C772E5}" destId="{ED0B7A11-A8A6-49F3-B886-E8B56700FCDE}" srcOrd="1" destOrd="0" presId="urn:microsoft.com/office/officeart/2008/layout/NameandTitleOrganizationalChart"/>
    <dgm:cxn modelId="{BE2E0B5F-122A-4E4B-B207-A03FF8A61E4E}" srcId="{5BA8EA2F-BB85-48B8-BF23-F0FA1F0EFA0E}" destId="{1D1B9719-512E-4424-BB53-9C31814E392A}" srcOrd="0" destOrd="0" parTransId="{EEB0FDF2-8F8C-4E3A-A3A4-C0754D3AFCA6}" sibTransId="{FD1FE0E6-9E51-4F96-A610-0BE5F48106AE}"/>
    <dgm:cxn modelId="{D54B4762-D4A0-49F1-9C83-6E02A363CEC8}" srcId="{36413F5E-6710-4C92-B43B-43F98B58C200}" destId="{C689DBA0-C4C1-4196-A99D-8C8DEAF1E75B}" srcOrd="0" destOrd="0" parTransId="{1527F9A9-6BDD-40F8-848C-36A2EFE05EB6}" sibTransId="{984F3C57-1C03-4F9F-AE8C-20F44EC2CF44}"/>
    <dgm:cxn modelId="{26C56D64-FA4A-4B69-903F-2F083B59E9EE}" type="presOf" srcId="{EBD318AA-CC74-4FCE-888A-36E28B95F06E}" destId="{F7FE7675-20BE-49EE-A722-2B947413B554}" srcOrd="0" destOrd="0" presId="urn:microsoft.com/office/officeart/2008/layout/NameandTitleOrganizationalChart"/>
    <dgm:cxn modelId="{02832766-53FC-40EA-B837-215F0C09864A}" srcId="{50ACBC91-5971-440A-85CB-D8CDEB7913E8}" destId="{1A0F48D6-FB64-40B6-B3AE-4EC1349E21C3}" srcOrd="0" destOrd="0" parTransId="{781F2ECA-5DD4-43B2-9434-EAEF662B438D}" sibTransId="{B6322313-960D-441F-BCC8-931640F5A743}"/>
    <dgm:cxn modelId="{50297846-3183-4A17-842B-95EE0DBFB4C4}" type="presOf" srcId="{0AE21C14-4D0A-451C-94A5-3C218DBAFF34}" destId="{3D1CC3E5-E302-4071-B68A-20F32B2D8A83}" srcOrd="0" destOrd="0" presId="urn:microsoft.com/office/officeart/2008/layout/NameandTitleOrganizationalChart"/>
    <dgm:cxn modelId="{51450569-3400-4DBF-B3D3-CEB46D486645}" type="presOf" srcId="{B15D8879-B581-4B2C-8D2E-FD47DCFAEAB3}" destId="{304970D8-6E55-47AD-83A0-B8BDA43233A7}" srcOrd="0" destOrd="0" presId="urn:microsoft.com/office/officeart/2008/layout/NameandTitleOrganizationalChart"/>
    <dgm:cxn modelId="{A9855D49-A875-4A67-A266-72AFDA594663}" type="presOf" srcId="{9BC7A671-FF35-48C3-B80C-F7E68B515594}" destId="{3F750854-8A14-47DA-89BF-19D68081B04F}" srcOrd="0" destOrd="0" presId="urn:microsoft.com/office/officeart/2008/layout/NameandTitleOrganizationalChart"/>
    <dgm:cxn modelId="{FDE48649-8477-4AA4-88FC-E9CC287F61EA}" type="presOf" srcId="{5BA8EA2F-BB85-48B8-BF23-F0FA1F0EFA0E}" destId="{F040C24E-AEB7-4E0A-93FA-CCA404B912DB}" srcOrd="1" destOrd="0" presId="urn:microsoft.com/office/officeart/2008/layout/NameandTitleOrganizationalChart"/>
    <dgm:cxn modelId="{595CE66A-32D1-4EF9-86E5-5B081A7B8D1C}" type="presOf" srcId="{6D33122F-E72E-4CBA-991C-F2E7CFDD75F5}" destId="{8C5F6C7A-6DE4-4C40-BEA1-8E3C77DF873A}" srcOrd="0" destOrd="0" presId="urn:microsoft.com/office/officeart/2008/layout/NameandTitleOrganizationalChart"/>
    <dgm:cxn modelId="{F78AC66F-C9C1-4DF4-922C-006E2E94E18B}" srcId="{CD40DE78-49B7-4535-BF90-BB044C6BCAD6}" destId="{E3BB85C2-8FC9-4131-BCDA-E0E646FA8716}" srcOrd="0" destOrd="0" parTransId="{B15D8879-B581-4B2C-8D2E-FD47DCFAEAB3}" sibTransId="{3E46ABD2-D3A2-4CA1-868B-A61070C4EDD0}"/>
    <dgm:cxn modelId="{D2DFCE4F-920E-4592-942F-E7DB559A3B2C}" type="presOf" srcId="{7125C876-F571-4B4B-B4E3-CA193E2F059C}" destId="{D452E57B-3A8C-44E0-9695-D4298D00C903}" srcOrd="1" destOrd="0" presId="urn:microsoft.com/office/officeart/2008/layout/NameandTitleOrganizationalChart"/>
    <dgm:cxn modelId="{C529FF6F-7B26-4F9F-BEA4-34D211276B84}" type="presOf" srcId="{AF6E5B2B-A220-4C96-B822-75024AD9A862}" destId="{889A4FE6-B848-4D87-A6E6-7CA13C2EBA5D}" srcOrd="0" destOrd="0" presId="urn:microsoft.com/office/officeart/2008/layout/NameandTitleOrganizationalChart"/>
    <dgm:cxn modelId="{B08A0E71-3F8D-493C-8317-B677E9BFA1F8}" type="presOf" srcId="{7125C876-F571-4B4B-B4E3-CA193E2F059C}" destId="{F566631B-9D27-4264-AD95-B9A2E54DACC4}" srcOrd="0" destOrd="0" presId="urn:microsoft.com/office/officeart/2008/layout/NameandTitleOrganizationalChart"/>
    <dgm:cxn modelId="{511BE771-A9D3-41BB-872E-B9DD839EB3F6}" type="presOf" srcId="{D291738D-D612-4E11-B9AA-753D666F1B10}" destId="{6F86ABBC-5425-4DE0-8EE8-E88E5C9ADCEF}" srcOrd="0" destOrd="0" presId="urn:microsoft.com/office/officeart/2008/layout/NameandTitleOrganizationalChart"/>
    <dgm:cxn modelId="{BB307152-A25F-46C6-B875-DD84881731AB}" type="presOf" srcId="{8E0B2563-1068-4167-9ADD-EB6CD95C3BBE}" destId="{1FA1F712-9AD3-4AA6-8C82-9D686CD78238}" srcOrd="1" destOrd="0" presId="urn:microsoft.com/office/officeart/2008/layout/NameandTitleOrganizationalChart"/>
    <dgm:cxn modelId="{39849B52-EECB-49CE-B217-E9119F04894D}" type="presOf" srcId="{C689DBA0-C4C1-4196-A99D-8C8DEAF1E75B}" destId="{A83FDE3B-E5DA-4871-8B09-3965E77299AA}" srcOrd="0" destOrd="0" presId="urn:microsoft.com/office/officeart/2008/layout/NameandTitleOrganizationalChart"/>
    <dgm:cxn modelId="{CDECC953-0A58-4E0A-97B0-6A420C380600}" srcId="{AF6E5B2B-A220-4C96-B822-75024AD9A862}" destId="{CD40DE78-49B7-4535-BF90-BB044C6BCAD6}" srcOrd="0" destOrd="0" parTransId="{71C703FA-E03A-4EC2-8C4C-0A4CE22A0427}" sibTransId="{B42768A4-2917-4A0F-9491-CAF061CF7CC8}"/>
    <dgm:cxn modelId="{0F9ABA54-4F7A-442E-8331-D3B9124DA997}" srcId="{7125C876-F571-4B4B-B4E3-CA193E2F059C}" destId="{EC47AB58-FD43-4BE2-B148-B565874F00E0}" srcOrd="3" destOrd="0" parTransId="{66038E6F-8C4E-4AD8-B300-2B4A2251F707}" sibTransId="{FD1AC21C-3943-4AC0-8012-DD1282235DFF}"/>
    <dgm:cxn modelId="{2344F154-6C51-463B-B2FB-7C0FED285ACB}" type="presOf" srcId="{3E46ABD2-D3A2-4CA1-868B-A61070C4EDD0}" destId="{9E5F5AD2-8615-4571-8554-9E50E23330E5}" srcOrd="0" destOrd="0" presId="urn:microsoft.com/office/officeart/2008/layout/NameandTitleOrganizationalChart"/>
    <dgm:cxn modelId="{3B907C55-208E-43A2-818F-27A3E70B4E76}" type="presOf" srcId="{6732EDD8-AB7D-40A5-8794-0F08A4235463}" destId="{158CF612-D6AC-498B-8D15-05D10120C1DE}" srcOrd="1" destOrd="0" presId="urn:microsoft.com/office/officeart/2008/layout/NameandTitleOrganizationalChart"/>
    <dgm:cxn modelId="{85A76E57-AADF-4ACC-8DBF-4A277A4EDB35}" type="presOf" srcId="{1D1B9719-512E-4424-BB53-9C31814E392A}" destId="{C36B4DFA-5C3F-41D0-90D9-F7BF30D270AE}" srcOrd="1" destOrd="0" presId="urn:microsoft.com/office/officeart/2008/layout/NameandTitleOrganizationalChart"/>
    <dgm:cxn modelId="{5098E277-4D13-4623-B11E-A015B9043D5F}" srcId="{CD995D22-F54B-4F2F-9C47-2D9C130D50A8}" destId="{3284D50C-6879-49F1-9976-F1EA9A4C0AF9}" srcOrd="0" destOrd="0" parTransId="{AC8756FC-B870-4EB9-8490-9E6314AD13DC}" sibTransId="{A7055FD6-94A7-41B6-9772-06CD8B7AF173}"/>
    <dgm:cxn modelId="{472CF957-EE29-4902-8501-4574A8D2820B}" type="presOf" srcId="{B8E222CB-DAE3-4B5C-9049-74693C634344}" destId="{71D419BC-A0DC-4953-8389-1655042C5BC3}" srcOrd="0" destOrd="0" presId="urn:microsoft.com/office/officeart/2008/layout/NameandTitleOrganizationalChart"/>
    <dgm:cxn modelId="{1FBD2279-D3F5-493C-97C6-1BD9180B90EF}" type="presOf" srcId="{067579A8-5B26-4A10-9657-713D025C8B94}" destId="{6121F1B3-C461-441D-81D6-557F88293C9E}" srcOrd="0" destOrd="0" presId="urn:microsoft.com/office/officeart/2008/layout/NameandTitleOrganizationalChart"/>
    <dgm:cxn modelId="{0EEB5981-B17D-4520-BFB8-BC017CBCF36A}" type="presOf" srcId="{CD40DE78-49B7-4535-BF90-BB044C6BCAD6}" destId="{D636BE7A-177A-4B5E-98E0-80FE9B6CB623}" srcOrd="1" destOrd="0" presId="urn:microsoft.com/office/officeart/2008/layout/NameandTitleOrganizationalChart"/>
    <dgm:cxn modelId="{C7B52784-68D6-48D8-858D-68E5A6239BA5}" type="presOf" srcId="{0030BCE9-AC8E-47A4-8586-DF254A782AEC}" destId="{CCC09C84-458F-41FB-BC92-6F68053D5562}" srcOrd="0" destOrd="0" presId="urn:microsoft.com/office/officeart/2008/layout/NameandTitleOrganizationalChart"/>
    <dgm:cxn modelId="{F6597384-4865-420E-AEDB-205DBA8CDA01}" type="presOf" srcId="{2B8D4E3B-2198-4A11-AAB8-499015C772E5}" destId="{DF961394-B78F-4F38-BAE3-BC8625DAFF77}" srcOrd="0" destOrd="0" presId="urn:microsoft.com/office/officeart/2008/layout/NameandTitleOrganizationalChart"/>
    <dgm:cxn modelId="{29868A86-B1A9-4615-BE92-7F340159D60F}" type="presOf" srcId="{A7055FD6-94A7-41B6-9772-06CD8B7AF173}" destId="{E3D2C559-B926-4E5F-B35B-46FF50319FE4}" srcOrd="0" destOrd="0" presId="urn:microsoft.com/office/officeart/2008/layout/NameandTitleOrganizationalChart"/>
    <dgm:cxn modelId="{6991858B-D9AE-42F8-B859-BE9FF62F2B15}" type="presOf" srcId="{CD40DE78-49B7-4535-BF90-BB044C6BCAD6}" destId="{984DBE9F-EB56-4549-A7DE-A0A63D604604}" srcOrd="0" destOrd="0" presId="urn:microsoft.com/office/officeart/2008/layout/NameandTitleOrganizationalChart"/>
    <dgm:cxn modelId="{E715D88B-D329-4B19-BBF6-C43412EF0D09}" type="presOf" srcId="{951EFC3D-EC7C-4831-A98D-17C56CA7A3C3}" destId="{177EDD02-BB40-4AE9-A00B-E2F4CFAE45EC}" srcOrd="0" destOrd="0" presId="urn:microsoft.com/office/officeart/2008/layout/NameandTitleOrganizationalChart"/>
    <dgm:cxn modelId="{F7293892-45CD-4161-9597-02819A958B3E}" type="presOf" srcId="{66038E6F-8C4E-4AD8-B300-2B4A2251F707}" destId="{D9EE2A0D-DBF8-4DE8-B09C-CA368BB07AE7}" srcOrd="0" destOrd="0" presId="urn:microsoft.com/office/officeart/2008/layout/NameandTitleOrganizationalChart"/>
    <dgm:cxn modelId="{6321459D-55BD-46E9-87CC-C16311928FFD}" type="presOf" srcId="{CD995D22-F54B-4F2F-9C47-2D9C130D50A8}" destId="{90FEDBA1-4DDB-4190-8FCD-2E1789CE47B9}" srcOrd="0" destOrd="0" presId="urn:microsoft.com/office/officeart/2008/layout/NameandTitleOrganizationalChart"/>
    <dgm:cxn modelId="{C01BEA9E-CDF6-4F02-8400-8098907C17BC}" type="presOf" srcId="{163FFB2F-D314-47D6-AEDB-2C2254F46427}" destId="{9B415DFD-3B32-4E8F-AB33-321EEE10FC53}" srcOrd="0" destOrd="0" presId="urn:microsoft.com/office/officeart/2008/layout/NameandTitleOrganizationalChart"/>
    <dgm:cxn modelId="{5E6578A2-C369-490E-9F8C-840C34DD9E3D}" type="presOf" srcId="{9BB33D2D-EF47-4D8F-9EA2-25C30C1A1ED4}" destId="{C4BE02E2-EE7E-4CA3-BBA5-98E35C1CDB11}" srcOrd="0" destOrd="0" presId="urn:microsoft.com/office/officeart/2008/layout/NameandTitleOrganizationalChart"/>
    <dgm:cxn modelId="{625D3EA5-C1DC-4366-9B76-B38C89B9FB05}" srcId="{7125C876-F571-4B4B-B4E3-CA193E2F059C}" destId="{03B8596F-645D-4DD3-AEB0-8B8D8D37BEE7}" srcOrd="2" destOrd="0" parTransId="{D291738D-D612-4E11-B9AA-753D666F1B10}" sibTransId="{EBD318AA-CC74-4FCE-888A-36E28B95F06E}"/>
    <dgm:cxn modelId="{6370AEA7-37F3-47CE-B02D-1967219A70E7}" srcId="{EC47AB58-FD43-4BE2-B148-B565874F00E0}" destId="{50ACBC91-5971-440A-85CB-D8CDEB7913E8}" srcOrd="0" destOrd="0" parTransId="{0030BCE9-AC8E-47A4-8586-DF254A782AEC}" sibTransId="{9BB33D2D-EF47-4D8F-9EA2-25C30C1A1ED4}"/>
    <dgm:cxn modelId="{D735E8AB-D2E0-4819-BEB2-77730CD8EC95}" srcId="{1D1B9719-512E-4424-BB53-9C31814E392A}" destId="{9BC7A671-FF35-48C3-B80C-F7E68B515594}" srcOrd="0" destOrd="0" parTransId="{54A09795-366A-4F4A-82E8-B2390CD57F51}" sibTransId="{6D33122F-E72E-4CBA-991C-F2E7CFDD75F5}"/>
    <dgm:cxn modelId="{416F36AC-4ED0-48C8-BBAD-A4866737969B}" type="presOf" srcId="{03B8596F-645D-4DD3-AEB0-8B8D8D37BEE7}" destId="{D2C9A1B0-E594-42DB-AE86-BF6AFFC0EA39}" srcOrd="1" destOrd="0" presId="urn:microsoft.com/office/officeart/2008/layout/NameandTitleOrganizationalChart"/>
    <dgm:cxn modelId="{FA023FAE-F6FA-4A7F-B2F0-4C7867690065}" type="presOf" srcId="{E3BB85C2-8FC9-4131-BCDA-E0E646FA8716}" destId="{0843AF1E-0631-4B9A-9CC2-C640E4E4B679}" srcOrd="1" destOrd="0" presId="urn:microsoft.com/office/officeart/2008/layout/NameandTitleOrganizationalChart"/>
    <dgm:cxn modelId="{F4D96CB1-DB69-4355-A6AF-A5C8C73C657B}" type="presOf" srcId="{03B8596F-645D-4DD3-AEB0-8B8D8D37BEE7}" destId="{A54165FA-FAE4-4611-B6A5-BDBBE52F8DA3}" srcOrd="0" destOrd="0" presId="urn:microsoft.com/office/officeart/2008/layout/NameandTitleOrganizationalChart"/>
    <dgm:cxn modelId="{71657FB2-EA9A-4E32-B5CF-21D39BC46EFE}" type="presOf" srcId="{1A0F48D6-FB64-40B6-B3AE-4EC1349E21C3}" destId="{E728BDAE-5A98-4808-9751-2B59EDDED62E}" srcOrd="0" destOrd="0" presId="urn:microsoft.com/office/officeart/2008/layout/NameandTitleOrganizationalChart"/>
    <dgm:cxn modelId="{D7D327B4-DE55-46AB-8077-9B445E03E121}" type="presOf" srcId="{1EDD88F1-F537-4BE2-9E59-A3E45D5077A8}" destId="{A1C408D7-770F-40B9-A6A9-CBD2F699B82C}" srcOrd="0" destOrd="0" presId="urn:microsoft.com/office/officeart/2008/layout/NameandTitleOrganizationalChart"/>
    <dgm:cxn modelId="{E4C3E6BB-00B3-4846-A4DB-761F1C7E944A}" srcId="{7125C876-F571-4B4B-B4E3-CA193E2F059C}" destId="{38719699-780E-469A-AC2C-FDEB594DF646}" srcOrd="4" destOrd="0" parTransId="{951EFC3D-EC7C-4831-A98D-17C56CA7A3C3}" sibTransId="{B0670610-2047-4CD8-BAE4-5EE8C65D7CF3}"/>
    <dgm:cxn modelId="{CF3530BE-DDA9-4819-A2A6-F5FC2BD3233E}" type="presOf" srcId="{1605EA82-C85A-43A1-809D-5D7F0E95499F}" destId="{2689E8BE-7CC2-4FEB-9BC0-B402078EC79A}" srcOrd="0" destOrd="0" presId="urn:microsoft.com/office/officeart/2008/layout/NameandTitleOrganizationalChart"/>
    <dgm:cxn modelId="{B65AD8C2-A986-4F5B-9CC4-E0F317225C7B}" type="presOf" srcId="{38719699-780E-469A-AC2C-FDEB594DF646}" destId="{93042A90-6451-4EBA-824D-06B55896512D}" srcOrd="0" destOrd="0" presId="urn:microsoft.com/office/officeart/2008/layout/NameandTitleOrganizationalChart"/>
    <dgm:cxn modelId="{D9143EC5-7695-4764-8AB0-9831AC3FF132}" srcId="{7125C876-F571-4B4B-B4E3-CA193E2F059C}" destId="{2B8D4E3B-2198-4A11-AAB8-499015C772E5}" srcOrd="5" destOrd="0" parTransId="{AC727727-5AEE-4DDF-AEC4-919E258D3441}" sibTransId="{B8E222CB-DAE3-4B5C-9049-74693C634344}"/>
    <dgm:cxn modelId="{AECE75C7-E3BD-4C74-95B4-D7C19222541E}" type="presOf" srcId="{1527F9A9-6BDD-40F8-848C-36A2EFE05EB6}" destId="{90E18279-F8F7-4695-8F09-7D253E648F72}" srcOrd="0" destOrd="0" presId="urn:microsoft.com/office/officeart/2008/layout/NameandTitleOrganizationalChart"/>
    <dgm:cxn modelId="{47512CC9-54E0-4F38-A8D2-793DA0853C67}" type="presOf" srcId="{EEB0FDF2-8F8C-4E3A-A3A4-C0754D3AFCA6}" destId="{27AF7994-5439-4A63-91C3-CE993A792772}" srcOrd="0" destOrd="0" presId="urn:microsoft.com/office/officeart/2008/layout/NameandTitleOrganizationalChart"/>
    <dgm:cxn modelId="{FD122DC9-2124-414B-A797-D175BDEF5C7B}" srcId="{6732EDD8-AB7D-40A5-8794-0F08A4235463}" destId="{01129E20-1470-473F-BC65-4DA6C1956AF6}" srcOrd="0" destOrd="0" parTransId="{2CA3531B-2941-4290-AAED-924FC6875C94}" sibTransId="{7D2C69EC-8916-475A-AF13-DEDF1C019EED}"/>
    <dgm:cxn modelId="{960FF3C9-E29F-4C6C-AA03-069C38DA2654}" type="presOf" srcId="{77E675C9-A4B0-48AA-8266-10AC0FA41D1A}" destId="{6AFFF4D4-63C5-4BD2-ADAF-AC634A976ECA}" srcOrd="0" destOrd="0" presId="urn:microsoft.com/office/officeart/2008/layout/NameandTitleOrganizationalChart"/>
    <dgm:cxn modelId="{388637CB-D837-4F28-B9F5-219D75F971E8}" type="presOf" srcId="{781F2ECA-5DD4-43B2-9434-EAEF662B438D}" destId="{0D19BC2E-A59C-4999-88FF-F211DB634D99}" srcOrd="0" destOrd="0" presId="urn:microsoft.com/office/officeart/2008/layout/NameandTitleOrganizationalChart"/>
    <dgm:cxn modelId="{701CB0CC-03C0-4E84-9170-384CCAB274E9}" type="presOf" srcId="{8E0B2563-1068-4167-9ADD-EB6CD95C3BBE}" destId="{7310E262-1B61-4536-BCFD-7C6D5E7E5309}" srcOrd="0" destOrd="0" presId="urn:microsoft.com/office/officeart/2008/layout/NameandTitleOrganizationalChart"/>
    <dgm:cxn modelId="{C3EBD2D0-7BC8-4166-8981-1C1B609BA25E}" type="presOf" srcId="{2CA3531B-2941-4290-AAED-924FC6875C94}" destId="{F3634043-FDAF-4940-BA7A-FE1EFCA461AA}" srcOrd="0" destOrd="0" presId="urn:microsoft.com/office/officeart/2008/layout/NameandTitleOrganizationalChart"/>
    <dgm:cxn modelId="{09DC1FD1-34D8-4F61-81BC-C1322EE9BC97}" type="presOf" srcId="{0EEBB803-589C-484A-9B58-48B3C53BB0C4}" destId="{BF8F0114-2745-493E-87B2-B163E3D4842D}" srcOrd="0" destOrd="0" presId="urn:microsoft.com/office/officeart/2008/layout/NameandTitleOrganizationalChart"/>
    <dgm:cxn modelId="{AC4DD9D1-E551-43AB-86FE-B02F91EEF205}" type="presOf" srcId="{38719699-780E-469A-AC2C-FDEB594DF646}" destId="{4AAF0E91-DE1D-4D76-AE07-D26A9200CF29}" srcOrd="1" destOrd="0" presId="urn:microsoft.com/office/officeart/2008/layout/NameandTitleOrganizationalChart"/>
    <dgm:cxn modelId="{3D6919D2-6945-41E1-8F6B-007DE75D3ED5}" type="presOf" srcId="{1A0F48D6-FB64-40B6-B3AE-4EC1349E21C3}" destId="{93BEA423-19F9-491D-A79B-E60B4D7D8FBD}" srcOrd="1" destOrd="0" presId="urn:microsoft.com/office/officeart/2008/layout/NameandTitleOrganizationalChart"/>
    <dgm:cxn modelId="{5F55C4D6-9E3F-461A-951F-5BCA04C2D552}" type="presOf" srcId="{C689DBA0-C4C1-4196-A99D-8C8DEAF1E75B}" destId="{57591BC4-D08D-4929-BFC3-C138768F55E8}" srcOrd="1" destOrd="0" presId="urn:microsoft.com/office/officeart/2008/layout/NameandTitleOrganizationalChart"/>
    <dgm:cxn modelId="{DDE7F7D6-CE35-433B-A501-CCEA82742848}" type="presOf" srcId="{01129E20-1470-473F-BC65-4DA6C1956AF6}" destId="{361EFC8F-301D-4703-B2D9-763B0F11A462}" srcOrd="0" destOrd="0" presId="urn:microsoft.com/office/officeart/2008/layout/NameandTitleOrganizationalChart"/>
    <dgm:cxn modelId="{4A0E64D7-F10C-4580-801E-CD9847BCF618}" type="presOf" srcId="{EC47AB58-FD43-4BE2-B148-B565874F00E0}" destId="{221073C7-8E56-43BD-BDB2-A7A01FE57C21}" srcOrd="0" destOrd="0" presId="urn:microsoft.com/office/officeart/2008/layout/NameandTitleOrganizationalChart"/>
    <dgm:cxn modelId="{D08D4ED8-0AA9-4329-9B15-2BF9C80810BE}" type="presOf" srcId="{2B5D4BE6-5826-4852-827A-9A86C0091CE1}" destId="{46787397-6638-4F72-8EBE-86FAF3A7776B}" srcOrd="0" destOrd="0" presId="urn:microsoft.com/office/officeart/2008/layout/NameandTitleOrganizationalChart"/>
    <dgm:cxn modelId="{DDD64DDB-9F2B-4DE6-A30F-D1F274465A7D}" type="presOf" srcId="{01129E20-1470-473F-BC65-4DA6C1956AF6}" destId="{6BBEFBF3-32E9-4CD4-B1C5-B76F9C6AE86E}" srcOrd="1" destOrd="0" presId="urn:microsoft.com/office/officeart/2008/layout/NameandTitleOrganizationalChart"/>
    <dgm:cxn modelId="{C65984DB-9858-4390-93DA-A649B1372FCB}" srcId="{7125C876-F571-4B4B-B4E3-CA193E2F059C}" destId="{6732EDD8-AB7D-40A5-8794-0F08A4235463}" srcOrd="1" destOrd="0" parTransId="{0AE21C14-4D0A-451C-94A5-3C218DBAFF34}" sibTransId="{0777B21E-1EE4-402E-8E94-DFFF8D6D0D32}"/>
    <dgm:cxn modelId="{0E7B88DD-3744-4D89-981A-0BE37652F37F}" srcId="{7125C876-F571-4B4B-B4E3-CA193E2F059C}" destId="{36413F5E-6710-4C92-B43B-43F98B58C200}" srcOrd="0" destOrd="0" parTransId="{B0DDF17B-736C-49F6-9DFE-54F13D45C360}" sibTransId="{77E675C9-A4B0-48AA-8266-10AC0FA41D1A}"/>
    <dgm:cxn modelId="{58B400E2-7418-43B2-993D-17BF2D7CDD6F}" type="presOf" srcId="{3284D50C-6879-49F1-9976-F1EA9A4C0AF9}" destId="{081A18AE-3750-43B3-BB7E-EB148E4E5F49}" srcOrd="0" destOrd="0" presId="urn:microsoft.com/office/officeart/2008/layout/NameandTitleOrganizationalChart"/>
    <dgm:cxn modelId="{FB9338E5-E7B8-4FC1-A234-5A648E10F65E}" type="presOf" srcId="{CCC749DB-B502-4D61-A452-E919A8F5097C}" destId="{98AE6F0B-1C9F-4305-B47E-1EE9DEEA930D}" srcOrd="1" destOrd="0" presId="urn:microsoft.com/office/officeart/2008/layout/NameandTitleOrganizationalChart"/>
    <dgm:cxn modelId="{1AC69FE5-F314-4E9A-A563-DC47C54E4C84}" type="presOf" srcId="{AC727727-5AEE-4DDF-AEC4-919E258D3441}" destId="{75A2FA0C-827F-49BF-870D-7F0D3E8D9118}" srcOrd="0" destOrd="0" presId="urn:microsoft.com/office/officeart/2008/layout/NameandTitleOrganizationalChart"/>
    <dgm:cxn modelId="{0A4A7EEC-4626-4F67-BABF-0180697BD390}" type="presOf" srcId="{B0670610-2047-4CD8-BAE4-5EE8C65D7CF3}" destId="{A0C4EF7D-FB8A-4B9E-92EB-A372B467B63A}" srcOrd="0" destOrd="0" presId="urn:microsoft.com/office/officeart/2008/layout/NameandTitleOrganizationalChart"/>
    <dgm:cxn modelId="{0C3278ED-6D5B-43EF-847F-8C66034C0F58}" type="presOf" srcId="{984F3C57-1C03-4F9F-AE8C-20F44EC2CF44}" destId="{73D1D52F-C421-48DE-8B4A-66C1985F6BC6}" srcOrd="0" destOrd="0" presId="urn:microsoft.com/office/officeart/2008/layout/NameandTitleOrganizationalChart"/>
    <dgm:cxn modelId="{25DA05EF-D9F3-4E38-B7B7-A5938F0A942A}" type="presOf" srcId="{50ACBC91-5971-440A-85CB-D8CDEB7913E8}" destId="{6A4FDFFC-5458-4255-BCE9-6C0821EFFE64}" srcOrd="0" destOrd="0" presId="urn:microsoft.com/office/officeart/2008/layout/NameandTitleOrganizationalChart"/>
    <dgm:cxn modelId="{821740F2-E1A1-45F0-8E3C-3267F6D5F068}" type="presOf" srcId="{71061ACA-9CD3-418C-835C-54197F72438D}" destId="{7E7C0128-24A6-4D63-A671-844FBF828F80}" srcOrd="0" destOrd="0" presId="urn:microsoft.com/office/officeart/2008/layout/NameandTitleOrganizationalChart"/>
    <dgm:cxn modelId="{24B56CF2-6475-4662-861E-15291D3366D0}" type="presOf" srcId="{5BA8EA2F-BB85-48B8-BF23-F0FA1F0EFA0E}" destId="{3D1CF373-D3F1-4E2A-8DFD-9C6F21C9ADBF}" srcOrd="0" destOrd="0" presId="urn:microsoft.com/office/officeart/2008/layout/NameandTitleOrganizationalChart"/>
    <dgm:cxn modelId="{471EC2F4-1794-4A69-9B7C-3E3929AACF66}" type="presOf" srcId="{54A09795-366A-4F4A-82E8-B2390CD57F51}" destId="{0B951E27-AC86-4836-B785-158A48D8E3CD}" srcOrd="0" destOrd="0" presId="urn:microsoft.com/office/officeart/2008/layout/NameandTitleOrganizationalChart"/>
    <dgm:cxn modelId="{8AB429F6-C2B6-4B80-9077-1458BB3CEBC4}" type="presOf" srcId="{1D1B9719-512E-4424-BB53-9C31814E392A}" destId="{4A48FFA2-1EEE-4220-B7B5-BAC1240EF1A7}" srcOrd="0" destOrd="0" presId="urn:microsoft.com/office/officeart/2008/layout/NameandTitleOrganizationalChart"/>
    <dgm:cxn modelId="{D5FBE5FE-7DF8-489D-9E42-3DD029AFEE8D}" type="presOf" srcId="{6732EDD8-AB7D-40A5-8794-0F08A4235463}" destId="{B0442C6B-388C-4E0E-BA75-A8FD56006BE1}" srcOrd="0" destOrd="0" presId="urn:microsoft.com/office/officeart/2008/layout/NameandTitleOrganizationalChart"/>
    <dgm:cxn modelId="{E0363336-4E80-400B-B5D1-3E491286F669}" type="presParOf" srcId="{FF6D6DB2-C925-43CD-9E58-91ED760F3027}" destId="{17583101-0C0E-4707-8B9F-2D36AA1939AF}" srcOrd="0" destOrd="0" presId="urn:microsoft.com/office/officeart/2008/layout/NameandTitleOrganizationalChart"/>
    <dgm:cxn modelId="{AEE485ED-5986-45E4-8CF3-019860279CCD}" type="presParOf" srcId="{17583101-0C0E-4707-8B9F-2D36AA1939AF}" destId="{3B22182E-D4E3-480B-8723-332C85CD3173}" srcOrd="0" destOrd="0" presId="urn:microsoft.com/office/officeart/2008/layout/NameandTitleOrganizationalChart"/>
    <dgm:cxn modelId="{96F37309-A0BF-413D-A278-562F1F109E43}" type="presParOf" srcId="{3B22182E-D4E3-480B-8723-332C85CD3173}" destId="{F566631B-9D27-4264-AD95-B9A2E54DACC4}" srcOrd="0" destOrd="0" presId="urn:microsoft.com/office/officeart/2008/layout/NameandTitleOrganizationalChart"/>
    <dgm:cxn modelId="{D62C1F43-BF7D-4D50-B9A9-8C53608AE359}" type="presParOf" srcId="{3B22182E-D4E3-480B-8723-332C85CD3173}" destId="{895BE077-AA89-44FA-99B7-16DE5CEAD04E}" srcOrd="1" destOrd="0" presId="urn:microsoft.com/office/officeart/2008/layout/NameandTitleOrganizationalChart"/>
    <dgm:cxn modelId="{9383D008-8889-47BD-AA03-0753AB61ECF6}" type="presParOf" srcId="{3B22182E-D4E3-480B-8723-332C85CD3173}" destId="{D452E57B-3A8C-44E0-9695-D4298D00C903}" srcOrd="2" destOrd="0" presId="urn:microsoft.com/office/officeart/2008/layout/NameandTitleOrganizationalChart"/>
    <dgm:cxn modelId="{38DB36BC-7A81-4539-9085-2A4EF4217F6E}" type="presParOf" srcId="{17583101-0C0E-4707-8B9F-2D36AA1939AF}" destId="{C9743556-DDDD-459C-801C-0B9FCC10C617}" srcOrd="1" destOrd="0" presId="urn:microsoft.com/office/officeart/2008/layout/NameandTitleOrganizationalChart"/>
    <dgm:cxn modelId="{E80E9BD2-FFED-45C2-87B2-51EC25D1FC80}" type="presParOf" srcId="{C9743556-DDDD-459C-801C-0B9FCC10C617}" destId="{FAF27E0F-2084-4B3B-A9A0-964C23AEBAB5}" srcOrd="0" destOrd="0" presId="urn:microsoft.com/office/officeart/2008/layout/NameandTitleOrganizationalChart"/>
    <dgm:cxn modelId="{80AEC333-52F0-44DA-AD18-BA52B5674393}" type="presParOf" srcId="{C9743556-DDDD-459C-801C-0B9FCC10C617}" destId="{5DFBB770-27F4-4E19-A77E-48D7239A982C}" srcOrd="1" destOrd="0" presId="urn:microsoft.com/office/officeart/2008/layout/NameandTitleOrganizationalChart"/>
    <dgm:cxn modelId="{1E765E0C-303F-45B4-A11D-B9C3524009B5}" type="presParOf" srcId="{5DFBB770-27F4-4E19-A77E-48D7239A982C}" destId="{780E5F6C-7946-49EE-B6BA-78C7822CD7BF}" srcOrd="0" destOrd="0" presId="urn:microsoft.com/office/officeart/2008/layout/NameandTitleOrganizationalChart"/>
    <dgm:cxn modelId="{6103D028-1701-4203-8C19-1C3301B490B9}" type="presParOf" srcId="{780E5F6C-7946-49EE-B6BA-78C7822CD7BF}" destId="{15069B92-0BE4-421B-9967-292854606E13}" srcOrd="0" destOrd="0" presId="urn:microsoft.com/office/officeart/2008/layout/NameandTitleOrganizationalChart"/>
    <dgm:cxn modelId="{216C4CD0-2879-4DC6-9430-29CAD653F1EB}" type="presParOf" srcId="{780E5F6C-7946-49EE-B6BA-78C7822CD7BF}" destId="{6AFFF4D4-63C5-4BD2-ADAF-AC634A976ECA}" srcOrd="1" destOrd="0" presId="urn:microsoft.com/office/officeart/2008/layout/NameandTitleOrganizationalChart"/>
    <dgm:cxn modelId="{5F2B273A-E2EE-4B06-A28D-17CB246E3B9B}" type="presParOf" srcId="{780E5F6C-7946-49EE-B6BA-78C7822CD7BF}" destId="{018A88E8-6B86-40F9-BBD8-0A968D73C23C}" srcOrd="2" destOrd="0" presId="urn:microsoft.com/office/officeart/2008/layout/NameandTitleOrganizationalChart"/>
    <dgm:cxn modelId="{654A9931-6D1D-42EB-96D9-EA1DFA273A7B}" type="presParOf" srcId="{5DFBB770-27F4-4E19-A77E-48D7239A982C}" destId="{D87902AD-DA8A-4FAD-8EC1-CD9CB489DA1E}" srcOrd="1" destOrd="0" presId="urn:microsoft.com/office/officeart/2008/layout/NameandTitleOrganizationalChart"/>
    <dgm:cxn modelId="{87977181-4FD2-4C34-BF4D-4F7D1D4D87A5}" type="presParOf" srcId="{D87902AD-DA8A-4FAD-8EC1-CD9CB489DA1E}" destId="{90E18279-F8F7-4695-8F09-7D253E648F72}" srcOrd="0" destOrd="0" presId="urn:microsoft.com/office/officeart/2008/layout/NameandTitleOrganizationalChart"/>
    <dgm:cxn modelId="{98A24540-6B68-49AB-901D-E2C107D38988}" type="presParOf" srcId="{D87902AD-DA8A-4FAD-8EC1-CD9CB489DA1E}" destId="{F927004C-326C-4AFD-9A19-1ACC01C472A7}" srcOrd="1" destOrd="0" presId="urn:microsoft.com/office/officeart/2008/layout/NameandTitleOrganizationalChart"/>
    <dgm:cxn modelId="{F149F417-C5C9-4484-9ABC-1A2F7692E435}" type="presParOf" srcId="{F927004C-326C-4AFD-9A19-1ACC01C472A7}" destId="{21BD73B7-1AF2-4357-8587-C8215DDED917}" srcOrd="0" destOrd="0" presId="urn:microsoft.com/office/officeart/2008/layout/NameandTitleOrganizationalChart"/>
    <dgm:cxn modelId="{35FC1693-4828-4872-9484-B2F357ECAC40}" type="presParOf" srcId="{21BD73B7-1AF2-4357-8587-C8215DDED917}" destId="{A83FDE3B-E5DA-4871-8B09-3965E77299AA}" srcOrd="0" destOrd="0" presId="urn:microsoft.com/office/officeart/2008/layout/NameandTitleOrganizationalChart"/>
    <dgm:cxn modelId="{8C468DF3-D2F8-4766-BF35-478517B94655}" type="presParOf" srcId="{21BD73B7-1AF2-4357-8587-C8215DDED917}" destId="{73D1D52F-C421-48DE-8B4A-66C1985F6BC6}" srcOrd="1" destOrd="0" presId="urn:microsoft.com/office/officeart/2008/layout/NameandTitleOrganizationalChart"/>
    <dgm:cxn modelId="{2FB4BA9C-70A8-4289-8D59-65BE886F6D99}" type="presParOf" srcId="{21BD73B7-1AF2-4357-8587-C8215DDED917}" destId="{57591BC4-D08D-4929-BFC3-C138768F55E8}" srcOrd="2" destOrd="0" presId="urn:microsoft.com/office/officeart/2008/layout/NameandTitleOrganizationalChart"/>
    <dgm:cxn modelId="{8039A7F7-B14E-42FF-9A70-65DF8BF79528}" type="presParOf" srcId="{F927004C-326C-4AFD-9A19-1ACC01C472A7}" destId="{DE70FF62-B65B-48B5-BA07-1B7605D593D7}" srcOrd="1" destOrd="0" presId="urn:microsoft.com/office/officeart/2008/layout/NameandTitleOrganizationalChart"/>
    <dgm:cxn modelId="{7FE036D7-771A-4B07-8ED5-D10747E2802A}" type="presParOf" srcId="{DE70FF62-B65B-48B5-BA07-1B7605D593D7}" destId="{9B415DFD-3B32-4E8F-AB33-321EEE10FC53}" srcOrd="0" destOrd="0" presId="urn:microsoft.com/office/officeart/2008/layout/NameandTitleOrganizationalChart"/>
    <dgm:cxn modelId="{B678815C-52CE-4B4B-8325-CE4EEE708704}" type="presParOf" srcId="{DE70FF62-B65B-48B5-BA07-1B7605D593D7}" destId="{F5025F97-49C5-48B0-93C5-2CC3F8BAAF92}" srcOrd="1" destOrd="0" presId="urn:microsoft.com/office/officeart/2008/layout/NameandTitleOrganizationalChart"/>
    <dgm:cxn modelId="{C31C9AB2-FE85-4877-984C-F9A630CB7109}" type="presParOf" srcId="{F5025F97-49C5-48B0-93C5-2CC3F8BAAF92}" destId="{6F1CD83A-C15F-4441-817B-26187D0ED29B}" srcOrd="0" destOrd="0" presId="urn:microsoft.com/office/officeart/2008/layout/NameandTitleOrganizationalChart"/>
    <dgm:cxn modelId="{E351F0D1-C040-43C4-BFFB-EDD94D657817}" type="presParOf" srcId="{6F1CD83A-C15F-4441-817B-26187D0ED29B}" destId="{90FEDBA1-4DDB-4190-8FCD-2E1789CE47B9}" srcOrd="0" destOrd="0" presId="urn:microsoft.com/office/officeart/2008/layout/NameandTitleOrganizationalChart"/>
    <dgm:cxn modelId="{35451809-253B-47E6-AAB8-964CC704ED74}" type="presParOf" srcId="{6F1CD83A-C15F-4441-817B-26187D0ED29B}" destId="{7E7C0128-24A6-4D63-A671-844FBF828F80}" srcOrd="1" destOrd="0" presId="urn:microsoft.com/office/officeart/2008/layout/NameandTitleOrganizationalChart"/>
    <dgm:cxn modelId="{75EA94FF-FEC6-4A18-9C44-323CDFA5B91E}" type="presParOf" srcId="{6F1CD83A-C15F-4441-817B-26187D0ED29B}" destId="{0C83E5B6-51D7-48CE-82A1-511ED1B646F4}" srcOrd="2" destOrd="0" presId="urn:microsoft.com/office/officeart/2008/layout/NameandTitleOrganizationalChart"/>
    <dgm:cxn modelId="{1DCA203F-F569-40CD-88BB-BB9836567952}" type="presParOf" srcId="{F5025F97-49C5-48B0-93C5-2CC3F8BAAF92}" destId="{A4DF80DF-2FFF-46DD-A5B1-EAA73D660DD0}" srcOrd="1" destOrd="0" presId="urn:microsoft.com/office/officeart/2008/layout/NameandTitleOrganizationalChart"/>
    <dgm:cxn modelId="{C30D2F4E-BA73-41EF-B621-93FF91152223}" type="presParOf" srcId="{A4DF80DF-2FFF-46DD-A5B1-EAA73D660DD0}" destId="{05D6945D-B4CC-4EE9-B570-6989E0DBE60F}" srcOrd="0" destOrd="0" presId="urn:microsoft.com/office/officeart/2008/layout/NameandTitleOrganizationalChart"/>
    <dgm:cxn modelId="{EAC68A35-8016-4365-8062-B5B24E1B0410}" type="presParOf" srcId="{A4DF80DF-2FFF-46DD-A5B1-EAA73D660DD0}" destId="{9EACE0C0-73B9-47AF-88C1-4443C5C8A158}" srcOrd="1" destOrd="0" presId="urn:microsoft.com/office/officeart/2008/layout/NameandTitleOrganizationalChart"/>
    <dgm:cxn modelId="{C6E19CC2-2597-4765-BEA5-85379AED99B1}" type="presParOf" srcId="{9EACE0C0-73B9-47AF-88C1-4443C5C8A158}" destId="{0CC75AA5-2219-429B-A2AD-C16F92FF3A5F}" srcOrd="0" destOrd="0" presId="urn:microsoft.com/office/officeart/2008/layout/NameandTitleOrganizationalChart"/>
    <dgm:cxn modelId="{99CDA2C9-9C2F-4948-9A5F-73E00C080217}" type="presParOf" srcId="{0CC75AA5-2219-429B-A2AD-C16F92FF3A5F}" destId="{081A18AE-3750-43B3-BB7E-EB148E4E5F49}" srcOrd="0" destOrd="0" presId="urn:microsoft.com/office/officeart/2008/layout/NameandTitleOrganizationalChart"/>
    <dgm:cxn modelId="{CD246D74-2144-4D3A-93CB-657A8A26EC22}" type="presParOf" srcId="{0CC75AA5-2219-429B-A2AD-C16F92FF3A5F}" destId="{E3D2C559-B926-4E5F-B35B-46FF50319FE4}" srcOrd="1" destOrd="0" presId="urn:microsoft.com/office/officeart/2008/layout/NameandTitleOrganizationalChart"/>
    <dgm:cxn modelId="{C72B3110-BBC8-46F0-B29C-255F72390DC0}" type="presParOf" srcId="{0CC75AA5-2219-429B-A2AD-C16F92FF3A5F}" destId="{1D573E73-17A7-4EA1-A12F-C4F9515C31AA}" srcOrd="2" destOrd="0" presId="urn:microsoft.com/office/officeart/2008/layout/NameandTitleOrganizationalChart"/>
    <dgm:cxn modelId="{18DD4C4D-F308-4EF0-A66A-E6212B7D5A25}" type="presParOf" srcId="{9EACE0C0-73B9-47AF-88C1-4443C5C8A158}" destId="{ECEE1C37-5896-4A2E-AD95-879256A8A997}" srcOrd="1" destOrd="0" presId="urn:microsoft.com/office/officeart/2008/layout/NameandTitleOrganizationalChart"/>
    <dgm:cxn modelId="{A9E9BB5D-CC2F-4D8E-9112-F0AB802D43CB}" type="presParOf" srcId="{ECEE1C37-5896-4A2E-AD95-879256A8A997}" destId="{0E9687B7-CA0D-4531-874B-2438B7614F00}" srcOrd="0" destOrd="0" presId="urn:microsoft.com/office/officeart/2008/layout/NameandTitleOrganizationalChart"/>
    <dgm:cxn modelId="{885C81F8-F0C5-4C16-A104-1452B722E5A9}" type="presParOf" srcId="{ECEE1C37-5896-4A2E-AD95-879256A8A997}" destId="{4BD29E11-B9EB-4C12-9E08-56CB1898BA9A}" srcOrd="1" destOrd="0" presId="urn:microsoft.com/office/officeart/2008/layout/NameandTitleOrganizationalChart"/>
    <dgm:cxn modelId="{C2B19CD5-EA36-461B-B77C-CEA5EFAEE353}" type="presParOf" srcId="{4BD29E11-B9EB-4C12-9E08-56CB1898BA9A}" destId="{08D1CB5D-2324-4A4E-A8FA-5F634D52CBA4}" srcOrd="0" destOrd="0" presId="urn:microsoft.com/office/officeart/2008/layout/NameandTitleOrganizationalChart"/>
    <dgm:cxn modelId="{A4584F32-C92E-4617-BE04-DE7E5E61BBA3}" type="presParOf" srcId="{08D1CB5D-2324-4A4E-A8FA-5F634D52CBA4}" destId="{AB55A598-16F3-4EA7-B3B2-2C509E1A51BA}" srcOrd="0" destOrd="0" presId="urn:microsoft.com/office/officeart/2008/layout/NameandTitleOrganizationalChart"/>
    <dgm:cxn modelId="{5B7B655D-33D7-45EE-8D70-1DA7250DE73E}" type="presParOf" srcId="{08D1CB5D-2324-4A4E-A8FA-5F634D52CBA4}" destId="{A1C408D7-770F-40B9-A6A9-CBD2F699B82C}" srcOrd="1" destOrd="0" presId="urn:microsoft.com/office/officeart/2008/layout/NameandTitleOrganizationalChart"/>
    <dgm:cxn modelId="{5A38F28E-C7EA-45B8-BA4B-E42BC94069DB}" type="presParOf" srcId="{08D1CB5D-2324-4A4E-A8FA-5F634D52CBA4}" destId="{98AE6F0B-1C9F-4305-B47E-1EE9DEEA930D}" srcOrd="2" destOrd="0" presId="urn:microsoft.com/office/officeart/2008/layout/NameandTitleOrganizationalChart"/>
    <dgm:cxn modelId="{90031BBE-075D-4187-BD4F-62170CCD2F22}" type="presParOf" srcId="{4BD29E11-B9EB-4C12-9E08-56CB1898BA9A}" destId="{BECE6D43-C703-4CDC-99F6-96A4692D3BA2}" srcOrd="1" destOrd="0" presId="urn:microsoft.com/office/officeart/2008/layout/NameandTitleOrganizationalChart"/>
    <dgm:cxn modelId="{E3AE892E-26BD-454B-BDC3-E1A610E0D7CF}" type="presParOf" srcId="{4BD29E11-B9EB-4C12-9E08-56CB1898BA9A}" destId="{47DDEAB6-AC8B-4EAA-BA87-088DA3DAF3A3}" srcOrd="2" destOrd="0" presId="urn:microsoft.com/office/officeart/2008/layout/NameandTitleOrganizationalChart"/>
    <dgm:cxn modelId="{5503AD7E-A5B6-4E98-9230-FB78056D76EE}" type="presParOf" srcId="{9EACE0C0-73B9-47AF-88C1-4443C5C8A158}" destId="{32768C87-37D4-43CC-9F23-545F021EE465}" srcOrd="2" destOrd="0" presId="urn:microsoft.com/office/officeart/2008/layout/NameandTitleOrganizationalChart"/>
    <dgm:cxn modelId="{37A2D381-1354-40AB-9C9C-4860BF87B3C1}" type="presParOf" srcId="{F5025F97-49C5-48B0-93C5-2CC3F8BAAF92}" destId="{8CC0272E-54AB-421B-8EC0-D512AC7678B0}" srcOrd="2" destOrd="0" presId="urn:microsoft.com/office/officeart/2008/layout/NameandTitleOrganizationalChart"/>
    <dgm:cxn modelId="{EE0C9466-0F0D-49A1-98E2-59DFFB6B2E9F}" type="presParOf" srcId="{F927004C-326C-4AFD-9A19-1ACC01C472A7}" destId="{41548F7F-C067-42FD-96EF-56A344E21A11}" srcOrd="2" destOrd="0" presId="urn:microsoft.com/office/officeart/2008/layout/NameandTitleOrganizationalChart"/>
    <dgm:cxn modelId="{8A5CE964-E1F9-4AB9-A229-6FBA4393A6A2}" type="presParOf" srcId="{5DFBB770-27F4-4E19-A77E-48D7239A982C}" destId="{91E82B2F-5CF2-4DB9-8ADB-C99B849F5186}" srcOrd="2" destOrd="0" presId="urn:microsoft.com/office/officeart/2008/layout/NameandTitleOrganizationalChart"/>
    <dgm:cxn modelId="{4ABC887B-5621-4152-95AC-71471C0F708A}" type="presParOf" srcId="{C9743556-DDDD-459C-801C-0B9FCC10C617}" destId="{3D1CC3E5-E302-4071-B68A-20F32B2D8A83}" srcOrd="2" destOrd="0" presId="urn:microsoft.com/office/officeart/2008/layout/NameandTitleOrganizationalChart"/>
    <dgm:cxn modelId="{07596C7A-26C5-4E56-8C7C-CAA373400AD5}" type="presParOf" srcId="{C9743556-DDDD-459C-801C-0B9FCC10C617}" destId="{ED65FB5A-6F09-47D9-8A89-BDC58F7373CE}" srcOrd="3" destOrd="0" presId="urn:microsoft.com/office/officeart/2008/layout/NameandTitleOrganizationalChart"/>
    <dgm:cxn modelId="{2040224A-CF88-4543-AD33-793BE0E599A6}" type="presParOf" srcId="{ED65FB5A-6F09-47D9-8A89-BDC58F7373CE}" destId="{E625AA55-EB94-4E06-BBE9-B5C93F41E883}" srcOrd="0" destOrd="0" presId="urn:microsoft.com/office/officeart/2008/layout/NameandTitleOrganizationalChart"/>
    <dgm:cxn modelId="{652E40C7-354B-4BFA-98A2-CFAA4A461CFC}" type="presParOf" srcId="{E625AA55-EB94-4E06-BBE9-B5C93F41E883}" destId="{B0442C6B-388C-4E0E-BA75-A8FD56006BE1}" srcOrd="0" destOrd="0" presId="urn:microsoft.com/office/officeart/2008/layout/NameandTitleOrganizationalChart"/>
    <dgm:cxn modelId="{306464CE-D6F6-4B47-B88C-4FFF2894D18A}" type="presParOf" srcId="{E625AA55-EB94-4E06-BBE9-B5C93F41E883}" destId="{46F6C840-B959-4591-B32C-D14190E878CA}" srcOrd="1" destOrd="0" presId="urn:microsoft.com/office/officeart/2008/layout/NameandTitleOrganizationalChart"/>
    <dgm:cxn modelId="{D0FACAE3-C635-4E5D-A7D6-72ED04A88743}" type="presParOf" srcId="{E625AA55-EB94-4E06-BBE9-B5C93F41E883}" destId="{158CF612-D6AC-498B-8D15-05D10120C1DE}" srcOrd="2" destOrd="0" presId="urn:microsoft.com/office/officeart/2008/layout/NameandTitleOrganizationalChart"/>
    <dgm:cxn modelId="{2085A121-F24D-403D-B968-4DB0C4148172}" type="presParOf" srcId="{ED65FB5A-6F09-47D9-8A89-BDC58F7373CE}" destId="{2928740A-995E-4E7B-939F-A30742F55EB2}" srcOrd="1" destOrd="0" presId="urn:microsoft.com/office/officeart/2008/layout/NameandTitleOrganizationalChart"/>
    <dgm:cxn modelId="{E4008F59-D9F2-4492-A9BA-FC73C4F6FDB8}" type="presParOf" srcId="{2928740A-995E-4E7B-939F-A30742F55EB2}" destId="{F3634043-FDAF-4940-BA7A-FE1EFCA461AA}" srcOrd="0" destOrd="0" presId="urn:microsoft.com/office/officeart/2008/layout/NameandTitleOrganizationalChart"/>
    <dgm:cxn modelId="{E2E0B427-997E-407D-B8DE-2F84D2D36C75}" type="presParOf" srcId="{2928740A-995E-4E7B-939F-A30742F55EB2}" destId="{0B26EDA1-8B49-4EE9-BE27-1E1C4E640768}" srcOrd="1" destOrd="0" presId="urn:microsoft.com/office/officeart/2008/layout/NameandTitleOrganizationalChart"/>
    <dgm:cxn modelId="{5E417CE1-859F-4F5D-AD95-D1D8133695C9}" type="presParOf" srcId="{0B26EDA1-8B49-4EE9-BE27-1E1C4E640768}" destId="{786A8785-FF6B-43EE-A526-88DF1778E159}" srcOrd="0" destOrd="0" presId="urn:microsoft.com/office/officeart/2008/layout/NameandTitleOrganizationalChart"/>
    <dgm:cxn modelId="{79B7A1EE-E0EC-466C-858A-D7005584E0D1}" type="presParOf" srcId="{786A8785-FF6B-43EE-A526-88DF1778E159}" destId="{361EFC8F-301D-4703-B2D9-763B0F11A462}" srcOrd="0" destOrd="0" presId="urn:microsoft.com/office/officeart/2008/layout/NameandTitleOrganizationalChart"/>
    <dgm:cxn modelId="{8F018128-7898-46FC-A041-E3BDF1C96AA4}" type="presParOf" srcId="{786A8785-FF6B-43EE-A526-88DF1778E159}" destId="{4985521D-6C60-45B3-8909-1E848CCD49DB}" srcOrd="1" destOrd="0" presId="urn:microsoft.com/office/officeart/2008/layout/NameandTitleOrganizationalChart"/>
    <dgm:cxn modelId="{8F6CFDF7-EEAD-45DE-91D7-66EC8F686393}" type="presParOf" srcId="{786A8785-FF6B-43EE-A526-88DF1778E159}" destId="{6BBEFBF3-32E9-4CD4-B1C5-B76F9C6AE86E}" srcOrd="2" destOrd="0" presId="urn:microsoft.com/office/officeart/2008/layout/NameandTitleOrganizationalChart"/>
    <dgm:cxn modelId="{8F20FA89-AFB3-4128-A655-9EF1285939A7}" type="presParOf" srcId="{0B26EDA1-8B49-4EE9-BE27-1E1C4E640768}" destId="{DAAE7165-7812-40C8-A78C-24FA2DE1C3BB}" srcOrd="1" destOrd="0" presId="urn:microsoft.com/office/officeart/2008/layout/NameandTitleOrganizationalChart"/>
    <dgm:cxn modelId="{AAC25416-65CE-4321-A444-2A7A38C5D6A0}" type="presParOf" srcId="{DAAE7165-7812-40C8-A78C-24FA2DE1C3BB}" destId="{BF8F0114-2745-493E-87B2-B163E3D4842D}" srcOrd="0" destOrd="0" presId="urn:microsoft.com/office/officeart/2008/layout/NameandTitleOrganizationalChart"/>
    <dgm:cxn modelId="{531BFF3B-796D-4987-9372-5F2ACDD3F617}" type="presParOf" srcId="{DAAE7165-7812-40C8-A78C-24FA2DE1C3BB}" destId="{413A24E8-B49F-4415-A73D-81E65C0309F4}" srcOrd="1" destOrd="0" presId="urn:microsoft.com/office/officeart/2008/layout/NameandTitleOrganizationalChart"/>
    <dgm:cxn modelId="{3CA24D87-86B4-4570-899D-5AE06A9CFAC4}" type="presParOf" srcId="{413A24E8-B49F-4415-A73D-81E65C0309F4}" destId="{FCF6D9F5-7819-4D8B-B127-501A3CA86DA4}" srcOrd="0" destOrd="0" presId="urn:microsoft.com/office/officeart/2008/layout/NameandTitleOrganizationalChart"/>
    <dgm:cxn modelId="{71CE4B57-F251-44E5-AD53-13AF1C68537C}" type="presParOf" srcId="{FCF6D9F5-7819-4D8B-B127-501A3CA86DA4}" destId="{3D1CF373-D3F1-4E2A-8DFD-9C6F21C9ADBF}" srcOrd="0" destOrd="0" presId="urn:microsoft.com/office/officeart/2008/layout/NameandTitleOrganizationalChart"/>
    <dgm:cxn modelId="{8B4A4C84-18AF-423C-87BD-15E592E05C50}" type="presParOf" srcId="{FCF6D9F5-7819-4D8B-B127-501A3CA86DA4}" destId="{2689E8BE-7CC2-4FEB-9BC0-B402078EC79A}" srcOrd="1" destOrd="0" presId="urn:microsoft.com/office/officeart/2008/layout/NameandTitleOrganizationalChart"/>
    <dgm:cxn modelId="{345287AE-62BD-45CB-B0EC-83B067A9388C}" type="presParOf" srcId="{FCF6D9F5-7819-4D8B-B127-501A3CA86DA4}" destId="{F040C24E-AEB7-4E0A-93FA-CCA404B912DB}" srcOrd="2" destOrd="0" presId="urn:microsoft.com/office/officeart/2008/layout/NameandTitleOrganizationalChart"/>
    <dgm:cxn modelId="{D72B29DA-8792-4CC8-9436-0A5248F9D322}" type="presParOf" srcId="{413A24E8-B49F-4415-A73D-81E65C0309F4}" destId="{654F202F-6E62-4363-BA8F-0059B35AB8A7}" srcOrd="1" destOrd="0" presId="urn:microsoft.com/office/officeart/2008/layout/NameandTitleOrganizationalChart"/>
    <dgm:cxn modelId="{F77997C2-D56F-4A52-A9D2-0E7F4C1F9796}" type="presParOf" srcId="{654F202F-6E62-4363-BA8F-0059B35AB8A7}" destId="{27AF7994-5439-4A63-91C3-CE993A792772}" srcOrd="0" destOrd="0" presId="urn:microsoft.com/office/officeart/2008/layout/NameandTitleOrganizationalChart"/>
    <dgm:cxn modelId="{B23BEB1B-2145-400F-8B14-A56D1B7713CE}" type="presParOf" srcId="{654F202F-6E62-4363-BA8F-0059B35AB8A7}" destId="{9B92451F-C103-4D26-98D3-D6AC5A759D5C}" srcOrd="1" destOrd="0" presId="urn:microsoft.com/office/officeart/2008/layout/NameandTitleOrganizationalChart"/>
    <dgm:cxn modelId="{ABBF67BB-27A5-449C-951F-78A19023DD77}" type="presParOf" srcId="{9B92451F-C103-4D26-98D3-D6AC5A759D5C}" destId="{9F6A2447-A4B8-4823-8EEA-57F9E60D4389}" srcOrd="0" destOrd="0" presId="urn:microsoft.com/office/officeart/2008/layout/NameandTitleOrganizationalChart"/>
    <dgm:cxn modelId="{BBBA9549-5481-4FEE-9FA4-2839EA519E9E}" type="presParOf" srcId="{9F6A2447-A4B8-4823-8EEA-57F9E60D4389}" destId="{4A48FFA2-1EEE-4220-B7B5-BAC1240EF1A7}" srcOrd="0" destOrd="0" presId="urn:microsoft.com/office/officeart/2008/layout/NameandTitleOrganizationalChart"/>
    <dgm:cxn modelId="{83539250-B6D4-4135-A2C0-660761D2C224}" type="presParOf" srcId="{9F6A2447-A4B8-4823-8EEA-57F9E60D4389}" destId="{8F210075-3745-495F-80AD-F62CCD64D738}" srcOrd="1" destOrd="0" presId="urn:microsoft.com/office/officeart/2008/layout/NameandTitleOrganizationalChart"/>
    <dgm:cxn modelId="{0768F122-2F17-4709-B8AC-DE47C69965FA}" type="presParOf" srcId="{9F6A2447-A4B8-4823-8EEA-57F9E60D4389}" destId="{C36B4DFA-5C3F-41D0-90D9-F7BF30D270AE}" srcOrd="2" destOrd="0" presId="urn:microsoft.com/office/officeart/2008/layout/NameandTitleOrganizationalChart"/>
    <dgm:cxn modelId="{A02EEAD0-A37C-4D8C-ACC3-304B709533FE}" type="presParOf" srcId="{9B92451F-C103-4D26-98D3-D6AC5A759D5C}" destId="{F72A3CE0-5854-4076-ABF5-8465625106AA}" srcOrd="1" destOrd="0" presId="urn:microsoft.com/office/officeart/2008/layout/NameandTitleOrganizationalChart"/>
    <dgm:cxn modelId="{2EA78702-E15A-4E6F-AD30-4AC029C36916}" type="presParOf" srcId="{F72A3CE0-5854-4076-ABF5-8465625106AA}" destId="{0B951E27-AC86-4836-B785-158A48D8E3CD}" srcOrd="0" destOrd="0" presId="urn:microsoft.com/office/officeart/2008/layout/NameandTitleOrganizationalChart"/>
    <dgm:cxn modelId="{2B66EA9D-DDC2-4590-9BDC-89B5FEB851AC}" type="presParOf" srcId="{F72A3CE0-5854-4076-ABF5-8465625106AA}" destId="{62081649-CDBA-4D91-AF25-B9123C4AD09C}" srcOrd="1" destOrd="0" presId="urn:microsoft.com/office/officeart/2008/layout/NameandTitleOrganizationalChart"/>
    <dgm:cxn modelId="{CFDB646F-BF0E-4FF2-AD8C-12972A8FE16C}" type="presParOf" srcId="{62081649-CDBA-4D91-AF25-B9123C4AD09C}" destId="{0B836319-A8E2-407F-B8BA-4082F8B4E4DD}" srcOrd="0" destOrd="0" presId="urn:microsoft.com/office/officeart/2008/layout/NameandTitleOrganizationalChart"/>
    <dgm:cxn modelId="{0E9F49AF-BA48-4EC7-9D4F-7658EA8AB6D9}" type="presParOf" srcId="{0B836319-A8E2-407F-B8BA-4082F8B4E4DD}" destId="{3F750854-8A14-47DA-89BF-19D68081B04F}" srcOrd="0" destOrd="0" presId="urn:microsoft.com/office/officeart/2008/layout/NameandTitleOrganizationalChart"/>
    <dgm:cxn modelId="{854D2EB9-8AB7-4726-935F-235AFC0E8D7E}" type="presParOf" srcId="{0B836319-A8E2-407F-B8BA-4082F8B4E4DD}" destId="{8C5F6C7A-6DE4-4C40-BEA1-8E3C77DF873A}" srcOrd="1" destOrd="0" presId="urn:microsoft.com/office/officeart/2008/layout/NameandTitleOrganizationalChart"/>
    <dgm:cxn modelId="{43C7474B-219D-42B3-BC84-2D4B4245FF9D}" type="presParOf" srcId="{0B836319-A8E2-407F-B8BA-4082F8B4E4DD}" destId="{2D1483EF-E608-4793-94F8-9DF91F5B551B}" srcOrd="2" destOrd="0" presId="urn:microsoft.com/office/officeart/2008/layout/NameandTitleOrganizationalChart"/>
    <dgm:cxn modelId="{FC4C0BC0-C197-4036-81AC-B132B3B8B8E4}" type="presParOf" srcId="{62081649-CDBA-4D91-AF25-B9123C4AD09C}" destId="{50FD288E-0CB6-4FDD-951A-106533932E2B}" srcOrd="1" destOrd="0" presId="urn:microsoft.com/office/officeart/2008/layout/NameandTitleOrganizationalChart"/>
    <dgm:cxn modelId="{626F2E2B-960A-4817-95C4-5EE9B2B0007F}" type="presParOf" srcId="{62081649-CDBA-4D91-AF25-B9123C4AD09C}" destId="{A6768982-097C-40E1-BA4A-A0FA06510B09}" srcOrd="2" destOrd="0" presId="urn:microsoft.com/office/officeart/2008/layout/NameandTitleOrganizationalChart"/>
    <dgm:cxn modelId="{7DAF568C-CA93-41C7-A375-A917C36BAC74}" type="presParOf" srcId="{9B92451F-C103-4D26-98D3-D6AC5A759D5C}" destId="{26BD9990-BD90-4FD0-9361-7C332DE88C53}" srcOrd="2" destOrd="0" presId="urn:microsoft.com/office/officeart/2008/layout/NameandTitleOrganizationalChart"/>
    <dgm:cxn modelId="{CE4D045A-2372-426A-8A10-487D28274417}" type="presParOf" srcId="{413A24E8-B49F-4415-A73D-81E65C0309F4}" destId="{1B1CC58C-CE37-458B-87BC-CC7439EADA84}" srcOrd="2" destOrd="0" presId="urn:microsoft.com/office/officeart/2008/layout/NameandTitleOrganizationalChart"/>
    <dgm:cxn modelId="{70A2E49A-103C-4360-B846-3FC55F8E617B}" type="presParOf" srcId="{0B26EDA1-8B49-4EE9-BE27-1E1C4E640768}" destId="{7135C13F-8291-4925-832D-D9E1E9440954}" srcOrd="2" destOrd="0" presId="urn:microsoft.com/office/officeart/2008/layout/NameandTitleOrganizationalChart"/>
    <dgm:cxn modelId="{600E7DFE-5C65-4556-808F-580FC27E561B}" type="presParOf" srcId="{ED65FB5A-6F09-47D9-8A89-BDC58F7373CE}" destId="{9CF2F2F7-CF0B-4CB1-B337-877834794722}" srcOrd="2" destOrd="0" presId="urn:microsoft.com/office/officeart/2008/layout/NameandTitleOrganizationalChart"/>
    <dgm:cxn modelId="{B251740F-7C42-4108-A8F5-8872D99827EB}" type="presParOf" srcId="{C9743556-DDDD-459C-801C-0B9FCC10C617}" destId="{6F86ABBC-5425-4DE0-8EE8-E88E5C9ADCEF}" srcOrd="4" destOrd="0" presId="urn:microsoft.com/office/officeart/2008/layout/NameandTitleOrganizationalChart"/>
    <dgm:cxn modelId="{085BA70F-25E8-4FC1-B68D-E9B01F03B741}" type="presParOf" srcId="{C9743556-DDDD-459C-801C-0B9FCC10C617}" destId="{1EC29D7A-0F61-4118-ADDF-668DF3234458}" srcOrd="5" destOrd="0" presId="urn:microsoft.com/office/officeart/2008/layout/NameandTitleOrganizationalChart"/>
    <dgm:cxn modelId="{EC072352-163D-4BC7-A39F-2B55B0DA24D7}" type="presParOf" srcId="{1EC29D7A-0F61-4118-ADDF-668DF3234458}" destId="{346B8113-F6E3-4EF0-9C04-7542DADECC09}" srcOrd="0" destOrd="0" presId="urn:microsoft.com/office/officeart/2008/layout/NameandTitleOrganizationalChart"/>
    <dgm:cxn modelId="{823E00EA-E68A-4DFD-B770-44A55003A3D8}" type="presParOf" srcId="{346B8113-F6E3-4EF0-9C04-7542DADECC09}" destId="{A54165FA-FAE4-4611-B6A5-BDBBE52F8DA3}" srcOrd="0" destOrd="0" presId="urn:microsoft.com/office/officeart/2008/layout/NameandTitleOrganizationalChart"/>
    <dgm:cxn modelId="{9F7EFB29-EBFF-4622-939A-45FBCAFBA833}" type="presParOf" srcId="{346B8113-F6E3-4EF0-9C04-7542DADECC09}" destId="{F7FE7675-20BE-49EE-A722-2B947413B554}" srcOrd="1" destOrd="0" presId="urn:microsoft.com/office/officeart/2008/layout/NameandTitleOrganizationalChart"/>
    <dgm:cxn modelId="{38AE4888-C87D-43C0-A941-9F5D42C089AD}" type="presParOf" srcId="{346B8113-F6E3-4EF0-9C04-7542DADECC09}" destId="{D2C9A1B0-E594-42DB-AE86-BF6AFFC0EA39}" srcOrd="2" destOrd="0" presId="urn:microsoft.com/office/officeart/2008/layout/NameandTitleOrganizationalChart"/>
    <dgm:cxn modelId="{77B6EE3B-3108-4148-B2A1-4964ED7933F2}" type="presParOf" srcId="{1EC29D7A-0F61-4118-ADDF-668DF3234458}" destId="{744408D4-F330-4811-AB8A-E0521C92F6C6}" srcOrd="1" destOrd="0" presId="urn:microsoft.com/office/officeart/2008/layout/NameandTitleOrganizationalChart"/>
    <dgm:cxn modelId="{027DF1FF-6C36-4AFE-BD50-4FDC8718C6C7}" type="presParOf" srcId="{744408D4-F330-4811-AB8A-E0521C92F6C6}" destId="{46787397-6638-4F72-8EBE-86FAF3A7776B}" srcOrd="0" destOrd="0" presId="urn:microsoft.com/office/officeart/2008/layout/NameandTitleOrganizationalChart"/>
    <dgm:cxn modelId="{0DDD66C9-2028-42C6-9035-F8553DB81F2E}" type="presParOf" srcId="{744408D4-F330-4811-AB8A-E0521C92F6C6}" destId="{11DEBB81-EDAC-418B-8500-A65E0949551E}" srcOrd="1" destOrd="0" presId="urn:microsoft.com/office/officeart/2008/layout/NameandTitleOrganizationalChart"/>
    <dgm:cxn modelId="{6F82F13F-D5C8-49AC-9017-5B59540BC79B}" type="presParOf" srcId="{11DEBB81-EDAC-418B-8500-A65E0949551E}" destId="{32D0AC6E-B335-409B-BA15-32BD7C9C758F}" srcOrd="0" destOrd="0" presId="urn:microsoft.com/office/officeart/2008/layout/NameandTitleOrganizationalChart"/>
    <dgm:cxn modelId="{D5F6727E-F8F0-4897-8126-75F2C9125193}" type="presParOf" srcId="{32D0AC6E-B335-409B-BA15-32BD7C9C758F}" destId="{7310E262-1B61-4536-BCFD-7C6D5E7E5309}" srcOrd="0" destOrd="0" presId="urn:microsoft.com/office/officeart/2008/layout/NameandTitleOrganizationalChart"/>
    <dgm:cxn modelId="{91A23080-B4C2-4BE8-AC1A-2CA6AB4BF14E}" type="presParOf" srcId="{32D0AC6E-B335-409B-BA15-32BD7C9C758F}" destId="{6121F1B3-C461-441D-81D6-557F88293C9E}" srcOrd="1" destOrd="0" presId="urn:microsoft.com/office/officeart/2008/layout/NameandTitleOrganizationalChart"/>
    <dgm:cxn modelId="{28DB0FA6-1C9E-4887-9BC3-117E6AA97304}" type="presParOf" srcId="{32D0AC6E-B335-409B-BA15-32BD7C9C758F}" destId="{1FA1F712-9AD3-4AA6-8C82-9D686CD78238}" srcOrd="2" destOrd="0" presId="urn:microsoft.com/office/officeart/2008/layout/NameandTitleOrganizationalChart"/>
    <dgm:cxn modelId="{4923FE82-2AB2-495E-B126-A5E97EDE0F2B}" type="presParOf" srcId="{11DEBB81-EDAC-418B-8500-A65E0949551E}" destId="{74312E4C-E531-4B16-B545-66D240A03EFC}" srcOrd="1" destOrd="0" presId="urn:microsoft.com/office/officeart/2008/layout/NameandTitleOrganizationalChart"/>
    <dgm:cxn modelId="{C515229E-A48A-42B2-9BAF-D9815AA284C7}" type="presParOf" srcId="{74312E4C-E531-4B16-B545-66D240A03EFC}" destId="{EAEBF0D7-F0B1-4711-BAA1-53A2330FDFF9}" srcOrd="0" destOrd="0" presId="urn:microsoft.com/office/officeart/2008/layout/NameandTitleOrganizationalChart"/>
    <dgm:cxn modelId="{A9A6B615-65A6-4EC6-AB63-2ADCD0EC34C9}" type="presParOf" srcId="{74312E4C-E531-4B16-B545-66D240A03EFC}" destId="{8FC733BD-03B1-43E6-B9C2-D6F33204E12C}" srcOrd="1" destOrd="0" presId="urn:microsoft.com/office/officeart/2008/layout/NameandTitleOrganizationalChart"/>
    <dgm:cxn modelId="{16FBD30D-5665-401E-9771-80C45D730701}" type="presParOf" srcId="{8FC733BD-03B1-43E6-B9C2-D6F33204E12C}" destId="{57E72CBD-5A53-4432-A236-6F1324E5132F}" srcOrd="0" destOrd="0" presId="urn:microsoft.com/office/officeart/2008/layout/NameandTitleOrganizationalChart"/>
    <dgm:cxn modelId="{9CAD02CC-A46A-4BB5-87A7-DF850ED8E836}" type="presParOf" srcId="{57E72CBD-5A53-4432-A236-6F1324E5132F}" destId="{889A4FE6-B848-4D87-A6E6-7CA13C2EBA5D}" srcOrd="0" destOrd="0" presId="urn:microsoft.com/office/officeart/2008/layout/NameandTitleOrganizationalChart"/>
    <dgm:cxn modelId="{6EFE2051-E4A1-47DD-BE67-B8C96D81C0DD}" type="presParOf" srcId="{57E72CBD-5A53-4432-A236-6F1324E5132F}" destId="{E7CF8A64-B80C-4AB1-904D-F562E4D91C1F}" srcOrd="1" destOrd="0" presId="urn:microsoft.com/office/officeart/2008/layout/NameandTitleOrganizationalChart"/>
    <dgm:cxn modelId="{3B987A5C-693D-4CC3-85CB-FAF6EC48471B}" type="presParOf" srcId="{57E72CBD-5A53-4432-A236-6F1324E5132F}" destId="{FAFCCF33-1F6C-4008-B605-597E120196C5}" srcOrd="2" destOrd="0" presId="urn:microsoft.com/office/officeart/2008/layout/NameandTitleOrganizationalChart"/>
    <dgm:cxn modelId="{A5274AFE-DCFA-457B-8183-84FFF608FD81}" type="presParOf" srcId="{8FC733BD-03B1-43E6-B9C2-D6F33204E12C}" destId="{085B9961-5697-450C-86D0-31C3D5179D6F}" srcOrd="1" destOrd="0" presId="urn:microsoft.com/office/officeart/2008/layout/NameandTitleOrganizationalChart"/>
    <dgm:cxn modelId="{796C9DDA-6733-4D68-8DF7-102341349781}" type="presParOf" srcId="{085B9961-5697-450C-86D0-31C3D5179D6F}" destId="{DAB8C762-D664-4B21-B001-CD7FDD844BFA}" srcOrd="0" destOrd="0" presId="urn:microsoft.com/office/officeart/2008/layout/NameandTitleOrganizationalChart"/>
    <dgm:cxn modelId="{9BA16CA5-8444-46FF-91D0-CF3100C06210}" type="presParOf" srcId="{085B9961-5697-450C-86D0-31C3D5179D6F}" destId="{D6605473-FF4B-41FC-AFEB-6E16AC18F0C7}" srcOrd="1" destOrd="0" presId="urn:microsoft.com/office/officeart/2008/layout/NameandTitleOrganizationalChart"/>
    <dgm:cxn modelId="{FF73127B-CFE6-4597-9DAF-FDECB140918D}" type="presParOf" srcId="{D6605473-FF4B-41FC-AFEB-6E16AC18F0C7}" destId="{984A0C25-954D-4293-9CD1-EE407EA458D8}" srcOrd="0" destOrd="0" presId="urn:microsoft.com/office/officeart/2008/layout/NameandTitleOrganizationalChart"/>
    <dgm:cxn modelId="{D5436697-5706-4D75-A974-0AED2FC29B0B}" type="presParOf" srcId="{984A0C25-954D-4293-9CD1-EE407EA458D8}" destId="{984DBE9F-EB56-4549-A7DE-A0A63D604604}" srcOrd="0" destOrd="0" presId="urn:microsoft.com/office/officeart/2008/layout/NameandTitleOrganizationalChart"/>
    <dgm:cxn modelId="{77D84FC7-3186-4030-97B7-DC17651DA8D1}" type="presParOf" srcId="{984A0C25-954D-4293-9CD1-EE407EA458D8}" destId="{CF7A8CA9-7993-4205-AB47-C31111DB37F2}" srcOrd="1" destOrd="0" presId="urn:microsoft.com/office/officeart/2008/layout/NameandTitleOrganizationalChart"/>
    <dgm:cxn modelId="{77F74C03-04FD-446F-8BB3-26CA84688856}" type="presParOf" srcId="{984A0C25-954D-4293-9CD1-EE407EA458D8}" destId="{D636BE7A-177A-4B5E-98E0-80FE9B6CB623}" srcOrd="2" destOrd="0" presId="urn:microsoft.com/office/officeart/2008/layout/NameandTitleOrganizationalChart"/>
    <dgm:cxn modelId="{6F0D0D06-6122-4F3B-987D-E4946C297C11}" type="presParOf" srcId="{D6605473-FF4B-41FC-AFEB-6E16AC18F0C7}" destId="{FE4F8499-A6EE-4984-B5EF-F19BF0F56B6E}" srcOrd="1" destOrd="0" presId="urn:microsoft.com/office/officeart/2008/layout/NameandTitleOrganizationalChart"/>
    <dgm:cxn modelId="{6A71A941-5814-4F17-9F75-8FB0F3793CC7}" type="presParOf" srcId="{FE4F8499-A6EE-4984-B5EF-F19BF0F56B6E}" destId="{304970D8-6E55-47AD-83A0-B8BDA43233A7}" srcOrd="0" destOrd="0" presId="urn:microsoft.com/office/officeart/2008/layout/NameandTitleOrganizationalChart"/>
    <dgm:cxn modelId="{1D151A3E-E023-4A95-A745-CA1E8B5A43E8}" type="presParOf" srcId="{FE4F8499-A6EE-4984-B5EF-F19BF0F56B6E}" destId="{16E3879F-0ECC-483C-989D-A3B522718F41}" srcOrd="1" destOrd="0" presId="urn:microsoft.com/office/officeart/2008/layout/NameandTitleOrganizationalChart"/>
    <dgm:cxn modelId="{9D4361BE-CAAB-4E5D-859F-FE7305E37407}" type="presParOf" srcId="{16E3879F-0ECC-483C-989D-A3B522718F41}" destId="{37A90C2E-A434-4E2D-8156-2B59EEEE28FC}" srcOrd="0" destOrd="0" presId="urn:microsoft.com/office/officeart/2008/layout/NameandTitleOrganizationalChart"/>
    <dgm:cxn modelId="{7CC2DC01-DE86-4B77-AF32-2CB633703424}" type="presParOf" srcId="{37A90C2E-A434-4E2D-8156-2B59EEEE28FC}" destId="{31A3863C-B6B3-4EF6-8C95-55EA35262838}" srcOrd="0" destOrd="0" presId="urn:microsoft.com/office/officeart/2008/layout/NameandTitleOrganizationalChart"/>
    <dgm:cxn modelId="{80083504-099E-4771-A0A9-D01EC971880F}" type="presParOf" srcId="{37A90C2E-A434-4E2D-8156-2B59EEEE28FC}" destId="{9E5F5AD2-8615-4571-8554-9E50E23330E5}" srcOrd="1" destOrd="0" presId="urn:microsoft.com/office/officeart/2008/layout/NameandTitleOrganizationalChart"/>
    <dgm:cxn modelId="{DB8105B4-ABE3-46F8-BAAF-AE9A3796446C}" type="presParOf" srcId="{37A90C2E-A434-4E2D-8156-2B59EEEE28FC}" destId="{0843AF1E-0631-4B9A-9CC2-C640E4E4B679}" srcOrd="2" destOrd="0" presId="urn:microsoft.com/office/officeart/2008/layout/NameandTitleOrganizationalChart"/>
    <dgm:cxn modelId="{C8C68193-F4F6-4171-9E61-90C33A2F1B9A}" type="presParOf" srcId="{16E3879F-0ECC-483C-989D-A3B522718F41}" destId="{B7ECF64F-BE37-4DDF-BBB1-A0CFC084C561}" srcOrd="1" destOrd="0" presId="urn:microsoft.com/office/officeart/2008/layout/NameandTitleOrganizationalChart"/>
    <dgm:cxn modelId="{284CE3C9-7214-4CBB-B01D-F318DC9C675B}" type="presParOf" srcId="{16E3879F-0ECC-483C-989D-A3B522718F41}" destId="{3FD6FDD0-FEE2-43A4-A370-2DD2C9B95131}" srcOrd="2" destOrd="0" presId="urn:microsoft.com/office/officeart/2008/layout/NameandTitleOrganizationalChart"/>
    <dgm:cxn modelId="{E8DB8D95-AFFF-4CCD-AB3E-CF81BB38ACFA}" type="presParOf" srcId="{D6605473-FF4B-41FC-AFEB-6E16AC18F0C7}" destId="{0A3EFFD4-CE2A-465F-9D97-CD036B0A449B}" srcOrd="2" destOrd="0" presId="urn:microsoft.com/office/officeart/2008/layout/NameandTitleOrganizationalChart"/>
    <dgm:cxn modelId="{7E933AE7-CE86-4E41-8B16-6CA895FFE37F}" type="presParOf" srcId="{8FC733BD-03B1-43E6-B9C2-D6F33204E12C}" destId="{E4DDCE41-A65E-4D93-A6C0-E7C46725989C}" srcOrd="2" destOrd="0" presId="urn:microsoft.com/office/officeart/2008/layout/NameandTitleOrganizationalChart"/>
    <dgm:cxn modelId="{4D1E43F2-B2F9-4FD7-9391-F58EC70425C8}" type="presParOf" srcId="{11DEBB81-EDAC-418B-8500-A65E0949551E}" destId="{97069D36-56A4-4A29-AEC6-B442FF405DB4}" srcOrd="2" destOrd="0" presId="urn:microsoft.com/office/officeart/2008/layout/NameandTitleOrganizationalChart"/>
    <dgm:cxn modelId="{B1B9D641-4196-4566-8F6D-BE971A75C8A4}" type="presParOf" srcId="{1EC29D7A-0F61-4118-ADDF-668DF3234458}" destId="{71838B3D-2665-47C8-8E49-C28398B921FA}" srcOrd="2" destOrd="0" presId="urn:microsoft.com/office/officeart/2008/layout/NameandTitleOrganizationalChart"/>
    <dgm:cxn modelId="{F61C525A-2681-4DDC-BB22-5CC553E9D34B}" type="presParOf" srcId="{C9743556-DDDD-459C-801C-0B9FCC10C617}" destId="{D9EE2A0D-DBF8-4DE8-B09C-CA368BB07AE7}" srcOrd="6" destOrd="0" presId="urn:microsoft.com/office/officeart/2008/layout/NameandTitleOrganizationalChart"/>
    <dgm:cxn modelId="{2D8BAAEF-A69F-4D06-AF8B-DDD7C986A334}" type="presParOf" srcId="{C9743556-DDDD-459C-801C-0B9FCC10C617}" destId="{604CC93C-A081-4F54-BC61-51D58CC2D7D3}" srcOrd="7" destOrd="0" presId="urn:microsoft.com/office/officeart/2008/layout/NameandTitleOrganizationalChart"/>
    <dgm:cxn modelId="{3BCB60A9-1FE4-4477-9B7F-7BDA49904840}" type="presParOf" srcId="{604CC93C-A081-4F54-BC61-51D58CC2D7D3}" destId="{2B40723A-535C-40F9-8F67-1B34DA396DC9}" srcOrd="0" destOrd="0" presId="urn:microsoft.com/office/officeart/2008/layout/NameandTitleOrganizationalChart"/>
    <dgm:cxn modelId="{3F29AA23-68C7-4844-AE5A-19A86F7EE4EA}" type="presParOf" srcId="{2B40723A-535C-40F9-8F67-1B34DA396DC9}" destId="{221073C7-8E56-43BD-BDB2-A7A01FE57C21}" srcOrd="0" destOrd="0" presId="urn:microsoft.com/office/officeart/2008/layout/NameandTitleOrganizationalChart"/>
    <dgm:cxn modelId="{4D549E8E-9D1F-4003-84FF-1302E079DC18}" type="presParOf" srcId="{2B40723A-535C-40F9-8F67-1B34DA396DC9}" destId="{28E2039F-913C-49F5-A60A-CA7E4C60742F}" srcOrd="1" destOrd="0" presId="urn:microsoft.com/office/officeart/2008/layout/NameandTitleOrganizationalChart"/>
    <dgm:cxn modelId="{EB409F18-CA44-48D8-810D-96CEBFCCAC97}" type="presParOf" srcId="{2B40723A-535C-40F9-8F67-1B34DA396DC9}" destId="{C2038CE3-D41D-499C-9B0E-9A1353EDF4BB}" srcOrd="2" destOrd="0" presId="urn:microsoft.com/office/officeart/2008/layout/NameandTitleOrganizationalChart"/>
    <dgm:cxn modelId="{C3703D8B-76B8-4DEA-BF11-62CCC8B57AB5}" type="presParOf" srcId="{604CC93C-A081-4F54-BC61-51D58CC2D7D3}" destId="{77B7187B-1361-49CE-BC01-CE1EA685A931}" srcOrd="1" destOrd="0" presId="urn:microsoft.com/office/officeart/2008/layout/NameandTitleOrganizationalChart"/>
    <dgm:cxn modelId="{83D385AD-064B-4036-B2DB-9BA7766FA31B}" type="presParOf" srcId="{77B7187B-1361-49CE-BC01-CE1EA685A931}" destId="{CCC09C84-458F-41FB-BC92-6F68053D5562}" srcOrd="0" destOrd="0" presId="urn:microsoft.com/office/officeart/2008/layout/NameandTitleOrganizationalChart"/>
    <dgm:cxn modelId="{7663C77C-3AB9-4082-8F47-E2C981041258}" type="presParOf" srcId="{77B7187B-1361-49CE-BC01-CE1EA685A931}" destId="{A36A3E84-8630-4714-B40C-0570CAABC793}" srcOrd="1" destOrd="0" presId="urn:microsoft.com/office/officeart/2008/layout/NameandTitleOrganizationalChart"/>
    <dgm:cxn modelId="{A02F84C0-3C43-4608-9375-F15DB7B52528}" type="presParOf" srcId="{A36A3E84-8630-4714-B40C-0570CAABC793}" destId="{86FC9FD6-C234-4B0F-85C2-50428637B061}" srcOrd="0" destOrd="0" presId="urn:microsoft.com/office/officeart/2008/layout/NameandTitleOrganizationalChart"/>
    <dgm:cxn modelId="{8F6C87C5-1C64-4348-A4AA-1D8572AE1B5C}" type="presParOf" srcId="{86FC9FD6-C234-4B0F-85C2-50428637B061}" destId="{6A4FDFFC-5458-4255-BCE9-6C0821EFFE64}" srcOrd="0" destOrd="0" presId="urn:microsoft.com/office/officeart/2008/layout/NameandTitleOrganizationalChart"/>
    <dgm:cxn modelId="{A3FDCDB7-C6E2-4DEE-86D9-793F4DFDD049}" type="presParOf" srcId="{86FC9FD6-C234-4B0F-85C2-50428637B061}" destId="{C4BE02E2-EE7E-4CA3-BBA5-98E35C1CDB11}" srcOrd="1" destOrd="0" presId="urn:microsoft.com/office/officeart/2008/layout/NameandTitleOrganizationalChart"/>
    <dgm:cxn modelId="{2CCE6A0F-BE6F-428B-A846-9EE423134145}" type="presParOf" srcId="{86FC9FD6-C234-4B0F-85C2-50428637B061}" destId="{A21BE266-64C0-4329-A1FD-4B2F5C91338A}" srcOrd="2" destOrd="0" presId="urn:microsoft.com/office/officeart/2008/layout/NameandTitleOrganizationalChart"/>
    <dgm:cxn modelId="{08E31446-745D-4E41-B379-C60BF49693D9}" type="presParOf" srcId="{A36A3E84-8630-4714-B40C-0570CAABC793}" destId="{9A5B68F2-7DBE-43EB-A87A-FAA8C6EE98DE}" srcOrd="1" destOrd="0" presId="urn:microsoft.com/office/officeart/2008/layout/NameandTitleOrganizationalChart"/>
    <dgm:cxn modelId="{3B91635A-C362-44A5-A40E-0CCBF5E13B19}" type="presParOf" srcId="{9A5B68F2-7DBE-43EB-A87A-FAA8C6EE98DE}" destId="{0D19BC2E-A59C-4999-88FF-F211DB634D99}" srcOrd="0" destOrd="0" presId="urn:microsoft.com/office/officeart/2008/layout/NameandTitleOrganizationalChart"/>
    <dgm:cxn modelId="{84FE4511-94F6-4566-887B-3D35302C71B1}" type="presParOf" srcId="{9A5B68F2-7DBE-43EB-A87A-FAA8C6EE98DE}" destId="{70404A49-06B1-4459-B722-07C189347058}" srcOrd="1" destOrd="0" presId="urn:microsoft.com/office/officeart/2008/layout/NameandTitleOrganizationalChart"/>
    <dgm:cxn modelId="{AFC62CCD-85BF-4834-81BE-70DD3D2F21FE}" type="presParOf" srcId="{70404A49-06B1-4459-B722-07C189347058}" destId="{625CA356-8F27-49F6-86E3-F3E6AA1970D7}" srcOrd="0" destOrd="0" presId="urn:microsoft.com/office/officeart/2008/layout/NameandTitleOrganizationalChart"/>
    <dgm:cxn modelId="{AB3BE72D-1E51-491D-B44B-7A82360BEA8F}" type="presParOf" srcId="{625CA356-8F27-49F6-86E3-F3E6AA1970D7}" destId="{E728BDAE-5A98-4808-9751-2B59EDDED62E}" srcOrd="0" destOrd="0" presId="urn:microsoft.com/office/officeart/2008/layout/NameandTitleOrganizationalChart"/>
    <dgm:cxn modelId="{D42B5BEA-2EEA-4330-98ED-5FED87DDA71D}" type="presParOf" srcId="{625CA356-8F27-49F6-86E3-F3E6AA1970D7}" destId="{D63E37E4-CD61-40B2-87F8-F56FA04C8FFD}" srcOrd="1" destOrd="0" presId="urn:microsoft.com/office/officeart/2008/layout/NameandTitleOrganizationalChart"/>
    <dgm:cxn modelId="{E96BB915-D2B0-489B-A28D-3F41DD9718D7}" type="presParOf" srcId="{625CA356-8F27-49F6-86E3-F3E6AA1970D7}" destId="{93BEA423-19F9-491D-A79B-E60B4D7D8FBD}" srcOrd="2" destOrd="0" presId="urn:microsoft.com/office/officeart/2008/layout/NameandTitleOrganizationalChart"/>
    <dgm:cxn modelId="{3C31AE0B-4A8D-41CD-B77D-AE1DB31A7497}" type="presParOf" srcId="{70404A49-06B1-4459-B722-07C189347058}" destId="{4865A00B-6EBB-44B2-B1ED-D313969BDE7B}" srcOrd="1" destOrd="0" presId="urn:microsoft.com/office/officeart/2008/layout/NameandTitleOrganizationalChart"/>
    <dgm:cxn modelId="{FD86F897-A5F1-437B-8866-2D6C71A17197}" type="presParOf" srcId="{70404A49-06B1-4459-B722-07C189347058}" destId="{E343101A-CA7D-47A0-85D8-D2F70F77B0FB}" srcOrd="2" destOrd="0" presId="urn:microsoft.com/office/officeart/2008/layout/NameandTitleOrganizationalChart"/>
    <dgm:cxn modelId="{0AF704BB-320A-41A3-8332-0FD21887C31A}" type="presParOf" srcId="{A36A3E84-8630-4714-B40C-0570CAABC793}" destId="{410A73A4-74AE-4258-B355-59BA84F02B93}" srcOrd="2" destOrd="0" presId="urn:microsoft.com/office/officeart/2008/layout/NameandTitleOrganizationalChart"/>
    <dgm:cxn modelId="{299F4290-BC8E-489D-A132-AFA15B37BFE6}" type="presParOf" srcId="{604CC93C-A081-4F54-BC61-51D58CC2D7D3}" destId="{4A012BB3-2906-46E0-9251-910B0619F344}" srcOrd="2" destOrd="0" presId="urn:microsoft.com/office/officeart/2008/layout/NameandTitleOrganizationalChart"/>
    <dgm:cxn modelId="{1F2C3BD2-DBB7-43CD-9893-E5F65F778294}" type="presParOf" srcId="{C9743556-DDDD-459C-801C-0B9FCC10C617}" destId="{177EDD02-BB40-4AE9-A00B-E2F4CFAE45EC}" srcOrd="8" destOrd="0" presId="urn:microsoft.com/office/officeart/2008/layout/NameandTitleOrganizationalChart"/>
    <dgm:cxn modelId="{22A5777D-F14A-47E4-8DEA-FAF5EA8E0CEE}" type="presParOf" srcId="{C9743556-DDDD-459C-801C-0B9FCC10C617}" destId="{709EABEA-E333-4619-8D8E-92B7693C4553}" srcOrd="9" destOrd="0" presId="urn:microsoft.com/office/officeart/2008/layout/NameandTitleOrganizationalChart"/>
    <dgm:cxn modelId="{532F2B44-1E9D-4CA5-85E9-A28F23300EA6}" type="presParOf" srcId="{709EABEA-E333-4619-8D8E-92B7693C4553}" destId="{627B3BC2-61FA-4DCF-A157-CE7FC46A2160}" srcOrd="0" destOrd="0" presId="urn:microsoft.com/office/officeart/2008/layout/NameandTitleOrganizationalChart"/>
    <dgm:cxn modelId="{792E0CB8-347B-4E73-9B05-9BEE94F6E289}" type="presParOf" srcId="{627B3BC2-61FA-4DCF-A157-CE7FC46A2160}" destId="{93042A90-6451-4EBA-824D-06B55896512D}" srcOrd="0" destOrd="0" presId="urn:microsoft.com/office/officeart/2008/layout/NameandTitleOrganizationalChart"/>
    <dgm:cxn modelId="{98F07040-8B93-4945-BB55-905F425CEEAA}" type="presParOf" srcId="{627B3BC2-61FA-4DCF-A157-CE7FC46A2160}" destId="{A0C4EF7D-FB8A-4B9E-92EB-A372B467B63A}" srcOrd="1" destOrd="0" presId="urn:microsoft.com/office/officeart/2008/layout/NameandTitleOrganizationalChart"/>
    <dgm:cxn modelId="{52623FB8-BC5A-4856-9DCD-93044E54F0C9}" type="presParOf" srcId="{627B3BC2-61FA-4DCF-A157-CE7FC46A2160}" destId="{4AAF0E91-DE1D-4D76-AE07-D26A9200CF29}" srcOrd="2" destOrd="0" presId="urn:microsoft.com/office/officeart/2008/layout/NameandTitleOrganizationalChart"/>
    <dgm:cxn modelId="{8CFC78E7-2DCC-46FB-953E-324DF547B70A}" type="presParOf" srcId="{709EABEA-E333-4619-8D8E-92B7693C4553}" destId="{4B94E2B2-57F2-4934-BAD4-4B62AAE7F423}" srcOrd="1" destOrd="0" presId="urn:microsoft.com/office/officeart/2008/layout/NameandTitleOrganizationalChart"/>
    <dgm:cxn modelId="{215DD707-6D3E-4829-B589-A662709AC249}" type="presParOf" srcId="{709EABEA-E333-4619-8D8E-92B7693C4553}" destId="{13D29866-8BB1-42EC-9658-6D3C42246AB5}" srcOrd="2" destOrd="0" presId="urn:microsoft.com/office/officeart/2008/layout/NameandTitleOrganizationalChart"/>
    <dgm:cxn modelId="{8B5196D9-59CE-4E5B-9936-540DF8E63131}" type="presParOf" srcId="{C9743556-DDDD-459C-801C-0B9FCC10C617}" destId="{75A2FA0C-827F-49BF-870D-7F0D3E8D9118}" srcOrd="10" destOrd="0" presId="urn:microsoft.com/office/officeart/2008/layout/NameandTitleOrganizationalChart"/>
    <dgm:cxn modelId="{2B4DA129-6EDD-494A-B6BF-B57C9B17449D}" type="presParOf" srcId="{C9743556-DDDD-459C-801C-0B9FCC10C617}" destId="{CA4D7489-8F84-47EE-AB23-EE24ABA5E99C}" srcOrd="11" destOrd="0" presId="urn:microsoft.com/office/officeart/2008/layout/NameandTitleOrganizationalChart"/>
    <dgm:cxn modelId="{905510E2-F8B3-4964-9B78-D00BA394E398}" type="presParOf" srcId="{CA4D7489-8F84-47EE-AB23-EE24ABA5E99C}" destId="{01F624FB-8B1D-4956-8330-82CDAA1A5521}" srcOrd="0" destOrd="0" presId="urn:microsoft.com/office/officeart/2008/layout/NameandTitleOrganizationalChart"/>
    <dgm:cxn modelId="{3A7D59EB-4385-4602-8308-C84F94D09523}" type="presParOf" srcId="{01F624FB-8B1D-4956-8330-82CDAA1A5521}" destId="{DF961394-B78F-4F38-BAE3-BC8625DAFF77}" srcOrd="0" destOrd="0" presId="urn:microsoft.com/office/officeart/2008/layout/NameandTitleOrganizationalChart"/>
    <dgm:cxn modelId="{BE6840DA-25CC-4497-9F31-A9027935039B}" type="presParOf" srcId="{01F624FB-8B1D-4956-8330-82CDAA1A5521}" destId="{71D419BC-A0DC-4953-8389-1655042C5BC3}" srcOrd="1" destOrd="0" presId="urn:microsoft.com/office/officeart/2008/layout/NameandTitleOrganizationalChart"/>
    <dgm:cxn modelId="{C5F4FDD0-AEDA-4459-86B3-8903AEBBC24C}" type="presParOf" srcId="{01F624FB-8B1D-4956-8330-82CDAA1A5521}" destId="{ED0B7A11-A8A6-49F3-B886-E8B56700FCDE}" srcOrd="2" destOrd="0" presId="urn:microsoft.com/office/officeart/2008/layout/NameandTitleOrganizationalChart"/>
    <dgm:cxn modelId="{78117EF1-1AA5-4CFB-9118-19191E2910A7}" type="presParOf" srcId="{CA4D7489-8F84-47EE-AB23-EE24ABA5E99C}" destId="{B2CE6EAA-58EC-4378-A211-F440DEDC2577}" srcOrd="1" destOrd="0" presId="urn:microsoft.com/office/officeart/2008/layout/NameandTitleOrganizationalChart"/>
    <dgm:cxn modelId="{518779EF-5719-48AD-A128-47B5DE46099E}" type="presParOf" srcId="{CA4D7489-8F84-47EE-AB23-EE24ABA5E99C}" destId="{05D2A3F0-4D73-4C27-94E5-485D6F12ABE3}" srcOrd="2" destOrd="0" presId="urn:microsoft.com/office/officeart/2008/layout/NameandTitleOrganizationalChart"/>
    <dgm:cxn modelId="{C64C2EAF-225E-4568-9BFC-EA16F664F915}" type="presParOf" srcId="{17583101-0C0E-4707-8B9F-2D36AA1939AF}" destId="{58ADC8D3-99A2-4DF4-A037-9548092E4E28}"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2FA0C-827F-49BF-870D-7F0D3E8D9118}">
      <dsp:nvSpPr>
        <dsp:cNvPr id="0" name=""/>
        <dsp:cNvSpPr/>
      </dsp:nvSpPr>
      <dsp:spPr>
        <a:xfrm>
          <a:off x="5583640" y="518194"/>
          <a:ext cx="3352902" cy="299045"/>
        </a:xfrm>
        <a:custGeom>
          <a:avLst/>
          <a:gdLst/>
          <a:ahLst/>
          <a:cxnLst/>
          <a:rect l="0" t="0" r="0" b="0"/>
          <a:pathLst>
            <a:path>
              <a:moveTo>
                <a:pt x="0" y="0"/>
              </a:moveTo>
              <a:lnTo>
                <a:pt x="0" y="178277"/>
              </a:lnTo>
              <a:lnTo>
                <a:pt x="3352902" y="178277"/>
              </a:lnTo>
              <a:lnTo>
                <a:pt x="3352902" y="2990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7EDD02-BB40-4AE9-A00B-E2F4CFAE45EC}">
      <dsp:nvSpPr>
        <dsp:cNvPr id="0" name=""/>
        <dsp:cNvSpPr/>
      </dsp:nvSpPr>
      <dsp:spPr>
        <a:xfrm>
          <a:off x="5583640" y="518194"/>
          <a:ext cx="2011741" cy="299045"/>
        </a:xfrm>
        <a:custGeom>
          <a:avLst/>
          <a:gdLst/>
          <a:ahLst/>
          <a:cxnLst/>
          <a:rect l="0" t="0" r="0" b="0"/>
          <a:pathLst>
            <a:path>
              <a:moveTo>
                <a:pt x="0" y="0"/>
              </a:moveTo>
              <a:lnTo>
                <a:pt x="0" y="178277"/>
              </a:lnTo>
              <a:lnTo>
                <a:pt x="2011741" y="178277"/>
              </a:lnTo>
              <a:lnTo>
                <a:pt x="2011741" y="2990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19BC2E-A59C-4999-88FF-F211DB634D99}">
      <dsp:nvSpPr>
        <dsp:cNvPr id="0" name=""/>
        <dsp:cNvSpPr/>
      </dsp:nvSpPr>
      <dsp:spPr>
        <a:xfrm>
          <a:off x="6208500" y="2151442"/>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09C84-458F-41FB-BC92-6F68053D5562}">
      <dsp:nvSpPr>
        <dsp:cNvPr id="0" name=""/>
        <dsp:cNvSpPr/>
      </dsp:nvSpPr>
      <dsp:spPr>
        <a:xfrm>
          <a:off x="6208500" y="1334818"/>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EE2A0D-DBF8-4DE8-B09C-CA368BB07AE7}">
      <dsp:nvSpPr>
        <dsp:cNvPr id="0" name=""/>
        <dsp:cNvSpPr/>
      </dsp:nvSpPr>
      <dsp:spPr>
        <a:xfrm>
          <a:off x="5583640" y="518194"/>
          <a:ext cx="670580" cy="299045"/>
        </a:xfrm>
        <a:custGeom>
          <a:avLst/>
          <a:gdLst/>
          <a:ahLst/>
          <a:cxnLst/>
          <a:rect l="0" t="0" r="0" b="0"/>
          <a:pathLst>
            <a:path>
              <a:moveTo>
                <a:pt x="0" y="0"/>
              </a:moveTo>
              <a:lnTo>
                <a:pt x="0" y="178277"/>
              </a:lnTo>
              <a:lnTo>
                <a:pt x="670580" y="178277"/>
              </a:lnTo>
              <a:lnTo>
                <a:pt x="670580" y="2990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4970D8-6E55-47AD-83A0-B8BDA43233A7}">
      <dsp:nvSpPr>
        <dsp:cNvPr id="0" name=""/>
        <dsp:cNvSpPr/>
      </dsp:nvSpPr>
      <dsp:spPr>
        <a:xfrm>
          <a:off x="4867339" y="3784691"/>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B8C762-D664-4B21-B001-CD7FDD844BFA}">
      <dsp:nvSpPr>
        <dsp:cNvPr id="0" name=""/>
        <dsp:cNvSpPr/>
      </dsp:nvSpPr>
      <dsp:spPr>
        <a:xfrm>
          <a:off x="4867339" y="2968067"/>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EBF0D7-F0B1-4711-BAA1-53A2330FDFF9}">
      <dsp:nvSpPr>
        <dsp:cNvPr id="0" name=""/>
        <dsp:cNvSpPr/>
      </dsp:nvSpPr>
      <dsp:spPr>
        <a:xfrm>
          <a:off x="4867339" y="2151442"/>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787397-6638-4F72-8EBE-86FAF3A7776B}">
      <dsp:nvSpPr>
        <dsp:cNvPr id="0" name=""/>
        <dsp:cNvSpPr/>
      </dsp:nvSpPr>
      <dsp:spPr>
        <a:xfrm>
          <a:off x="4867339" y="1334818"/>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6ABBC-5425-4DE0-8EE8-E88E5C9ADCEF}">
      <dsp:nvSpPr>
        <dsp:cNvPr id="0" name=""/>
        <dsp:cNvSpPr/>
      </dsp:nvSpPr>
      <dsp:spPr>
        <a:xfrm>
          <a:off x="4913059" y="518194"/>
          <a:ext cx="670580" cy="299045"/>
        </a:xfrm>
        <a:custGeom>
          <a:avLst/>
          <a:gdLst/>
          <a:ahLst/>
          <a:cxnLst/>
          <a:rect l="0" t="0" r="0" b="0"/>
          <a:pathLst>
            <a:path>
              <a:moveTo>
                <a:pt x="670580" y="0"/>
              </a:moveTo>
              <a:lnTo>
                <a:pt x="670580" y="178277"/>
              </a:lnTo>
              <a:lnTo>
                <a:pt x="0" y="178277"/>
              </a:lnTo>
              <a:lnTo>
                <a:pt x="0" y="2990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951E27-AC86-4836-B785-158A48D8E3CD}">
      <dsp:nvSpPr>
        <dsp:cNvPr id="0" name=""/>
        <dsp:cNvSpPr/>
      </dsp:nvSpPr>
      <dsp:spPr>
        <a:xfrm>
          <a:off x="3526178" y="3784691"/>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AF7994-5439-4A63-91C3-CE993A792772}">
      <dsp:nvSpPr>
        <dsp:cNvPr id="0" name=""/>
        <dsp:cNvSpPr/>
      </dsp:nvSpPr>
      <dsp:spPr>
        <a:xfrm>
          <a:off x="3526178" y="2968067"/>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8F0114-2745-493E-87B2-B163E3D4842D}">
      <dsp:nvSpPr>
        <dsp:cNvPr id="0" name=""/>
        <dsp:cNvSpPr/>
      </dsp:nvSpPr>
      <dsp:spPr>
        <a:xfrm>
          <a:off x="3526178" y="2151442"/>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34043-FDAF-4940-BA7A-FE1EFCA461AA}">
      <dsp:nvSpPr>
        <dsp:cNvPr id="0" name=""/>
        <dsp:cNvSpPr/>
      </dsp:nvSpPr>
      <dsp:spPr>
        <a:xfrm>
          <a:off x="3526178" y="1334818"/>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1CC3E5-E302-4071-B68A-20F32B2D8A83}">
      <dsp:nvSpPr>
        <dsp:cNvPr id="0" name=""/>
        <dsp:cNvSpPr/>
      </dsp:nvSpPr>
      <dsp:spPr>
        <a:xfrm>
          <a:off x="3571898" y="518194"/>
          <a:ext cx="2011741" cy="299045"/>
        </a:xfrm>
        <a:custGeom>
          <a:avLst/>
          <a:gdLst/>
          <a:ahLst/>
          <a:cxnLst/>
          <a:rect l="0" t="0" r="0" b="0"/>
          <a:pathLst>
            <a:path>
              <a:moveTo>
                <a:pt x="2011741" y="0"/>
              </a:moveTo>
              <a:lnTo>
                <a:pt x="2011741" y="178277"/>
              </a:lnTo>
              <a:lnTo>
                <a:pt x="0" y="178277"/>
              </a:lnTo>
              <a:lnTo>
                <a:pt x="0" y="2990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9687B7-CA0D-4531-874B-2438B7614F00}">
      <dsp:nvSpPr>
        <dsp:cNvPr id="0" name=""/>
        <dsp:cNvSpPr/>
      </dsp:nvSpPr>
      <dsp:spPr>
        <a:xfrm>
          <a:off x="2185017" y="3784691"/>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D6945D-B4CC-4EE9-B570-6989E0DBE60F}">
      <dsp:nvSpPr>
        <dsp:cNvPr id="0" name=""/>
        <dsp:cNvSpPr/>
      </dsp:nvSpPr>
      <dsp:spPr>
        <a:xfrm>
          <a:off x="2185017" y="2968067"/>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415DFD-3B32-4E8F-AB33-321EEE10FC53}">
      <dsp:nvSpPr>
        <dsp:cNvPr id="0" name=""/>
        <dsp:cNvSpPr/>
      </dsp:nvSpPr>
      <dsp:spPr>
        <a:xfrm>
          <a:off x="2185017" y="2151442"/>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E18279-F8F7-4695-8F09-7D253E648F72}">
      <dsp:nvSpPr>
        <dsp:cNvPr id="0" name=""/>
        <dsp:cNvSpPr/>
      </dsp:nvSpPr>
      <dsp:spPr>
        <a:xfrm>
          <a:off x="2185017" y="1334818"/>
          <a:ext cx="91440" cy="299045"/>
        </a:xfrm>
        <a:custGeom>
          <a:avLst/>
          <a:gdLst/>
          <a:ahLst/>
          <a:cxnLst/>
          <a:rect l="0" t="0" r="0" b="0"/>
          <a:pathLst>
            <a:path>
              <a:moveTo>
                <a:pt x="45720" y="0"/>
              </a:moveTo>
              <a:lnTo>
                <a:pt x="45720" y="2990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F27E0F-2084-4B3B-A9A0-964C23AEBAB5}">
      <dsp:nvSpPr>
        <dsp:cNvPr id="0" name=""/>
        <dsp:cNvSpPr/>
      </dsp:nvSpPr>
      <dsp:spPr>
        <a:xfrm>
          <a:off x="2230737" y="518194"/>
          <a:ext cx="3352902" cy="299045"/>
        </a:xfrm>
        <a:custGeom>
          <a:avLst/>
          <a:gdLst/>
          <a:ahLst/>
          <a:cxnLst/>
          <a:rect l="0" t="0" r="0" b="0"/>
          <a:pathLst>
            <a:path>
              <a:moveTo>
                <a:pt x="3352902" y="0"/>
              </a:moveTo>
              <a:lnTo>
                <a:pt x="3352902" y="178277"/>
              </a:lnTo>
              <a:lnTo>
                <a:pt x="0" y="178277"/>
              </a:lnTo>
              <a:lnTo>
                <a:pt x="0" y="2990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6631B-9D27-4264-AD95-B9A2E54DACC4}">
      <dsp:nvSpPr>
        <dsp:cNvPr id="0" name=""/>
        <dsp:cNvSpPr/>
      </dsp:nvSpPr>
      <dsp:spPr>
        <a:xfrm>
          <a:off x="5083810" y="615"/>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Projeto Final</a:t>
          </a:r>
        </a:p>
      </dsp:txBody>
      <dsp:txXfrm>
        <a:off x="5083810" y="615"/>
        <a:ext cx="999658" cy="517578"/>
      </dsp:txXfrm>
    </dsp:sp>
    <dsp:sp modelId="{895BE077-AA89-44FA-99B7-16DE5CEAD04E}">
      <dsp:nvSpPr>
        <dsp:cNvPr id="0" name=""/>
        <dsp:cNvSpPr/>
      </dsp:nvSpPr>
      <dsp:spPr>
        <a:xfrm>
          <a:off x="5283742" y="403176"/>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5283742" y="403176"/>
        <a:ext cx="899692" cy="172526"/>
      </dsp:txXfrm>
    </dsp:sp>
    <dsp:sp modelId="{15069B92-0BE4-421B-9967-292854606E13}">
      <dsp:nvSpPr>
        <dsp:cNvPr id="0" name=""/>
        <dsp:cNvSpPr/>
      </dsp:nvSpPr>
      <dsp:spPr>
        <a:xfrm>
          <a:off x="1730908" y="817239"/>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Dispositivo</a:t>
          </a:r>
        </a:p>
      </dsp:txBody>
      <dsp:txXfrm>
        <a:off x="1730908" y="817239"/>
        <a:ext cx="999658" cy="517578"/>
      </dsp:txXfrm>
    </dsp:sp>
    <dsp:sp modelId="{6AFFF4D4-63C5-4BD2-ADAF-AC634A976ECA}">
      <dsp:nvSpPr>
        <dsp:cNvPr id="0" name=""/>
        <dsp:cNvSpPr/>
      </dsp:nvSpPr>
      <dsp:spPr>
        <a:xfrm>
          <a:off x="1930840" y="1219801"/>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1930840" y="1219801"/>
        <a:ext cx="899692" cy="172526"/>
      </dsp:txXfrm>
    </dsp:sp>
    <dsp:sp modelId="{A83FDE3B-E5DA-4871-8B09-3965E77299AA}">
      <dsp:nvSpPr>
        <dsp:cNvPr id="0" name=""/>
        <dsp:cNvSpPr/>
      </dsp:nvSpPr>
      <dsp:spPr>
        <a:xfrm>
          <a:off x="1730908" y="1633864"/>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Protótipo Hardware</a:t>
          </a:r>
        </a:p>
      </dsp:txBody>
      <dsp:txXfrm>
        <a:off x="1730908" y="1633864"/>
        <a:ext cx="999658" cy="517578"/>
      </dsp:txXfrm>
    </dsp:sp>
    <dsp:sp modelId="{73D1D52F-C421-48DE-8B4A-66C1985F6BC6}">
      <dsp:nvSpPr>
        <dsp:cNvPr id="0" name=""/>
        <dsp:cNvSpPr/>
      </dsp:nvSpPr>
      <dsp:spPr>
        <a:xfrm>
          <a:off x="1930840" y="2036425"/>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1930840" y="2036425"/>
        <a:ext cx="899692" cy="172526"/>
      </dsp:txXfrm>
    </dsp:sp>
    <dsp:sp modelId="{90FEDBA1-4DDB-4190-8FCD-2E1789CE47B9}">
      <dsp:nvSpPr>
        <dsp:cNvPr id="0" name=""/>
        <dsp:cNvSpPr/>
      </dsp:nvSpPr>
      <dsp:spPr>
        <a:xfrm>
          <a:off x="1730908" y="2450488"/>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Conexão OBD+ESP</a:t>
          </a:r>
        </a:p>
      </dsp:txBody>
      <dsp:txXfrm>
        <a:off x="1730908" y="2450488"/>
        <a:ext cx="999658" cy="517578"/>
      </dsp:txXfrm>
    </dsp:sp>
    <dsp:sp modelId="{7E7C0128-24A6-4D63-A671-844FBF828F80}">
      <dsp:nvSpPr>
        <dsp:cNvPr id="0" name=""/>
        <dsp:cNvSpPr/>
      </dsp:nvSpPr>
      <dsp:spPr>
        <a:xfrm>
          <a:off x="1930840" y="2853049"/>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1930840" y="2853049"/>
        <a:ext cx="899692" cy="172526"/>
      </dsp:txXfrm>
    </dsp:sp>
    <dsp:sp modelId="{081A18AE-3750-43B3-BB7E-EB148E4E5F49}">
      <dsp:nvSpPr>
        <dsp:cNvPr id="0" name=""/>
        <dsp:cNvSpPr/>
      </dsp:nvSpPr>
      <dsp:spPr>
        <a:xfrm>
          <a:off x="1730908" y="3267112"/>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Conexão Internet GSM</a:t>
          </a:r>
        </a:p>
      </dsp:txBody>
      <dsp:txXfrm>
        <a:off x="1730908" y="3267112"/>
        <a:ext cx="999658" cy="517578"/>
      </dsp:txXfrm>
    </dsp:sp>
    <dsp:sp modelId="{E3D2C559-B926-4E5F-B35B-46FF50319FE4}">
      <dsp:nvSpPr>
        <dsp:cNvPr id="0" name=""/>
        <dsp:cNvSpPr/>
      </dsp:nvSpPr>
      <dsp:spPr>
        <a:xfrm>
          <a:off x="1930840" y="3669673"/>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1930840" y="3669673"/>
        <a:ext cx="899692" cy="172526"/>
      </dsp:txXfrm>
    </dsp:sp>
    <dsp:sp modelId="{AB55A598-16F3-4EA7-B3B2-2C509E1A51BA}">
      <dsp:nvSpPr>
        <dsp:cNvPr id="0" name=""/>
        <dsp:cNvSpPr/>
      </dsp:nvSpPr>
      <dsp:spPr>
        <a:xfrm>
          <a:off x="1730908" y="4083737"/>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Envio de Dados Nuvem</a:t>
          </a:r>
        </a:p>
      </dsp:txBody>
      <dsp:txXfrm>
        <a:off x="1730908" y="4083737"/>
        <a:ext cx="999658" cy="517578"/>
      </dsp:txXfrm>
    </dsp:sp>
    <dsp:sp modelId="{A1C408D7-770F-40B9-A6A9-CBD2F699B82C}">
      <dsp:nvSpPr>
        <dsp:cNvPr id="0" name=""/>
        <dsp:cNvSpPr/>
      </dsp:nvSpPr>
      <dsp:spPr>
        <a:xfrm>
          <a:off x="1930840" y="4486298"/>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1930840" y="4486298"/>
        <a:ext cx="899692" cy="172526"/>
      </dsp:txXfrm>
    </dsp:sp>
    <dsp:sp modelId="{B0442C6B-388C-4E0E-BA75-A8FD56006BE1}">
      <dsp:nvSpPr>
        <dsp:cNvPr id="0" name=""/>
        <dsp:cNvSpPr/>
      </dsp:nvSpPr>
      <dsp:spPr>
        <a:xfrm>
          <a:off x="3072069" y="817239"/>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Plataforma Web</a:t>
          </a:r>
        </a:p>
      </dsp:txBody>
      <dsp:txXfrm>
        <a:off x="3072069" y="817239"/>
        <a:ext cx="999658" cy="517578"/>
      </dsp:txXfrm>
    </dsp:sp>
    <dsp:sp modelId="{46F6C840-B959-4591-B32C-D14190E878CA}">
      <dsp:nvSpPr>
        <dsp:cNvPr id="0" name=""/>
        <dsp:cNvSpPr/>
      </dsp:nvSpPr>
      <dsp:spPr>
        <a:xfrm>
          <a:off x="3272001" y="1219801"/>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3272001" y="1219801"/>
        <a:ext cx="899692" cy="172526"/>
      </dsp:txXfrm>
    </dsp:sp>
    <dsp:sp modelId="{361EFC8F-301D-4703-B2D9-763B0F11A462}">
      <dsp:nvSpPr>
        <dsp:cNvPr id="0" name=""/>
        <dsp:cNvSpPr/>
      </dsp:nvSpPr>
      <dsp:spPr>
        <a:xfrm>
          <a:off x="3072069" y="1633864"/>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Design</a:t>
          </a:r>
        </a:p>
      </dsp:txBody>
      <dsp:txXfrm>
        <a:off x="3072069" y="1633864"/>
        <a:ext cx="999658" cy="517578"/>
      </dsp:txXfrm>
    </dsp:sp>
    <dsp:sp modelId="{4985521D-6C60-45B3-8909-1E848CCD49DB}">
      <dsp:nvSpPr>
        <dsp:cNvPr id="0" name=""/>
        <dsp:cNvSpPr/>
      </dsp:nvSpPr>
      <dsp:spPr>
        <a:xfrm>
          <a:off x="3272001" y="2036425"/>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3272001" y="2036425"/>
        <a:ext cx="899692" cy="172526"/>
      </dsp:txXfrm>
    </dsp:sp>
    <dsp:sp modelId="{3D1CF373-D3F1-4E2A-8DFD-9C6F21C9ADBF}">
      <dsp:nvSpPr>
        <dsp:cNvPr id="0" name=""/>
        <dsp:cNvSpPr/>
      </dsp:nvSpPr>
      <dsp:spPr>
        <a:xfrm>
          <a:off x="3072069" y="2450488"/>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Desenvolvimento Cadastro</a:t>
          </a:r>
        </a:p>
      </dsp:txBody>
      <dsp:txXfrm>
        <a:off x="3072069" y="2450488"/>
        <a:ext cx="999658" cy="517578"/>
      </dsp:txXfrm>
    </dsp:sp>
    <dsp:sp modelId="{2689E8BE-7CC2-4FEB-9BC0-B402078EC79A}">
      <dsp:nvSpPr>
        <dsp:cNvPr id="0" name=""/>
        <dsp:cNvSpPr/>
      </dsp:nvSpPr>
      <dsp:spPr>
        <a:xfrm>
          <a:off x="3272001" y="2853049"/>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3272001" y="2853049"/>
        <a:ext cx="899692" cy="172526"/>
      </dsp:txXfrm>
    </dsp:sp>
    <dsp:sp modelId="{4A48FFA2-1EEE-4220-B7B5-BAC1240EF1A7}">
      <dsp:nvSpPr>
        <dsp:cNvPr id="0" name=""/>
        <dsp:cNvSpPr/>
      </dsp:nvSpPr>
      <dsp:spPr>
        <a:xfrm>
          <a:off x="3072069" y="3267112"/>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Desenvolvimento Dashboard</a:t>
          </a:r>
        </a:p>
      </dsp:txBody>
      <dsp:txXfrm>
        <a:off x="3072069" y="3267112"/>
        <a:ext cx="999658" cy="517578"/>
      </dsp:txXfrm>
    </dsp:sp>
    <dsp:sp modelId="{8F210075-3745-495F-80AD-F62CCD64D738}">
      <dsp:nvSpPr>
        <dsp:cNvPr id="0" name=""/>
        <dsp:cNvSpPr/>
      </dsp:nvSpPr>
      <dsp:spPr>
        <a:xfrm>
          <a:off x="3272001" y="3669673"/>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3272001" y="3669673"/>
        <a:ext cx="899692" cy="172526"/>
      </dsp:txXfrm>
    </dsp:sp>
    <dsp:sp modelId="{3F750854-8A14-47DA-89BF-19D68081B04F}">
      <dsp:nvSpPr>
        <dsp:cNvPr id="0" name=""/>
        <dsp:cNvSpPr/>
      </dsp:nvSpPr>
      <dsp:spPr>
        <a:xfrm>
          <a:off x="3072069" y="4083737"/>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Login</a:t>
          </a:r>
        </a:p>
      </dsp:txBody>
      <dsp:txXfrm>
        <a:off x="3072069" y="4083737"/>
        <a:ext cx="999658" cy="517578"/>
      </dsp:txXfrm>
    </dsp:sp>
    <dsp:sp modelId="{8C5F6C7A-6DE4-4C40-BEA1-8E3C77DF873A}">
      <dsp:nvSpPr>
        <dsp:cNvPr id="0" name=""/>
        <dsp:cNvSpPr/>
      </dsp:nvSpPr>
      <dsp:spPr>
        <a:xfrm>
          <a:off x="3272001" y="4486298"/>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3272001" y="4486298"/>
        <a:ext cx="899692" cy="172526"/>
      </dsp:txXfrm>
    </dsp:sp>
    <dsp:sp modelId="{A54165FA-FAE4-4611-B6A5-BDBBE52F8DA3}">
      <dsp:nvSpPr>
        <dsp:cNvPr id="0" name=""/>
        <dsp:cNvSpPr/>
      </dsp:nvSpPr>
      <dsp:spPr>
        <a:xfrm>
          <a:off x="4413230" y="817239"/>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Aplicativo Android</a:t>
          </a:r>
        </a:p>
      </dsp:txBody>
      <dsp:txXfrm>
        <a:off x="4413230" y="817239"/>
        <a:ext cx="999658" cy="517578"/>
      </dsp:txXfrm>
    </dsp:sp>
    <dsp:sp modelId="{F7FE7675-20BE-49EE-A722-2B947413B554}">
      <dsp:nvSpPr>
        <dsp:cNvPr id="0" name=""/>
        <dsp:cNvSpPr/>
      </dsp:nvSpPr>
      <dsp:spPr>
        <a:xfrm>
          <a:off x="4613162" y="1219801"/>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4613162" y="1219801"/>
        <a:ext cx="899692" cy="172526"/>
      </dsp:txXfrm>
    </dsp:sp>
    <dsp:sp modelId="{7310E262-1B61-4536-BCFD-7C6D5E7E5309}">
      <dsp:nvSpPr>
        <dsp:cNvPr id="0" name=""/>
        <dsp:cNvSpPr/>
      </dsp:nvSpPr>
      <dsp:spPr>
        <a:xfrm>
          <a:off x="4413230" y="1633864"/>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Design</a:t>
          </a:r>
        </a:p>
      </dsp:txBody>
      <dsp:txXfrm>
        <a:off x="4413230" y="1633864"/>
        <a:ext cx="999658" cy="517578"/>
      </dsp:txXfrm>
    </dsp:sp>
    <dsp:sp modelId="{6121F1B3-C461-441D-81D6-557F88293C9E}">
      <dsp:nvSpPr>
        <dsp:cNvPr id="0" name=""/>
        <dsp:cNvSpPr/>
      </dsp:nvSpPr>
      <dsp:spPr>
        <a:xfrm>
          <a:off x="4613162" y="2036425"/>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4613162" y="2036425"/>
        <a:ext cx="899692" cy="172526"/>
      </dsp:txXfrm>
    </dsp:sp>
    <dsp:sp modelId="{889A4FE6-B848-4D87-A6E6-7CA13C2EBA5D}">
      <dsp:nvSpPr>
        <dsp:cNvPr id="0" name=""/>
        <dsp:cNvSpPr/>
      </dsp:nvSpPr>
      <dsp:spPr>
        <a:xfrm>
          <a:off x="4413230" y="2450488"/>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Desenvolvimento cadastro</a:t>
          </a:r>
        </a:p>
      </dsp:txBody>
      <dsp:txXfrm>
        <a:off x="4413230" y="2450488"/>
        <a:ext cx="999658" cy="517578"/>
      </dsp:txXfrm>
    </dsp:sp>
    <dsp:sp modelId="{E7CF8A64-B80C-4AB1-904D-F562E4D91C1F}">
      <dsp:nvSpPr>
        <dsp:cNvPr id="0" name=""/>
        <dsp:cNvSpPr/>
      </dsp:nvSpPr>
      <dsp:spPr>
        <a:xfrm>
          <a:off x="4613162" y="2853049"/>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4613162" y="2853049"/>
        <a:ext cx="899692" cy="172526"/>
      </dsp:txXfrm>
    </dsp:sp>
    <dsp:sp modelId="{984DBE9F-EB56-4549-A7DE-A0A63D604604}">
      <dsp:nvSpPr>
        <dsp:cNvPr id="0" name=""/>
        <dsp:cNvSpPr/>
      </dsp:nvSpPr>
      <dsp:spPr>
        <a:xfrm>
          <a:off x="4413230" y="3267112"/>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Desenvolvimento Dashboard</a:t>
          </a:r>
        </a:p>
      </dsp:txBody>
      <dsp:txXfrm>
        <a:off x="4413230" y="3267112"/>
        <a:ext cx="999658" cy="517578"/>
      </dsp:txXfrm>
    </dsp:sp>
    <dsp:sp modelId="{CF7A8CA9-7993-4205-AB47-C31111DB37F2}">
      <dsp:nvSpPr>
        <dsp:cNvPr id="0" name=""/>
        <dsp:cNvSpPr/>
      </dsp:nvSpPr>
      <dsp:spPr>
        <a:xfrm>
          <a:off x="4613162" y="3669673"/>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4613162" y="3669673"/>
        <a:ext cx="899692" cy="172526"/>
      </dsp:txXfrm>
    </dsp:sp>
    <dsp:sp modelId="{31A3863C-B6B3-4EF6-8C95-55EA35262838}">
      <dsp:nvSpPr>
        <dsp:cNvPr id="0" name=""/>
        <dsp:cNvSpPr/>
      </dsp:nvSpPr>
      <dsp:spPr>
        <a:xfrm>
          <a:off x="4413230" y="4083737"/>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Login</a:t>
          </a:r>
        </a:p>
      </dsp:txBody>
      <dsp:txXfrm>
        <a:off x="4413230" y="4083737"/>
        <a:ext cx="999658" cy="517578"/>
      </dsp:txXfrm>
    </dsp:sp>
    <dsp:sp modelId="{9E5F5AD2-8615-4571-8554-9E50E23330E5}">
      <dsp:nvSpPr>
        <dsp:cNvPr id="0" name=""/>
        <dsp:cNvSpPr/>
      </dsp:nvSpPr>
      <dsp:spPr>
        <a:xfrm>
          <a:off x="4613162" y="4486298"/>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4613162" y="4486298"/>
        <a:ext cx="899692" cy="172526"/>
      </dsp:txXfrm>
    </dsp:sp>
    <dsp:sp modelId="{221073C7-8E56-43BD-BDB2-A7A01FE57C21}">
      <dsp:nvSpPr>
        <dsp:cNvPr id="0" name=""/>
        <dsp:cNvSpPr/>
      </dsp:nvSpPr>
      <dsp:spPr>
        <a:xfrm>
          <a:off x="5754391" y="817239"/>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Nuvem</a:t>
          </a:r>
        </a:p>
      </dsp:txBody>
      <dsp:txXfrm>
        <a:off x="5754391" y="817239"/>
        <a:ext cx="999658" cy="517578"/>
      </dsp:txXfrm>
    </dsp:sp>
    <dsp:sp modelId="{28E2039F-913C-49F5-A60A-CA7E4C60742F}">
      <dsp:nvSpPr>
        <dsp:cNvPr id="0" name=""/>
        <dsp:cNvSpPr/>
      </dsp:nvSpPr>
      <dsp:spPr>
        <a:xfrm>
          <a:off x="5954323" y="1219801"/>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5954323" y="1219801"/>
        <a:ext cx="899692" cy="172526"/>
      </dsp:txXfrm>
    </dsp:sp>
    <dsp:sp modelId="{6A4FDFFC-5458-4255-BCE9-6C0821EFFE64}">
      <dsp:nvSpPr>
        <dsp:cNvPr id="0" name=""/>
        <dsp:cNvSpPr/>
      </dsp:nvSpPr>
      <dsp:spPr>
        <a:xfrm>
          <a:off x="5754391" y="1633864"/>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Arquitetura Tecnologia</a:t>
          </a:r>
        </a:p>
      </dsp:txBody>
      <dsp:txXfrm>
        <a:off x="5754391" y="1633864"/>
        <a:ext cx="999658" cy="517578"/>
      </dsp:txXfrm>
    </dsp:sp>
    <dsp:sp modelId="{C4BE02E2-EE7E-4CA3-BBA5-98E35C1CDB11}">
      <dsp:nvSpPr>
        <dsp:cNvPr id="0" name=""/>
        <dsp:cNvSpPr/>
      </dsp:nvSpPr>
      <dsp:spPr>
        <a:xfrm>
          <a:off x="5954323" y="2036425"/>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5954323" y="2036425"/>
        <a:ext cx="899692" cy="172526"/>
      </dsp:txXfrm>
    </dsp:sp>
    <dsp:sp modelId="{E728BDAE-5A98-4808-9751-2B59EDDED62E}">
      <dsp:nvSpPr>
        <dsp:cNvPr id="0" name=""/>
        <dsp:cNvSpPr/>
      </dsp:nvSpPr>
      <dsp:spPr>
        <a:xfrm>
          <a:off x="5754391" y="2450488"/>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Algoritmo de Pontuação</a:t>
          </a:r>
        </a:p>
      </dsp:txBody>
      <dsp:txXfrm>
        <a:off x="5754391" y="2450488"/>
        <a:ext cx="999658" cy="517578"/>
      </dsp:txXfrm>
    </dsp:sp>
    <dsp:sp modelId="{D63E37E4-CD61-40B2-87F8-F56FA04C8FFD}">
      <dsp:nvSpPr>
        <dsp:cNvPr id="0" name=""/>
        <dsp:cNvSpPr/>
      </dsp:nvSpPr>
      <dsp:spPr>
        <a:xfrm>
          <a:off x="5954323" y="2853049"/>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5954323" y="2853049"/>
        <a:ext cx="899692" cy="172526"/>
      </dsp:txXfrm>
    </dsp:sp>
    <dsp:sp modelId="{93042A90-6451-4EBA-824D-06B55896512D}">
      <dsp:nvSpPr>
        <dsp:cNvPr id="0" name=""/>
        <dsp:cNvSpPr/>
      </dsp:nvSpPr>
      <dsp:spPr>
        <a:xfrm>
          <a:off x="7095552" y="817239"/>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Testes</a:t>
          </a:r>
        </a:p>
      </dsp:txBody>
      <dsp:txXfrm>
        <a:off x="7095552" y="817239"/>
        <a:ext cx="999658" cy="517578"/>
      </dsp:txXfrm>
    </dsp:sp>
    <dsp:sp modelId="{A0C4EF7D-FB8A-4B9E-92EB-A372B467B63A}">
      <dsp:nvSpPr>
        <dsp:cNvPr id="0" name=""/>
        <dsp:cNvSpPr/>
      </dsp:nvSpPr>
      <dsp:spPr>
        <a:xfrm>
          <a:off x="7295484" y="1219801"/>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7295484" y="1219801"/>
        <a:ext cx="899692" cy="172526"/>
      </dsp:txXfrm>
    </dsp:sp>
    <dsp:sp modelId="{DF961394-B78F-4F38-BAE3-BC8625DAFF77}">
      <dsp:nvSpPr>
        <dsp:cNvPr id="0" name=""/>
        <dsp:cNvSpPr/>
      </dsp:nvSpPr>
      <dsp:spPr>
        <a:xfrm>
          <a:off x="8436713" y="817239"/>
          <a:ext cx="999658" cy="517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73036" numCol="1" spcCol="1270" anchor="ctr" anchorCtr="0">
          <a:noAutofit/>
        </a:bodyPr>
        <a:lstStyle/>
        <a:p>
          <a:pPr marL="0" lvl="0" indent="0" algn="ctr" defTabSz="444500">
            <a:lnSpc>
              <a:spcPct val="90000"/>
            </a:lnSpc>
            <a:spcBef>
              <a:spcPct val="0"/>
            </a:spcBef>
            <a:spcAft>
              <a:spcPct val="35000"/>
            </a:spcAft>
            <a:buNone/>
          </a:pPr>
          <a:r>
            <a:rPr lang="pt-BR" sz="1000" kern="1200" dirty="0"/>
            <a:t>Artigo</a:t>
          </a:r>
        </a:p>
      </dsp:txBody>
      <dsp:txXfrm>
        <a:off x="8436713" y="817239"/>
        <a:ext cx="999658" cy="517578"/>
      </dsp:txXfrm>
    </dsp:sp>
    <dsp:sp modelId="{71D419BC-A0DC-4953-8389-1655042C5BC3}">
      <dsp:nvSpPr>
        <dsp:cNvPr id="0" name=""/>
        <dsp:cNvSpPr/>
      </dsp:nvSpPr>
      <dsp:spPr>
        <a:xfrm>
          <a:off x="8636645" y="1219801"/>
          <a:ext cx="899692" cy="1725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pt-BR" sz="1100" kern="1200"/>
        </a:p>
      </dsp:txBody>
      <dsp:txXfrm>
        <a:off x="8636645" y="1219801"/>
        <a:ext cx="899692" cy="172526"/>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3A1DF-988C-DD47-A2FC-66E8BC3ADC5C}" type="datetimeFigureOut">
              <a:rPr lang="pt-BR" smtClean="0"/>
              <a:t>09/12/2020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pt-BR"/>
              <a:t>Editar estilos de texto Mestre
Segundo nível
Terceiro nível
Quarto nível
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6F525-BAAF-C84F-B813-5FFD2F2D0355}" type="slidenum">
              <a:rPr lang="pt-BR" smtClean="0"/>
              <a:t>‹nº›</a:t>
            </a:fld>
            <a:endParaRPr lang="pt-BR"/>
          </a:p>
        </p:txBody>
      </p:sp>
    </p:spTree>
    <p:extLst>
      <p:ext uri="{BB962C8B-B14F-4D97-AF65-F5344CB8AC3E}">
        <p14:creationId xmlns:p14="http://schemas.microsoft.com/office/powerpoint/2010/main" val="2695646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C76F525-BAAF-C84F-B813-5FFD2F2D0355}" type="slidenum">
              <a:rPr lang="pt-BR" smtClean="0"/>
              <a:t>3</a:t>
            </a:fld>
            <a:endParaRPr lang="pt-BR"/>
          </a:p>
        </p:txBody>
      </p:sp>
    </p:spTree>
    <p:extLst>
      <p:ext uri="{BB962C8B-B14F-4D97-AF65-F5344CB8AC3E}">
        <p14:creationId xmlns:p14="http://schemas.microsoft.com/office/powerpoint/2010/main" val="2681475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_1">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E9B287A0-FFB1-3E4C-B55D-737E1B434CC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5" name="Espaço Reservado para Texto 14">
            <a:extLst>
              <a:ext uri="{FF2B5EF4-FFF2-40B4-BE49-F238E27FC236}">
                <a16:creationId xmlns:a16="http://schemas.microsoft.com/office/drawing/2014/main" id="{741322F5-93ED-4D68-A8FF-9359DF6E751A}"/>
              </a:ext>
            </a:extLst>
          </p:cNvPr>
          <p:cNvSpPr>
            <a:spLocks noGrp="1"/>
          </p:cNvSpPr>
          <p:nvPr>
            <p:ph type="body" sz="quarter" idx="11" hasCustomPrompt="1"/>
          </p:nvPr>
        </p:nvSpPr>
        <p:spPr>
          <a:xfrm>
            <a:off x="1785060" y="2074736"/>
            <a:ext cx="8915514"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17" name="Espaço Reservado para Texto 16">
            <a:extLst>
              <a:ext uri="{FF2B5EF4-FFF2-40B4-BE49-F238E27FC236}">
                <a16:creationId xmlns:a16="http://schemas.microsoft.com/office/drawing/2014/main" id="{2B77ECB5-455F-48E1-AC6C-CB94B5AD6A0B}"/>
              </a:ext>
            </a:extLst>
          </p:cNvPr>
          <p:cNvSpPr>
            <a:spLocks noGrp="1"/>
          </p:cNvSpPr>
          <p:nvPr>
            <p:ph type="body" sz="quarter" idx="12" hasCustomPrompt="1"/>
          </p:nvPr>
        </p:nvSpPr>
        <p:spPr>
          <a:xfrm>
            <a:off x="1785060" y="3066535"/>
            <a:ext cx="3496729" cy="341288"/>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19" name="Espaço Reservado para Texto 18">
            <a:extLst>
              <a:ext uri="{FF2B5EF4-FFF2-40B4-BE49-F238E27FC236}">
                <a16:creationId xmlns:a16="http://schemas.microsoft.com/office/drawing/2014/main" id="{94A25BC8-06B9-4702-900E-C725EC898475}"/>
              </a:ext>
            </a:extLst>
          </p:cNvPr>
          <p:cNvSpPr>
            <a:spLocks noGrp="1"/>
          </p:cNvSpPr>
          <p:nvPr>
            <p:ph type="body" sz="quarter" idx="13" hasCustomPrompt="1"/>
          </p:nvPr>
        </p:nvSpPr>
        <p:spPr>
          <a:xfrm>
            <a:off x="1784350" y="3686175"/>
            <a:ext cx="8323263" cy="899785"/>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b="0" i="0">
                <a:solidFill>
                  <a:schemeClr val="tx1">
                    <a:lumMod val="65000"/>
                    <a:lumOff val="35000"/>
                  </a:schemeClr>
                </a:solidFill>
                <a:latin typeface="Montserrat Light" pitchFamily="2" charset="77"/>
              </a:defRPr>
            </a:lvl1pPr>
          </a:lstStyle>
          <a:p>
            <a:pPr lvl="0"/>
            <a:r>
              <a:rPr lang="pt-BR" dirty="0"/>
              <a:t>At vero </a:t>
            </a:r>
            <a:r>
              <a:rPr lang="pt-BR" dirty="0" err="1"/>
              <a:t>eos</a:t>
            </a:r>
            <a:r>
              <a:rPr lang="pt-BR" dirty="0"/>
              <a:t> et </a:t>
            </a:r>
            <a:r>
              <a:rPr lang="pt-BR" dirty="0" err="1"/>
              <a:t>accusamus</a:t>
            </a:r>
            <a:r>
              <a:rPr lang="pt-BR" dirty="0"/>
              <a:t> et </a:t>
            </a:r>
            <a:r>
              <a:rPr lang="pt-BR" dirty="0" err="1"/>
              <a:t>iusto</a:t>
            </a:r>
            <a:r>
              <a:rPr lang="pt-BR" dirty="0"/>
              <a:t> </a:t>
            </a:r>
            <a:r>
              <a:rPr lang="pt-BR" dirty="0" err="1"/>
              <a:t>odio</a:t>
            </a:r>
            <a:r>
              <a:rPr lang="pt-BR" dirty="0"/>
              <a:t> </a:t>
            </a:r>
            <a:r>
              <a:rPr lang="pt-BR" dirty="0" err="1"/>
              <a:t>dignissimos</a:t>
            </a:r>
            <a:endParaRPr lang="pt-BR" dirty="0"/>
          </a:p>
          <a:p>
            <a:pPr lvl="0"/>
            <a:r>
              <a:rPr lang="pt-BR" dirty="0" err="1"/>
              <a:t>praesentium</a:t>
            </a:r>
            <a:r>
              <a:rPr lang="pt-BR" dirty="0"/>
              <a:t> </a:t>
            </a:r>
            <a:r>
              <a:rPr lang="pt-BR" dirty="0" err="1"/>
              <a:t>voluptatum</a:t>
            </a:r>
            <a:r>
              <a:rPr lang="pt-BR" dirty="0"/>
              <a:t> </a:t>
            </a:r>
            <a:r>
              <a:rPr lang="pt-BR" dirty="0" err="1"/>
              <a:t>deleniti</a:t>
            </a:r>
            <a:r>
              <a:rPr lang="pt-BR" dirty="0"/>
              <a:t> </a:t>
            </a:r>
            <a:r>
              <a:rPr lang="pt-BR" dirty="0" err="1"/>
              <a:t>atque</a:t>
            </a:r>
            <a:r>
              <a:rPr lang="pt-BR" dirty="0"/>
              <a:t>.</a:t>
            </a:r>
          </a:p>
        </p:txBody>
      </p:sp>
      <p:sp>
        <p:nvSpPr>
          <p:cNvPr id="21" name="Espaço Reservado para Texto 20">
            <a:extLst>
              <a:ext uri="{FF2B5EF4-FFF2-40B4-BE49-F238E27FC236}">
                <a16:creationId xmlns:a16="http://schemas.microsoft.com/office/drawing/2014/main" id="{2CD3EFA3-E8FF-4777-8F73-3A0ED7F42ECB}"/>
              </a:ext>
            </a:extLst>
          </p:cNvPr>
          <p:cNvSpPr>
            <a:spLocks noGrp="1"/>
          </p:cNvSpPr>
          <p:nvPr>
            <p:ph type="body" sz="quarter" idx="14" hasCustomPrompt="1"/>
          </p:nvPr>
        </p:nvSpPr>
        <p:spPr>
          <a:xfrm rot="16200000">
            <a:off x="-583710" y="3158205"/>
            <a:ext cx="2164611" cy="224055"/>
          </a:xfrm>
          <a:prstGeom prst="rect">
            <a:avLst/>
          </a:prstGeom>
        </p:spPr>
        <p:txBody>
          <a:bodyPr/>
          <a:lstStyle>
            <a:lvl1pPr marL="0" indent="0" algn="r">
              <a:buNone/>
              <a:defRPr sz="1000" b="0" spc="300">
                <a:solidFill>
                  <a:schemeClr val="tx1">
                    <a:lumMod val="50000"/>
                    <a:lumOff val="50000"/>
                  </a:schemeClr>
                </a:solidFill>
                <a:latin typeface="Montserrat Medium" panose="00000600000000000000" pitchFamily="2" charset="0"/>
              </a:defRPr>
            </a:lvl1pPr>
          </a:lstStyle>
          <a:p>
            <a:pPr lvl="0"/>
            <a:r>
              <a:rPr lang="pt-BR" dirty="0"/>
              <a:t>JANEIRO 2019</a:t>
            </a:r>
          </a:p>
        </p:txBody>
      </p:sp>
    </p:spTree>
    <p:extLst>
      <p:ext uri="{BB962C8B-B14F-4D97-AF65-F5344CB8AC3E}">
        <p14:creationId xmlns:p14="http://schemas.microsoft.com/office/powerpoint/2010/main" val="419601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69EDC5C8-7736-6D4E-BF26-883EE76FCB8E}"/>
              </a:ext>
            </a:extLst>
          </p:cNvPr>
          <p:cNvPicPr>
            <a:picLocks noChangeAspect="1"/>
          </p:cNvPicPr>
          <p:nvPr userDrawn="1"/>
        </p:nvPicPr>
        <p:blipFill>
          <a:blip r:embed="rId2"/>
          <a:stretch>
            <a:fillRect/>
          </a:stretch>
        </p:blipFill>
        <p:spPr>
          <a:xfrm>
            <a:off x="5639" y="0"/>
            <a:ext cx="12180722" cy="6858000"/>
          </a:xfrm>
          <a:prstGeom prst="rect">
            <a:avLst/>
          </a:prstGeom>
        </p:spPr>
      </p:pic>
      <p:sp>
        <p:nvSpPr>
          <p:cNvPr id="5" name="Espaço Reservado para Texto 20">
            <a:extLst>
              <a:ext uri="{FF2B5EF4-FFF2-40B4-BE49-F238E27FC236}">
                <a16:creationId xmlns:a16="http://schemas.microsoft.com/office/drawing/2014/main" id="{C17FF16C-8B81-9F4D-AB38-E98894CDE7D3}"/>
              </a:ext>
            </a:extLst>
          </p:cNvPr>
          <p:cNvSpPr>
            <a:spLocks noGrp="1"/>
          </p:cNvSpPr>
          <p:nvPr>
            <p:ph type="body" sz="quarter" idx="14" hasCustomPrompt="1"/>
          </p:nvPr>
        </p:nvSpPr>
        <p:spPr>
          <a:xfrm rot="16200000">
            <a:off x="-583710" y="3158205"/>
            <a:ext cx="2164611" cy="224055"/>
          </a:xfrm>
          <a:prstGeom prst="rect">
            <a:avLst/>
          </a:prstGeom>
        </p:spPr>
        <p:txBody>
          <a:bodyPr/>
          <a:lstStyle>
            <a:lvl1pPr marL="0" indent="0" algn="r">
              <a:buNone/>
              <a:defRPr sz="1000" b="0" spc="300">
                <a:solidFill>
                  <a:schemeClr val="bg1"/>
                </a:solidFill>
                <a:latin typeface="Montserrat Medium" panose="00000600000000000000" pitchFamily="2" charset="0"/>
              </a:defRPr>
            </a:lvl1pPr>
          </a:lstStyle>
          <a:p>
            <a:pPr lvl="0"/>
            <a:r>
              <a:rPr lang="pt-BR" dirty="0"/>
              <a:t>JANEIRO 2019</a:t>
            </a:r>
          </a:p>
        </p:txBody>
      </p:sp>
      <p:sp>
        <p:nvSpPr>
          <p:cNvPr id="6" name="Espaço Reservado para Texto 14">
            <a:extLst>
              <a:ext uri="{FF2B5EF4-FFF2-40B4-BE49-F238E27FC236}">
                <a16:creationId xmlns:a16="http://schemas.microsoft.com/office/drawing/2014/main" id="{6C649B46-1B27-674D-A554-2E203FB8B10F}"/>
              </a:ext>
            </a:extLst>
          </p:cNvPr>
          <p:cNvSpPr>
            <a:spLocks noGrp="1"/>
          </p:cNvSpPr>
          <p:nvPr>
            <p:ph type="body" sz="quarter" idx="11" hasCustomPrompt="1"/>
          </p:nvPr>
        </p:nvSpPr>
        <p:spPr>
          <a:xfrm>
            <a:off x="1213459" y="2521710"/>
            <a:ext cx="3001942" cy="956155"/>
          </a:xfrm>
          <a:prstGeom prst="rect">
            <a:avLst/>
          </a:prstGeom>
        </p:spPr>
        <p:txBody>
          <a:bodyPr/>
          <a:lstStyle>
            <a:lvl1pPr marL="0" indent="0">
              <a:buNone/>
              <a:defRPr sz="2400" b="1">
                <a:solidFill>
                  <a:schemeClr val="bg1"/>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sp>
        <p:nvSpPr>
          <p:cNvPr id="7" name="Espaço Reservado para Texto 16">
            <a:extLst>
              <a:ext uri="{FF2B5EF4-FFF2-40B4-BE49-F238E27FC236}">
                <a16:creationId xmlns:a16="http://schemas.microsoft.com/office/drawing/2014/main" id="{74098E57-86DD-064D-99B3-B68605887B61}"/>
              </a:ext>
            </a:extLst>
          </p:cNvPr>
          <p:cNvSpPr>
            <a:spLocks noGrp="1"/>
          </p:cNvSpPr>
          <p:nvPr>
            <p:ph type="body" sz="quarter" idx="12" hasCustomPrompt="1"/>
          </p:nvPr>
        </p:nvSpPr>
        <p:spPr>
          <a:xfrm>
            <a:off x="1213460" y="1959397"/>
            <a:ext cx="3001941" cy="341288"/>
          </a:xfrm>
          <a:prstGeom prst="rect">
            <a:avLst/>
          </a:prstGeom>
        </p:spPr>
        <p:txBody>
          <a:bodyPr/>
          <a:lstStyle>
            <a:lvl1pPr marL="0" indent="0">
              <a:buNone/>
              <a:defRPr sz="1600" b="0">
                <a:solidFill>
                  <a:schemeClr val="bg1"/>
                </a:solidFill>
                <a:latin typeface="Montserrat" panose="00000500000000000000" pitchFamily="2" charset="0"/>
              </a:defRPr>
            </a:lvl1pPr>
          </a:lstStyle>
          <a:p>
            <a:pPr lvl="0"/>
            <a:r>
              <a:rPr lang="pt-BR" dirty="0"/>
              <a:t>Digitar seu subtítulo aqui</a:t>
            </a:r>
          </a:p>
        </p:txBody>
      </p:sp>
      <p:sp>
        <p:nvSpPr>
          <p:cNvPr id="8" name="Espaço Reservado para Texto 18">
            <a:extLst>
              <a:ext uri="{FF2B5EF4-FFF2-40B4-BE49-F238E27FC236}">
                <a16:creationId xmlns:a16="http://schemas.microsoft.com/office/drawing/2014/main" id="{E108D259-2A46-FA44-A779-B6B38F3BF3A8}"/>
              </a:ext>
            </a:extLst>
          </p:cNvPr>
          <p:cNvSpPr>
            <a:spLocks noGrp="1"/>
          </p:cNvSpPr>
          <p:nvPr>
            <p:ph type="body" sz="quarter" idx="15" hasCustomPrompt="1"/>
          </p:nvPr>
        </p:nvSpPr>
        <p:spPr>
          <a:xfrm>
            <a:off x="1212750" y="3722688"/>
            <a:ext cx="3002651" cy="1523869"/>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i="0">
                <a:solidFill>
                  <a:schemeClr val="bg1"/>
                </a:solidFill>
                <a:latin typeface="Montserrat Light" pitchFamily="2" charset="77"/>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pt-BR" sz="1800" dirty="0"/>
              <a:t>At vero </a:t>
            </a:r>
            <a:r>
              <a:rPr lang="pt-BR" sz="1800" dirty="0" err="1"/>
              <a:t>eos</a:t>
            </a:r>
            <a:r>
              <a:rPr lang="pt-BR" sz="1800" dirty="0"/>
              <a:t> et </a:t>
            </a:r>
            <a:r>
              <a:rPr lang="pt-BR" sz="1800" dirty="0" err="1"/>
              <a:t>accusamus</a:t>
            </a:r>
            <a:r>
              <a:rPr lang="pt-BR" sz="1800" dirty="0"/>
              <a:t> et </a:t>
            </a:r>
            <a:r>
              <a:rPr lang="pt-BR" sz="1800" dirty="0" err="1"/>
              <a:t>iusto</a:t>
            </a:r>
            <a:r>
              <a:rPr lang="pt-BR" sz="1800" dirty="0"/>
              <a:t> </a:t>
            </a:r>
            <a:r>
              <a:rPr lang="pt-BR" sz="1800" dirty="0" err="1"/>
              <a:t>odio</a:t>
            </a:r>
            <a:r>
              <a:rPr lang="pt-BR" sz="1800" dirty="0"/>
              <a:t> digníssimos </a:t>
            </a:r>
            <a:r>
              <a:rPr lang="pt-BR" sz="1800" dirty="0" err="1"/>
              <a:t>praesentium</a:t>
            </a:r>
            <a:r>
              <a:rPr lang="pt-BR" sz="1800" dirty="0"/>
              <a:t> </a:t>
            </a:r>
            <a:r>
              <a:rPr lang="pt-BR" sz="1800" dirty="0" err="1"/>
              <a:t>voluptatum</a:t>
            </a:r>
            <a:r>
              <a:rPr lang="pt-BR" sz="1800" dirty="0"/>
              <a:t> </a:t>
            </a:r>
            <a:r>
              <a:rPr lang="pt-BR" sz="1800" dirty="0" err="1"/>
              <a:t>deleniti</a:t>
            </a:r>
            <a:r>
              <a:rPr lang="pt-BR" sz="1800" dirty="0"/>
              <a:t> </a:t>
            </a:r>
            <a:r>
              <a:rPr lang="pt-BR" sz="1800" dirty="0" err="1"/>
              <a:t>atque</a:t>
            </a:r>
            <a:r>
              <a:rPr lang="pt-BR" sz="1800" dirty="0"/>
              <a:t>.</a:t>
            </a:r>
            <a:endParaRPr lang="pt-BR" dirty="0"/>
          </a:p>
          <a:p>
            <a:pPr lvl="0"/>
            <a:endParaRPr lang="pt-BR" dirty="0"/>
          </a:p>
        </p:txBody>
      </p:sp>
    </p:spTree>
    <p:extLst>
      <p:ext uri="{BB962C8B-B14F-4D97-AF65-F5344CB8AC3E}">
        <p14:creationId xmlns:p14="http://schemas.microsoft.com/office/powerpoint/2010/main" val="96886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FEC8B1D5-6F92-2D48-9D7A-1E1C8694C2B7}"/>
              </a:ext>
            </a:extLst>
          </p:cNvPr>
          <p:cNvPicPr>
            <a:picLocks noChangeAspect="1"/>
          </p:cNvPicPr>
          <p:nvPr userDrawn="1"/>
        </p:nvPicPr>
        <p:blipFill>
          <a:blip r:embed="rId2"/>
          <a:stretch>
            <a:fillRect/>
          </a:stretch>
        </p:blipFill>
        <p:spPr>
          <a:xfrm>
            <a:off x="0" y="1785"/>
            <a:ext cx="12192000" cy="6854430"/>
          </a:xfrm>
          <a:prstGeom prst="rect">
            <a:avLst/>
          </a:prstGeom>
        </p:spPr>
      </p:pic>
      <p:sp>
        <p:nvSpPr>
          <p:cNvPr id="5" name="Espaço Reservado para Texto 20">
            <a:extLst>
              <a:ext uri="{FF2B5EF4-FFF2-40B4-BE49-F238E27FC236}">
                <a16:creationId xmlns:a16="http://schemas.microsoft.com/office/drawing/2014/main" id="{7B1EE635-86F8-284E-B658-3C9156A7F37E}"/>
              </a:ext>
            </a:extLst>
          </p:cNvPr>
          <p:cNvSpPr>
            <a:spLocks noGrp="1"/>
          </p:cNvSpPr>
          <p:nvPr>
            <p:ph type="body" sz="quarter" idx="14" hasCustomPrompt="1"/>
          </p:nvPr>
        </p:nvSpPr>
        <p:spPr>
          <a:xfrm rot="16200000">
            <a:off x="-583710" y="3158205"/>
            <a:ext cx="2164611" cy="224055"/>
          </a:xfrm>
          <a:prstGeom prst="rect">
            <a:avLst/>
          </a:prstGeom>
        </p:spPr>
        <p:txBody>
          <a:bodyPr/>
          <a:lstStyle>
            <a:lvl1pPr marL="0" indent="0" algn="r">
              <a:buNone/>
              <a:defRPr sz="1000" b="0" spc="300">
                <a:solidFill>
                  <a:schemeClr val="bg1"/>
                </a:solidFill>
                <a:latin typeface="Montserrat Medium" panose="00000600000000000000" pitchFamily="2" charset="0"/>
              </a:defRPr>
            </a:lvl1pPr>
          </a:lstStyle>
          <a:p>
            <a:pPr lvl="0"/>
            <a:r>
              <a:rPr lang="pt-BR" dirty="0"/>
              <a:t>JANEIRO 2019</a:t>
            </a:r>
          </a:p>
        </p:txBody>
      </p:sp>
      <p:sp>
        <p:nvSpPr>
          <p:cNvPr id="6" name="Espaço Reservado para Texto 14">
            <a:extLst>
              <a:ext uri="{FF2B5EF4-FFF2-40B4-BE49-F238E27FC236}">
                <a16:creationId xmlns:a16="http://schemas.microsoft.com/office/drawing/2014/main" id="{3D57FA80-D209-9D48-95C1-E978D9AF8FDA}"/>
              </a:ext>
            </a:extLst>
          </p:cNvPr>
          <p:cNvSpPr>
            <a:spLocks noGrp="1"/>
          </p:cNvSpPr>
          <p:nvPr>
            <p:ph type="body" sz="quarter" idx="16" hasCustomPrompt="1"/>
          </p:nvPr>
        </p:nvSpPr>
        <p:spPr>
          <a:xfrm>
            <a:off x="1549643" y="2324513"/>
            <a:ext cx="8822865"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7" name="Espaço Reservado para Texto 16">
            <a:extLst>
              <a:ext uri="{FF2B5EF4-FFF2-40B4-BE49-F238E27FC236}">
                <a16:creationId xmlns:a16="http://schemas.microsoft.com/office/drawing/2014/main" id="{97F82664-FC5A-EF42-AE7D-071E29C17982}"/>
              </a:ext>
            </a:extLst>
          </p:cNvPr>
          <p:cNvSpPr>
            <a:spLocks noGrp="1"/>
          </p:cNvSpPr>
          <p:nvPr>
            <p:ph type="body" sz="quarter" idx="17" hasCustomPrompt="1"/>
          </p:nvPr>
        </p:nvSpPr>
        <p:spPr>
          <a:xfrm>
            <a:off x="1549643" y="1880046"/>
            <a:ext cx="7308850" cy="302110"/>
          </a:xfrm>
          <a:prstGeom prst="rect">
            <a:avLst/>
          </a:prstGeom>
        </p:spPr>
        <p:txBody>
          <a:bodyPr/>
          <a:lstStyle>
            <a:lvl1pPr marL="0" indent="0">
              <a:buNone/>
              <a:defRPr sz="2000" b="0" i="0">
                <a:solidFill>
                  <a:schemeClr val="bg1"/>
                </a:solidFill>
                <a:latin typeface="Montserrat" pitchFamily="2" charset="77"/>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spTree>
    <p:extLst>
      <p:ext uri="{BB962C8B-B14F-4D97-AF65-F5344CB8AC3E}">
        <p14:creationId xmlns:p14="http://schemas.microsoft.com/office/powerpoint/2010/main" val="325466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_2">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A4367BE-D3F7-BF41-AA41-9149DC4DB1C1}"/>
              </a:ext>
            </a:extLst>
          </p:cNvPr>
          <p:cNvPicPr>
            <a:picLocks noChangeAspect="1"/>
          </p:cNvPicPr>
          <p:nvPr userDrawn="1"/>
        </p:nvPicPr>
        <p:blipFill>
          <a:blip r:embed="rId2"/>
          <a:stretch>
            <a:fillRect/>
          </a:stretch>
        </p:blipFill>
        <p:spPr>
          <a:xfrm>
            <a:off x="0" y="1785"/>
            <a:ext cx="12192000" cy="6854430"/>
          </a:xfrm>
          <a:prstGeom prst="rect">
            <a:avLst/>
          </a:prstGeom>
        </p:spPr>
      </p:pic>
      <p:sp>
        <p:nvSpPr>
          <p:cNvPr id="8" name="Espaço Reservado para Imagem 7">
            <a:extLst>
              <a:ext uri="{FF2B5EF4-FFF2-40B4-BE49-F238E27FC236}">
                <a16:creationId xmlns:a16="http://schemas.microsoft.com/office/drawing/2014/main" id="{94384EF9-9F88-3F44-960E-23228F2B7B59}"/>
              </a:ext>
            </a:extLst>
          </p:cNvPr>
          <p:cNvSpPr>
            <a:spLocks noGrp="1"/>
          </p:cNvSpPr>
          <p:nvPr>
            <p:ph type="pic" sz="quarter" idx="13"/>
          </p:nvPr>
        </p:nvSpPr>
        <p:spPr>
          <a:xfrm>
            <a:off x="7516091" y="1"/>
            <a:ext cx="4675909" cy="6858000"/>
          </a:xfrm>
          <a:prstGeom prst="rect">
            <a:avLst/>
          </a:prstGeom>
        </p:spPr>
        <p:txBody>
          <a:bodyPr/>
          <a:lstStyle/>
          <a:p>
            <a:r>
              <a:rPr lang="pt-BR"/>
              <a:t>Clique no ícone para adicionar uma imagem</a:t>
            </a:r>
            <a:endParaRPr lang="pt-BR" dirty="0"/>
          </a:p>
        </p:txBody>
      </p:sp>
      <p:sp>
        <p:nvSpPr>
          <p:cNvPr id="12" name="Espaço Reservado para Texto 14">
            <a:extLst>
              <a:ext uri="{FF2B5EF4-FFF2-40B4-BE49-F238E27FC236}">
                <a16:creationId xmlns:a16="http://schemas.microsoft.com/office/drawing/2014/main" id="{E8B551AC-1062-45BF-8F6C-49BD2028664E}"/>
              </a:ext>
            </a:extLst>
          </p:cNvPr>
          <p:cNvSpPr>
            <a:spLocks noGrp="1"/>
          </p:cNvSpPr>
          <p:nvPr>
            <p:ph type="body" sz="quarter" idx="11" hasCustomPrompt="1"/>
          </p:nvPr>
        </p:nvSpPr>
        <p:spPr>
          <a:xfrm>
            <a:off x="1634452" y="2532478"/>
            <a:ext cx="4547502" cy="956155"/>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sp>
        <p:nvSpPr>
          <p:cNvPr id="13" name="Espaço Reservado para Texto 16">
            <a:extLst>
              <a:ext uri="{FF2B5EF4-FFF2-40B4-BE49-F238E27FC236}">
                <a16:creationId xmlns:a16="http://schemas.microsoft.com/office/drawing/2014/main" id="{A0D0365B-6FD1-4482-BC3D-ADA165317210}"/>
              </a:ext>
            </a:extLst>
          </p:cNvPr>
          <p:cNvSpPr>
            <a:spLocks noGrp="1"/>
          </p:cNvSpPr>
          <p:nvPr>
            <p:ph type="body" sz="quarter" idx="12" hasCustomPrompt="1"/>
          </p:nvPr>
        </p:nvSpPr>
        <p:spPr>
          <a:xfrm>
            <a:off x="1634452" y="1944407"/>
            <a:ext cx="3496729" cy="341288"/>
          </a:xfrm>
          <a:prstGeom prst="rect">
            <a:avLst/>
          </a:prstGeom>
        </p:spPr>
        <p:txBody>
          <a:bodyPr/>
          <a:lstStyle>
            <a:lvl1pPr marL="0" indent="0">
              <a:buNone/>
              <a:defRPr sz="1600" b="1">
                <a:solidFill>
                  <a:srgbClr val="E51E3C"/>
                </a:solidFill>
                <a:latin typeface="Montserrat" panose="00000500000000000000" pitchFamily="2" charset="0"/>
              </a:defRPr>
            </a:lvl1pPr>
          </a:lstStyle>
          <a:p>
            <a:pPr lvl="0"/>
            <a:r>
              <a:rPr lang="pt-BR" dirty="0"/>
              <a:t>Digitar seu subtítulo aqui</a:t>
            </a:r>
          </a:p>
        </p:txBody>
      </p:sp>
      <p:sp>
        <p:nvSpPr>
          <p:cNvPr id="14" name="Espaço Reservado para Texto 18">
            <a:extLst>
              <a:ext uri="{FF2B5EF4-FFF2-40B4-BE49-F238E27FC236}">
                <a16:creationId xmlns:a16="http://schemas.microsoft.com/office/drawing/2014/main" id="{E0957A65-0BA6-4042-A566-FBBCD4E11B12}"/>
              </a:ext>
            </a:extLst>
          </p:cNvPr>
          <p:cNvSpPr>
            <a:spLocks noGrp="1"/>
          </p:cNvSpPr>
          <p:nvPr>
            <p:ph type="body" sz="quarter" idx="14" hasCustomPrompt="1"/>
          </p:nvPr>
        </p:nvSpPr>
        <p:spPr>
          <a:xfrm>
            <a:off x="1633743" y="3783198"/>
            <a:ext cx="4548211" cy="142298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solidFill>
                  <a:schemeClr val="tx1">
                    <a:lumMod val="65000"/>
                    <a:lumOff val="35000"/>
                  </a:schemeClr>
                </a:solidFill>
                <a:latin typeface="Montserrat Light" pitchFamily="2" charset="77"/>
              </a:defRPr>
            </a:lvl1pPr>
          </a:lstStyle>
          <a:p>
            <a:pPr lvl="0"/>
            <a:r>
              <a:rPr lang="pt-BR" sz="2000" dirty="0"/>
              <a:t>At vero </a:t>
            </a:r>
            <a:r>
              <a:rPr lang="pt-BR" sz="2000" dirty="0" err="1"/>
              <a:t>eos</a:t>
            </a:r>
            <a:r>
              <a:rPr lang="pt-BR" sz="2000" dirty="0"/>
              <a:t> et </a:t>
            </a:r>
            <a:r>
              <a:rPr lang="pt-BR" sz="2000" dirty="0" err="1"/>
              <a:t>accusamus</a:t>
            </a:r>
            <a:r>
              <a:rPr lang="pt-BR" sz="2000" dirty="0"/>
              <a:t> et </a:t>
            </a:r>
            <a:r>
              <a:rPr lang="pt-BR" sz="2000" dirty="0" err="1"/>
              <a:t>iusto</a:t>
            </a:r>
            <a:r>
              <a:rPr lang="pt-BR" sz="2000" dirty="0"/>
              <a:t> </a:t>
            </a:r>
            <a:r>
              <a:rPr lang="pt-BR" sz="2000" dirty="0" err="1"/>
              <a:t>odio</a:t>
            </a:r>
            <a:r>
              <a:rPr lang="pt-BR" sz="2000" dirty="0"/>
              <a:t> digníssimos </a:t>
            </a:r>
            <a:r>
              <a:rPr lang="pt-BR" sz="2000" dirty="0" err="1"/>
              <a:t>praesentium</a:t>
            </a:r>
            <a:r>
              <a:rPr lang="pt-BR" sz="2000" dirty="0"/>
              <a:t> </a:t>
            </a:r>
            <a:r>
              <a:rPr lang="pt-BR" sz="2000" dirty="0" err="1"/>
              <a:t>voluptatum</a:t>
            </a:r>
            <a:r>
              <a:rPr lang="pt-BR" sz="2000" dirty="0"/>
              <a:t> </a:t>
            </a:r>
            <a:r>
              <a:rPr lang="pt-BR" sz="2000" dirty="0" err="1"/>
              <a:t>deleniti</a:t>
            </a:r>
            <a:r>
              <a:rPr lang="pt-BR" sz="2000" dirty="0"/>
              <a:t> </a:t>
            </a:r>
            <a:r>
              <a:rPr lang="pt-BR" sz="2000" dirty="0" err="1"/>
              <a:t>atque</a:t>
            </a:r>
            <a:r>
              <a:rPr lang="pt-BR" sz="2000" dirty="0"/>
              <a:t>.</a:t>
            </a:r>
          </a:p>
          <a:p>
            <a:pPr lvl="0"/>
            <a:r>
              <a:rPr lang="pt-BR" dirty="0"/>
              <a:t> </a:t>
            </a:r>
          </a:p>
        </p:txBody>
      </p:sp>
      <p:sp>
        <p:nvSpPr>
          <p:cNvPr id="11" name="Espaço Reservado para Texto 20">
            <a:extLst>
              <a:ext uri="{FF2B5EF4-FFF2-40B4-BE49-F238E27FC236}">
                <a16:creationId xmlns:a16="http://schemas.microsoft.com/office/drawing/2014/main" id="{F9BF7CB4-FDB2-BA49-AECC-F4BBDC1755DE}"/>
              </a:ext>
            </a:extLst>
          </p:cNvPr>
          <p:cNvSpPr>
            <a:spLocks noGrp="1"/>
          </p:cNvSpPr>
          <p:nvPr>
            <p:ph type="body" sz="quarter" idx="15" hasCustomPrompt="1"/>
          </p:nvPr>
        </p:nvSpPr>
        <p:spPr>
          <a:xfrm rot="16200000">
            <a:off x="-583710" y="3158205"/>
            <a:ext cx="2164611" cy="224055"/>
          </a:xfrm>
          <a:prstGeom prst="rect">
            <a:avLst/>
          </a:prstGeom>
        </p:spPr>
        <p:txBody>
          <a:bodyPr/>
          <a:lstStyle>
            <a:lvl1pPr marL="0" indent="0" algn="r">
              <a:buNone/>
              <a:defRPr sz="1000" b="0" spc="300">
                <a:solidFill>
                  <a:schemeClr val="tx1">
                    <a:lumMod val="50000"/>
                    <a:lumOff val="50000"/>
                  </a:schemeClr>
                </a:solidFill>
                <a:latin typeface="Montserrat Medium" panose="00000600000000000000" pitchFamily="2" charset="0"/>
              </a:defRPr>
            </a:lvl1pPr>
          </a:lstStyle>
          <a:p>
            <a:pPr lvl="0"/>
            <a:r>
              <a:rPr lang="pt-BR" dirty="0"/>
              <a:t>JANEIRO 2019</a:t>
            </a:r>
          </a:p>
        </p:txBody>
      </p:sp>
    </p:spTree>
    <p:extLst>
      <p:ext uri="{BB962C8B-B14F-4D97-AF65-F5344CB8AC3E}">
        <p14:creationId xmlns:p14="http://schemas.microsoft.com/office/powerpoint/2010/main" val="151385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_5">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86F9172-5879-F147-BAE0-796E0B0F883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Retângulo 5">
            <a:extLst>
              <a:ext uri="{FF2B5EF4-FFF2-40B4-BE49-F238E27FC236}">
                <a16:creationId xmlns:a16="http://schemas.microsoft.com/office/drawing/2014/main" id="{3452BDC3-CBD0-BE4C-B144-B91FB402D48D}"/>
              </a:ext>
            </a:extLst>
          </p:cNvPr>
          <p:cNvSpPr/>
          <p:nvPr userDrawn="1"/>
        </p:nvSpPr>
        <p:spPr>
          <a:xfrm>
            <a:off x="9810974" y="5152913"/>
            <a:ext cx="2381026" cy="1705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spaço Reservado para Texto 14">
            <a:extLst>
              <a:ext uri="{FF2B5EF4-FFF2-40B4-BE49-F238E27FC236}">
                <a16:creationId xmlns:a16="http://schemas.microsoft.com/office/drawing/2014/main" id="{D6232B5F-98D9-4309-9DC0-CCF0ABEE97CE}"/>
              </a:ext>
            </a:extLst>
          </p:cNvPr>
          <p:cNvSpPr>
            <a:spLocks noGrp="1"/>
          </p:cNvSpPr>
          <p:nvPr>
            <p:ph type="body" sz="quarter" idx="16" hasCustomPrompt="1"/>
          </p:nvPr>
        </p:nvSpPr>
        <p:spPr>
          <a:xfrm>
            <a:off x="1549643" y="2324513"/>
            <a:ext cx="8822865" cy="1884520"/>
          </a:xfrm>
          <a:prstGeom prst="rect">
            <a:avLst/>
          </a:prstGeom>
        </p:spPr>
        <p:txBody>
          <a:bodyPr/>
          <a:lstStyle>
            <a:lvl1pPr marL="0" indent="0">
              <a:buNone/>
              <a:defRPr sz="7200" b="1">
                <a:solidFill>
                  <a:srgbClr val="E51E3C"/>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17" name="Espaço Reservado para Texto 16">
            <a:extLst>
              <a:ext uri="{FF2B5EF4-FFF2-40B4-BE49-F238E27FC236}">
                <a16:creationId xmlns:a16="http://schemas.microsoft.com/office/drawing/2014/main" id="{1C1E4346-AF9D-4723-AC91-8D1439E71551}"/>
              </a:ext>
            </a:extLst>
          </p:cNvPr>
          <p:cNvSpPr>
            <a:spLocks noGrp="1"/>
          </p:cNvSpPr>
          <p:nvPr>
            <p:ph type="body" sz="quarter" idx="17" hasCustomPrompt="1"/>
          </p:nvPr>
        </p:nvSpPr>
        <p:spPr>
          <a:xfrm>
            <a:off x="1549643" y="1880046"/>
            <a:ext cx="7308850" cy="302110"/>
          </a:xfrm>
          <a:prstGeom prst="rect">
            <a:avLst/>
          </a:prstGeom>
        </p:spPr>
        <p:txBody>
          <a:bodyPr/>
          <a:lstStyle>
            <a:lvl1pPr marL="0" indent="0">
              <a:buNone/>
              <a:defRPr sz="2000" b="0">
                <a:solidFill>
                  <a:schemeClr val="tx1">
                    <a:lumMod val="65000"/>
                    <a:lumOff val="35000"/>
                  </a:schemeClr>
                </a:solidFill>
                <a:latin typeface="Montserrat" panose="00000500000000000000" pitchFamily="2" charset="0"/>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pic>
        <p:nvPicPr>
          <p:cNvPr id="7" name="Imagem 6">
            <a:extLst>
              <a:ext uri="{FF2B5EF4-FFF2-40B4-BE49-F238E27FC236}">
                <a16:creationId xmlns:a16="http://schemas.microsoft.com/office/drawing/2014/main" id="{A6CF2B57-F223-9F42-A61E-D085FE20C1AD}"/>
              </a:ext>
            </a:extLst>
          </p:cNvPr>
          <p:cNvPicPr>
            <a:picLocks noChangeAspect="1"/>
          </p:cNvPicPr>
          <p:nvPr userDrawn="1"/>
        </p:nvPicPr>
        <p:blipFill>
          <a:blip r:embed="rId3"/>
          <a:stretch>
            <a:fillRect/>
          </a:stretch>
        </p:blipFill>
        <p:spPr>
          <a:xfrm>
            <a:off x="10107612" y="5835023"/>
            <a:ext cx="1532161" cy="584097"/>
          </a:xfrm>
          <a:prstGeom prst="rect">
            <a:avLst/>
          </a:prstGeom>
        </p:spPr>
      </p:pic>
      <p:sp>
        <p:nvSpPr>
          <p:cNvPr id="10" name="Espaço Reservado para Texto 20">
            <a:extLst>
              <a:ext uri="{FF2B5EF4-FFF2-40B4-BE49-F238E27FC236}">
                <a16:creationId xmlns:a16="http://schemas.microsoft.com/office/drawing/2014/main" id="{A08174E5-AF9E-C340-B474-9AEB5FA78230}"/>
              </a:ext>
            </a:extLst>
          </p:cNvPr>
          <p:cNvSpPr>
            <a:spLocks noGrp="1"/>
          </p:cNvSpPr>
          <p:nvPr>
            <p:ph type="body" sz="quarter" idx="14" hasCustomPrompt="1"/>
          </p:nvPr>
        </p:nvSpPr>
        <p:spPr>
          <a:xfrm rot="16200000">
            <a:off x="-583710" y="3158205"/>
            <a:ext cx="2164611" cy="224055"/>
          </a:xfrm>
          <a:prstGeom prst="rect">
            <a:avLst/>
          </a:prstGeom>
        </p:spPr>
        <p:txBody>
          <a:bodyPr/>
          <a:lstStyle>
            <a:lvl1pPr marL="0" indent="0" algn="r">
              <a:buNone/>
              <a:defRPr sz="1000" b="0" spc="300">
                <a:solidFill>
                  <a:schemeClr val="tx1">
                    <a:lumMod val="50000"/>
                    <a:lumOff val="50000"/>
                  </a:schemeClr>
                </a:solidFill>
                <a:latin typeface="Montserrat Medium" panose="00000600000000000000" pitchFamily="2" charset="0"/>
              </a:defRPr>
            </a:lvl1pPr>
          </a:lstStyle>
          <a:p>
            <a:pPr lvl="0"/>
            <a:r>
              <a:rPr lang="pt-BR" dirty="0"/>
              <a:t>JANEIRO 2019</a:t>
            </a:r>
          </a:p>
        </p:txBody>
      </p:sp>
    </p:spTree>
    <p:extLst>
      <p:ext uri="{BB962C8B-B14F-4D97-AF65-F5344CB8AC3E}">
        <p14:creationId xmlns:p14="http://schemas.microsoft.com/office/powerpoint/2010/main" val="213729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6">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AC70894-1E37-1242-9812-E91828BFAB51}"/>
              </a:ext>
            </a:extLst>
          </p:cNvPr>
          <p:cNvPicPr>
            <a:picLocks noChangeAspect="1"/>
          </p:cNvPicPr>
          <p:nvPr userDrawn="1"/>
        </p:nvPicPr>
        <p:blipFill>
          <a:blip r:embed="rId2"/>
          <a:stretch>
            <a:fillRect/>
          </a:stretch>
        </p:blipFill>
        <p:spPr>
          <a:xfrm>
            <a:off x="2467" y="0"/>
            <a:ext cx="12187066" cy="6858000"/>
          </a:xfrm>
          <a:prstGeom prst="rect">
            <a:avLst/>
          </a:prstGeom>
        </p:spPr>
      </p:pic>
      <p:sp>
        <p:nvSpPr>
          <p:cNvPr id="9" name="Espaço Reservado para Imagem 7">
            <a:extLst>
              <a:ext uri="{FF2B5EF4-FFF2-40B4-BE49-F238E27FC236}">
                <a16:creationId xmlns:a16="http://schemas.microsoft.com/office/drawing/2014/main" id="{5520EFA0-1772-403D-A062-E6DD5F2BB24B}"/>
              </a:ext>
            </a:extLst>
          </p:cNvPr>
          <p:cNvSpPr>
            <a:spLocks noGrp="1"/>
          </p:cNvSpPr>
          <p:nvPr>
            <p:ph type="pic" sz="quarter" idx="13"/>
          </p:nvPr>
        </p:nvSpPr>
        <p:spPr>
          <a:xfrm>
            <a:off x="5770179" y="1"/>
            <a:ext cx="6421821" cy="6858000"/>
          </a:xfrm>
          <a:prstGeom prst="rect">
            <a:avLst/>
          </a:prstGeom>
        </p:spPr>
        <p:txBody>
          <a:bodyPr/>
          <a:lstStyle/>
          <a:p>
            <a:r>
              <a:rPr lang="pt-BR"/>
              <a:t>Clique no ícone para adicionar uma imagem</a:t>
            </a:r>
          </a:p>
        </p:txBody>
      </p:sp>
      <p:sp>
        <p:nvSpPr>
          <p:cNvPr id="11" name="Espaço Reservado para Texto 14">
            <a:extLst>
              <a:ext uri="{FF2B5EF4-FFF2-40B4-BE49-F238E27FC236}">
                <a16:creationId xmlns:a16="http://schemas.microsoft.com/office/drawing/2014/main" id="{4AD7BF10-3B9A-4CAF-A211-E259F6A5860E}"/>
              </a:ext>
            </a:extLst>
          </p:cNvPr>
          <p:cNvSpPr>
            <a:spLocks noGrp="1"/>
          </p:cNvSpPr>
          <p:nvPr>
            <p:ph type="body" sz="quarter" idx="16" hasCustomPrompt="1"/>
          </p:nvPr>
        </p:nvSpPr>
        <p:spPr>
          <a:xfrm>
            <a:off x="1549643" y="2324513"/>
            <a:ext cx="8822865"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12" name="Espaço Reservado para Texto 16">
            <a:extLst>
              <a:ext uri="{FF2B5EF4-FFF2-40B4-BE49-F238E27FC236}">
                <a16:creationId xmlns:a16="http://schemas.microsoft.com/office/drawing/2014/main" id="{C9666645-D8A0-4DFC-AED3-612867001E0E}"/>
              </a:ext>
            </a:extLst>
          </p:cNvPr>
          <p:cNvSpPr>
            <a:spLocks noGrp="1"/>
          </p:cNvSpPr>
          <p:nvPr>
            <p:ph type="body" sz="quarter" idx="17" hasCustomPrompt="1"/>
          </p:nvPr>
        </p:nvSpPr>
        <p:spPr>
          <a:xfrm>
            <a:off x="1549643" y="1880046"/>
            <a:ext cx="7308850" cy="302110"/>
          </a:xfrm>
          <a:prstGeom prst="rect">
            <a:avLst/>
          </a:prstGeom>
        </p:spPr>
        <p:txBody>
          <a:bodyPr/>
          <a:lstStyle>
            <a:lvl1pPr marL="0" indent="0">
              <a:buNone/>
              <a:defRPr sz="2000" b="0">
                <a:solidFill>
                  <a:schemeClr val="bg1"/>
                </a:solidFill>
                <a:latin typeface="Montserrat" panose="00000500000000000000" pitchFamily="2" charset="0"/>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sp>
        <p:nvSpPr>
          <p:cNvPr id="8" name="Espaço Reservado para Texto 20">
            <a:extLst>
              <a:ext uri="{FF2B5EF4-FFF2-40B4-BE49-F238E27FC236}">
                <a16:creationId xmlns:a16="http://schemas.microsoft.com/office/drawing/2014/main" id="{4179C5F2-6ABF-DD4A-9070-394809E430D1}"/>
              </a:ext>
            </a:extLst>
          </p:cNvPr>
          <p:cNvSpPr>
            <a:spLocks noGrp="1"/>
          </p:cNvSpPr>
          <p:nvPr>
            <p:ph type="body" sz="quarter" idx="14" hasCustomPrompt="1"/>
          </p:nvPr>
        </p:nvSpPr>
        <p:spPr>
          <a:xfrm rot="16200000">
            <a:off x="-583710" y="3158205"/>
            <a:ext cx="2164611" cy="224055"/>
          </a:xfrm>
          <a:prstGeom prst="rect">
            <a:avLst/>
          </a:prstGeom>
        </p:spPr>
        <p:txBody>
          <a:bodyPr/>
          <a:lstStyle>
            <a:lvl1pPr marL="0" indent="0" algn="r">
              <a:buNone/>
              <a:defRPr sz="1000" b="0" spc="300">
                <a:solidFill>
                  <a:schemeClr val="bg1"/>
                </a:solidFill>
                <a:latin typeface="Montserrat Medium" panose="00000600000000000000" pitchFamily="2" charset="0"/>
              </a:defRPr>
            </a:lvl1pPr>
          </a:lstStyle>
          <a:p>
            <a:pPr lvl="0"/>
            <a:r>
              <a:rPr lang="pt-BR" dirty="0"/>
              <a:t>JANEIRO 2019</a:t>
            </a:r>
          </a:p>
        </p:txBody>
      </p:sp>
    </p:spTree>
    <p:extLst>
      <p:ext uri="{BB962C8B-B14F-4D97-AF65-F5344CB8AC3E}">
        <p14:creationId xmlns:p14="http://schemas.microsoft.com/office/powerpoint/2010/main" val="405065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9">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18149E2-BDDE-5A49-A371-247A3DE13234}"/>
              </a:ext>
            </a:extLst>
          </p:cNvPr>
          <p:cNvPicPr>
            <a:picLocks noChangeAspect="1"/>
          </p:cNvPicPr>
          <p:nvPr userDrawn="1"/>
        </p:nvPicPr>
        <p:blipFill>
          <a:blip r:embed="rId2"/>
          <a:stretch>
            <a:fillRect/>
          </a:stretch>
        </p:blipFill>
        <p:spPr>
          <a:xfrm>
            <a:off x="5639" y="0"/>
            <a:ext cx="12180722" cy="6858000"/>
          </a:xfrm>
          <a:prstGeom prst="rect">
            <a:avLst/>
          </a:prstGeom>
        </p:spPr>
      </p:pic>
      <p:sp>
        <p:nvSpPr>
          <p:cNvPr id="9" name="Espaço Reservado para Imagem 7">
            <a:extLst>
              <a:ext uri="{FF2B5EF4-FFF2-40B4-BE49-F238E27FC236}">
                <a16:creationId xmlns:a16="http://schemas.microsoft.com/office/drawing/2014/main" id="{5B078085-CFB3-474A-8AB2-6057F1667661}"/>
              </a:ext>
            </a:extLst>
          </p:cNvPr>
          <p:cNvSpPr>
            <a:spLocks noGrp="1"/>
          </p:cNvSpPr>
          <p:nvPr>
            <p:ph type="pic" sz="quarter" idx="13"/>
          </p:nvPr>
        </p:nvSpPr>
        <p:spPr>
          <a:xfrm>
            <a:off x="6462344" y="887400"/>
            <a:ext cx="3144111" cy="5083200"/>
          </a:xfrm>
          <a:prstGeom prst="rect">
            <a:avLst/>
          </a:prstGeom>
        </p:spPr>
        <p:txBody>
          <a:bodyPr/>
          <a:lstStyle/>
          <a:p>
            <a:r>
              <a:rPr lang="pt-BR"/>
              <a:t>Clique no ícone para adicionar uma imagem</a:t>
            </a:r>
          </a:p>
        </p:txBody>
      </p:sp>
      <p:sp>
        <p:nvSpPr>
          <p:cNvPr id="7" name="Espaço Reservado para Texto 20">
            <a:extLst>
              <a:ext uri="{FF2B5EF4-FFF2-40B4-BE49-F238E27FC236}">
                <a16:creationId xmlns:a16="http://schemas.microsoft.com/office/drawing/2014/main" id="{5ACA0EA8-D9AE-3645-AE25-6025D38DEF75}"/>
              </a:ext>
            </a:extLst>
          </p:cNvPr>
          <p:cNvSpPr>
            <a:spLocks noGrp="1"/>
          </p:cNvSpPr>
          <p:nvPr>
            <p:ph type="body" sz="quarter" idx="15" hasCustomPrompt="1"/>
          </p:nvPr>
        </p:nvSpPr>
        <p:spPr>
          <a:xfrm rot="16200000">
            <a:off x="-583710" y="3158205"/>
            <a:ext cx="2164611" cy="224055"/>
          </a:xfrm>
          <a:prstGeom prst="rect">
            <a:avLst/>
          </a:prstGeom>
        </p:spPr>
        <p:txBody>
          <a:bodyPr/>
          <a:lstStyle>
            <a:lvl1pPr marL="0" indent="0" algn="r">
              <a:buNone/>
              <a:defRPr sz="1000" b="0" spc="300">
                <a:solidFill>
                  <a:schemeClr val="tx1">
                    <a:lumMod val="50000"/>
                    <a:lumOff val="50000"/>
                  </a:schemeClr>
                </a:solidFill>
                <a:latin typeface="Montserrat Medium" panose="00000600000000000000" pitchFamily="2" charset="0"/>
              </a:defRPr>
            </a:lvl1pPr>
          </a:lstStyle>
          <a:p>
            <a:pPr lvl="0"/>
            <a:r>
              <a:rPr lang="pt-BR" dirty="0"/>
              <a:t>JANEIRO 2019</a:t>
            </a:r>
          </a:p>
        </p:txBody>
      </p:sp>
      <p:sp>
        <p:nvSpPr>
          <p:cNvPr id="8" name="Espaço Reservado para Texto 14">
            <a:extLst>
              <a:ext uri="{FF2B5EF4-FFF2-40B4-BE49-F238E27FC236}">
                <a16:creationId xmlns:a16="http://schemas.microsoft.com/office/drawing/2014/main" id="{6C1AD27E-3986-CE4B-8B7A-3A62E2E067CD}"/>
              </a:ext>
            </a:extLst>
          </p:cNvPr>
          <p:cNvSpPr>
            <a:spLocks noGrp="1"/>
          </p:cNvSpPr>
          <p:nvPr>
            <p:ph type="body" sz="quarter" idx="11" hasCustomPrompt="1"/>
          </p:nvPr>
        </p:nvSpPr>
        <p:spPr>
          <a:xfrm>
            <a:off x="1508332" y="2532478"/>
            <a:ext cx="4547502" cy="956155"/>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sp>
        <p:nvSpPr>
          <p:cNvPr id="14" name="Espaço Reservado para Texto 16">
            <a:extLst>
              <a:ext uri="{FF2B5EF4-FFF2-40B4-BE49-F238E27FC236}">
                <a16:creationId xmlns:a16="http://schemas.microsoft.com/office/drawing/2014/main" id="{7F4D270B-3BA0-914F-9862-076A82396C6F}"/>
              </a:ext>
            </a:extLst>
          </p:cNvPr>
          <p:cNvSpPr>
            <a:spLocks noGrp="1"/>
          </p:cNvSpPr>
          <p:nvPr>
            <p:ph type="body" sz="quarter" idx="12" hasCustomPrompt="1"/>
          </p:nvPr>
        </p:nvSpPr>
        <p:spPr>
          <a:xfrm>
            <a:off x="1508331" y="1944407"/>
            <a:ext cx="3496730" cy="341288"/>
          </a:xfrm>
          <a:prstGeom prst="rect">
            <a:avLst/>
          </a:prstGeom>
        </p:spPr>
        <p:txBody>
          <a:bodyPr/>
          <a:lstStyle>
            <a:lvl1pPr marL="0" indent="0">
              <a:buNone/>
              <a:defRPr sz="1600" b="0">
                <a:solidFill>
                  <a:srgbClr val="E51E3C"/>
                </a:solidFill>
                <a:latin typeface="Montserrat" panose="00000500000000000000" pitchFamily="2" charset="0"/>
              </a:defRPr>
            </a:lvl1pPr>
          </a:lstStyle>
          <a:p>
            <a:pPr lvl="0"/>
            <a:r>
              <a:rPr lang="pt-BR" dirty="0"/>
              <a:t>Digitar seu subtítulo aqui</a:t>
            </a:r>
          </a:p>
        </p:txBody>
      </p:sp>
      <p:sp>
        <p:nvSpPr>
          <p:cNvPr id="15" name="Espaço Reservado para Texto 18">
            <a:extLst>
              <a:ext uri="{FF2B5EF4-FFF2-40B4-BE49-F238E27FC236}">
                <a16:creationId xmlns:a16="http://schemas.microsoft.com/office/drawing/2014/main" id="{1A9D0D68-B9D4-794D-9F79-0FF76B2C4F5C}"/>
              </a:ext>
            </a:extLst>
          </p:cNvPr>
          <p:cNvSpPr>
            <a:spLocks noGrp="1"/>
          </p:cNvSpPr>
          <p:nvPr>
            <p:ph type="body" sz="quarter" idx="14" hasCustomPrompt="1"/>
          </p:nvPr>
        </p:nvSpPr>
        <p:spPr>
          <a:xfrm>
            <a:off x="1507623" y="3783198"/>
            <a:ext cx="4548211" cy="142298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solidFill>
                  <a:schemeClr val="tx1">
                    <a:lumMod val="65000"/>
                    <a:lumOff val="35000"/>
                  </a:schemeClr>
                </a:solidFill>
                <a:latin typeface="Montserrat Light" pitchFamily="2" charset="77"/>
              </a:defRPr>
            </a:lvl1pPr>
          </a:lstStyle>
          <a:p>
            <a:pPr lvl="0"/>
            <a:r>
              <a:rPr lang="pt-BR" sz="2000" dirty="0"/>
              <a:t>At vero </a:t>
            </a:r>
            <a:r>
              <a:rPr lang="pt-BR" sz="2000" dirty="0" err="1"/>
              <a:t>eos</a:t>
            </a:r>
            <a:r>
              <a:rPr lang="pt-BR" sz="2000" dirty="0"/>
              <a:t> et </a:t>
            </a:r>
            <a:r>
              <a:rPr lang="pt-BR" sz="2000" dirty="0" err="1"/>
              <a:t>accusamus</a:t>
            </a:r>
            <a:r>
              <a:rPr lang="pt-BR" sz="2000" dirty="0"/>
              <a:t> et </a:t>
            </a:r>
            <a:r>
              <a:rPr lang="pt-BR" sz="2000" dirty="0" err="1"/>
              <a:t>iusto</a:t>
            </a:r>
            <a:r>
              <a:rPr lang="pt-BR" sz="2000" dirty="0"/>
              <a:t> </a:t>
            </a:r>
            <a:r>
              <a:rPr lang="pt-BR" sz="2000" dirty="0" err="1"/>
              <a:t>odio</a:t>
            </a:r>
            <a:r>
              <a:rPr lang="pt-BR" sz="2000" dirty="0"/>
              <a:t> digníssimos </a:t>
            </a:r>
            <a:r>
              <a:rPr lang="pt-BR" sz="2000" dirty="0" err="1"/>
              <a:t>praesentium</a:t>
            </a:r>
            <a:r>
              <a:rPr lang="pt-BR" sz="2000" dirty="0"/>
              <a:t> </a:t>
            </a:r>
            <a:r>
              <a:rPr lang="pt-BR" sz="2000" dirty="0" err="1"/>
              <a:t>voluptatum</a:t>
            </a:r>
            <a:r>
              <a:rPr lang="pt-BR" sz="2000" dirty="0"/>
              <a:t> </a:t>
            </a:r>
            <a:r>
              <a:rPr lang="pt-BR" sz="2000" dirty="0" err="1"/>
              <a:t>deleniti</a:t>
            </a:r>
            <a:r>
              <a:rPr lang="pt-BR" sz="2000" dirty="0"/>
              <a:t> </a:t>
            </a:r>
            <a:r>
              <a:rPr lang="pt-BR" sz="2000" dirty="0" err="1"/>
              <a:t>atque</a:t>
            </a:r>
            <a:r>
              <a:rPr lang="pt-BR" sz="2000" dirty="0"/>
              <a:t>.</a:t>
            </a:r>
          </a:p>
          <a:p>
            <a:pPr lvl="0"/>
            <a:r>
              <a:rPr lang="pt-BR" dirty="0"/>
              <a:t> </a:t>
            </a:r>
          </a:p>
        </p:txBody>
      </p:sp>
    </p:spTree>
    <p:extLst>
      <p:ext uri="{BB962C8B-B14F-4D97-AF65-F5344CB8AC3E}">
        <p14:creationId xmlns:p14="http://schemas.microsoft.com/office/powerpoint/2010/main" val="54534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A329242-646A-9846-A08E-CA23D8454ABB}"/>
              </a:ext>
            </a:extLst>
          </p:cNvPr>
          <p:cNvPicPr>
            <a:picLocks noChangeAspect="1"/>
          </p:cNvPicPr>
          <p:nvPr userDrawn="1"/>
        </p:nvPicPr>
        <p:blipFill>
          <a:blip r:embed="rId2"/>
          <a:stretch>
            <a:fillRect/>
          </a:stretch>
        </p:blipFill>
        <p:spPr>
          <a:xfrm>
            <a:off x="2467" y="0"/>
            <a:ext cx="12187066" cy="6858000"/>
          </a:xfrm>
          <a:prstGeom prst="rect">
            <a:avLst/>
          </a:prstGeom>
        </p:spPr>
      </p:pic>
      <p:sp>
        <p:nvSpPr>
          <p:cNvPr id="12" name="Espaço Reservado para Imagem 7">
            <a:extLst>
              <a:ext uri="{FF2B5EF4-FFF2-40B4-BE49-F238E27FC236}">
                <a16:creationId xmlns:a16="http://schemas.microsoft.com/office/drawing/2014/main" id="{27491348-2904-4E3C-976D-C9D70E984EF8}"/>
              </a:ext>
            </a:extLst>
          </p:cNvPr>
          <p:cNvSpPr>
            <a:spLocks noGrp="1"/>
          </p:cNvSpPr>
          <p:nvPr>
            <p:ph type="pic" sz="quarter" idx="13"/>
          </p:nvPr>
        </p:nvSpPr>
        <p:spPr>
          <a:xfrm>
            <a:off x="5759669" y="1"/>
            <a:ext cx="6432331" cy="6858000"/>
          </a:xfrm>
          <a:prstGeom prst="rect">
            <a:avLst/>
          </a:prstGeom>
        </p:spPr>
        <p:txBody>
          <a:bodyPr/>
          <a:lstStyle/>
          <a:p>
            <a:r>
              <a:rPr lang="pt-BR"/>
              <a:t>Clique no ícone para adicionar uma imagem</a:t>
            </a:r>
          </a:p>
        </p:txBody>
      </p:sp>
      <p:sp>
        <p:nvSpPr>
          <p:cNvPr id="15" name="Espaço Reservado para Texto 14">
            <a:extLst>
              <a:ext uri="{FF2B5EF4-FFF2-40B4-BE49-F238E27FC236}">
                <a16:creationId xmlns:a16="http://schemas.microsoft.com/office/drawing/2014/main" id="{F336D416-E3A3-4C43-A714-47FF94D5546F}"/>
              </a:ext>
            </a:extLst>
          </p:cNvPr>
          <p:cNvSpPr>
            <a:spLocks noGrp="1"/>
          </p:cNvSpPr>
          <p:nvPr>
            <p:ph type="body" sz="quarter" idx="16" hasCustomPrompt="1"/>
          </p:nvPr>
        </p:nvSpPr>
        <p:spPr>
          <a:xfrm>
            <a:off x="1549643" y="2324513"/>
            <a:ext cx="8822865"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16" name="Espaço Reservado para Texto 16">
            <a:extLst>
              <a:ext uri="{FF2B5EF4-FFF2-40B4-BE49-F238E27FC236}">
                <a16:creationId xmlns:a16="http://schemas.microsoft.com/office/drawing/2014/main" id="{74F99CB3-0673-4FF3-9B85-3B8440FFC621}"/>
              </a:ext>
            </a:extLst>
          </p:cNvPr>
          <p:cNvSpPr>
            <a:spLocks noGrp="1"/>
          </p:cNvSpPr>
          <p:nvPr>
            <p:ph type="body" sz="quarter" idx="17" hasCustomPrompt="1"/>
          </p:nvPr>
        </p:nvSpPr>
        <p:spPr>
          <a:xfrm>
            <a:off x="1549643" y="1880046"/>
            <a:ext cx="7308850" cy="302110"/>
          </a:xfrm>
          <a:prstGeom prst="rect">
            <a:avLst/>
          </a:prstGeom>
        </p:spPr>
        <p:txBody>
          <a:bodyPr/>
          <a:lstStyle>
            <a:lvl1pPr marL="0" indent="0">
              <a:buNone/>
              <a:defRPr sz="2000" b="0">
                <a:solidFill>
                  <a:schemeClr val="bg1"/>
                </a:solidFill>
                <a:latin typeface="Montserrat" panose="00000500000000000000" pitchFamily="2" charset="0"/>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sp>
        <p:nvSpPr>
          <p:cNvPr id="11" name="Espaço Reservado para Texto 20">
            <a:extLst>
              <a:ext uri="{FF2B5EF4-FFF2-40B4-BE49-F238E27FC236}">
                <a16:creationId xmlns:a16="http://schemas.microsoft.com/office/drawing/2014/main" id="{1A0AAC67-4378-E24E-896C-892B263486F9}"/>
              </a:ext>
            </a:extLst>
          </p:cNvPr>
          <p:cNvSpPr>
            <a:spLocks noGrp="1"/>
          </p:cNvSpPr>
          <p:nvPr>
            <p:ph type="body" sz="quarter" idx="14" hasCustomPrompt="1"/>
          </p:nvPr>
        </p:nvSpPr>
        <p:spPr>
          <a:xfrm rot="16200000">
            <a:off x="-583710" y="3158205"/>
            <a:ext cx="2164611" cy="224055"/>
          </a:xfrm>
          <a:prstGeom prst="rect">
            <a:avLst/>
          </a:prstGeom>
        </p:spPr>
        <p:txBody>
          <a:bodyPr/>
          <a:lstStyle>
            <a:lvl1pPr marL="0" indent="0" algn="r">
              <a:buNone/>
              <a:defRPr sz="1000" b="0" spc="300">
                <a:solidFill>
                  <a:schemeClr val="bg1"/>
                </a:solidFill>
                <a:latin typeface="Montserrat Medium" panose="00000600000000000000" pitchFamily="2" charset="0"/>
              </a:defRPr>
            </a:lvl1pPr>
          </a:lstStyle>
          <a:p>
            <a:pPr lvl="0"/>
            <a:r>
              <a:rPr lang="pt-BR" dirty="0"/>
              <a:t>JANEIRO 2019</a:t>
            </a:r>
          </a:p>
        </p:txBody>
      </p:sp>
    </p:spTree>
    <p:extLst>
      <p:ext uri="{BB962C8B-B14F-4D97-AF65-F5344CB8AC3E}">
        <p14:creationId xmlns:p14="http://schemas.microsoft.com/office/powerpoint/2010/main" val="174988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8">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4798CE0-273D-FE48-B06B-67233E54BCBC}"/>
              </a:ext>
            </a:extLst>
          </p:cNvPr>
          <p:cNvPicPr>
            <a:picLocks noChangeAspect="1"/>
          </p:cNvPicPr>
          <p:nvPr userDrawn="1"/>
        </p:nvPicPr>
        <p:blipFill>
          <a:blip r:embed="rId2"/>
          <a:stretch>
            <a:fillRect/>
          </a:stretch>
        </p:blipFill>
        <p:spPr>
          <a:xfrm>
            <a:off x="2467" y="0"/>
            <a:ext cx="12187066" cy="6858000"/>
          </a:xfrm>
          <a:prstGeom prst="rect">
            <a:avLst/>
          </a:prstGeom>
        </p:spPr>
      </p:pic>
      <p:sp>
        <p:nvSpPr>
          <p:cNvPr id="8" name="Retângulo 7">
            <a:extLst>
              <a:ext uri="{FF2B5EF4-FFF2-40B4-BE49-F238E27FC236}">
                <a16:creationId xmlns:a16="http://schemas.microsoft.com/office/drawing/2014/main" id="{DE5A1683-C8CF-604F-89E0-09686CF97A84}"/>
              </a:ext>
            </a:extLst>
          </p:cNvPr>
          <p:cNvSpPr/>
          <p:nvPr userDrawn="1"/>
        </p:nvSpPr>
        <p:spPr>
          <a:xfrm>
            <a:off x="9810974" y="5152913"/>
            <a:ext cx="2381026" cy="1705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paço Reservado para Imagem 7">
            <a:extLst>
              <a:ext uri="{FF2B5EF4-FFF2-40B4-BE49-F238E27FC236}">
                <a16:creationId xmlns:a16="http://schemas.microsoft.com/office/drawing/2014/main" id="{D4967DCA-7669-49F9-A658-8E70FD09911D}"/>
              </a:ext>
            </a:extLst>
          </p:cNvPr>
          <p:cNvSpPr>
            <a:spLocks noGrp="1"/>
          </p:cNvSpPr>
          <p:nvPr>
            <p:ph type="pic" sz="quarter" idx="13"/>
          </p:nvPr>
        </p:nvSpPr>
        <p:spPr>
          <a:xfrm>
            <a:off x="1263309" y="1957387"/>
            <a:ext cx="6093931" cy="3486971"/>
          </a:xfrm>
          <a:prstGeom prst="rect">
            <a:avLst/>
          </a:prstGeom>
        </p:spPr>
        <p:txBody>
          <a:bodyPr/>
          <a:lstStyle/>
          <a:p>
            <a:r>
              <a:rPr lang="pt-BR"/>
              <a:t>Clique no ícone para adicionar uma imagem</a:t>
            </a:r>
          </a:p>
        </p:txBody>
      </p:sp>
      <p:sp>
        <p:nvSpPr>
          <p:cNvPr id="17" name="Espaço Reservado para Texto 14">
            <a:extLst>
              <a:ext uri="{FF2B5EF4-FFF2-40B4-BE49-F238E27FC236}">
                <a16:creationId xmlns:a16="http://schemas.microsoft.com/office/drawing/2014/main" id="{D14B1311-0417-45F1-9983-D3ECF2644EFF}"/>
              </a:ext>
            </a:extLst>
          </p:cNvPr>
          <p:cNvSpPr>
            <a:spLocks noGrp="1"/>
          </p:cNvSpPr>
          <p:nvPr>
            <p:ph type="body" sz="quarter" idx="11" hasCustomPrompt="1"/>
          </p:nvPr>
        </p:nvSpPr>
        <p:spPr>
          <a:xfrm>
            <a:off x="7609462" y="2644244"/>
            <a:ext cx="3607643" cy="833726"/>
          </a:xfrm>
          <a:prstGeom prst="rect">
            <a:avLst/>
          </a:prstGeom>
        </p:spPr>
        <p:txBody>
          <a:bodyPr/>
          <a:lstStyle>
            <a:lvl1pPr marL="0" indent="0">
              <a:buNone/>
              <a:defRPr sz="28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sp>
        <p:nvSpPr>
          <p:cNvPr id="18" name="Espaço Reservado para Texto 16">
            <a:extLst>
              <a:ext uri="{FF2B5EF4-FFF2-40B4-BE49-F238E27FC236}">
                <a16:creationId xmlns:a16="http://schemas.microsoft.com/office/drawing/2014/main" id="{34CD557F-3E3F-43FE-AAD8-486BF7897E41}"/>
              </a:ext>
            </a:extLst>
          </p:cNvPr>
          <p:cNvSpPr>
            <a:spLocks noGrp="1"/>
          </p:cNvSpPr>
          <p:nvPr>
            <p:ph type="body" sz="quarter" idx="12" hasCustomPrompt="1"/>
          </p:nvPr>
        </p:nvSpPr>
        <p:spPr>
          <a:xfrm>
            <a:off x="7609462" y="3805695"/>
            <a:ext cx="3496729" cy="288246"/>
          </a:xfrm>
          <a:prstGeom prst="rect">
            <a:avLst/>
          </a:prstGeom>
        </p:spPr>
        <p:txBody>
          <a:bodyPr/>
          <a:lstStyle>
            <a:lvl1pPr marL="0" indent="0">
              <a:buNone/>
              <a:defRPr sz="1800" b="0" i="0">
                <a:solidFill>
                  <a:srgbClr val="E51E3C"/>
                </a:solidFill>
                <a:latin typeface="Montserrat Medium" pitchFamily="2" charset="77"/>
              </a:defRPr>
            </a:lvl1pPr>
          </a:lstStyle>
          <a:p>
            <a:pPr lvl="0"/>
            <a:r>
              <a:rPr lang="pt-BR" dirty="0"/>
              <a:t>Digitar seu subtítulo aqui</a:t>
            </a:r>
          </a:p>
        </p:txBody>
      </p:sp>
      <p:sp>
        <p:nvSpPr>
          <p:cNvPr id="21" name="Espaço Reservado para Texto 20">
            <a:extLst>
              <a:ext uri="{FF2B5EF4-FFF2-40B4-BE49-F238E27FC236}">
                <a16:creationId xmlns:a16="http://schemas.microsoft.com/office/drawing/2014/main" id="{0817470E-A528-433B-BD72-A4E57D729F93}"/>
              </a:ext>
            </a:extLst>
          </p:cNvPr>
          <p:cNvSpPr>
            <a:spLocks noGrp="1"/>
          </p:cNvSpPr>
          <p:nvPr>
            <p:ph type="body" sz="quarter" idx="16" hasCustomPrompt="1"/>
          </p:nvPr>
        </p:nvSpPr>
        <p:spPr>
          <a:xfrm>
            <a:off x="7608888" y="4235209"/>
            <a:ext cx="3608217" cy="1160933"/>
          </a:xfrm>
          <a:prstGeom prst="rect">
            <a:avLst/>
          </a:prstGeom>
        </p:spPr>
        <p:txBody>
          <a:bodyPr/>
          <a:lstStyle>
            <a:lvl1pPr marL="0" indent="0">
              <a:lnSpc>
                <a:spcPct val="100000"/>
              </a:lnSpc>
              <a:buNone/>
              <a:defRPr sz="1800" b="0" i="0">
                <a:solidFill>
                  <a:schemeClr val="tx1">
                    <a:lumMod val="65000"/>
                    <a:lumOff val="35000"/>
                  </a:schemeClr>
                </a:solidFill>
                <a:latin typeface="Montserrat Light" pitchFamily="2" charset="77"/>
              </a:defRPr>
            </a:lvl1pPr>
          </a:lstStyle>
          <a:p>
            <a:pPr lvl="0"/>
            <a:r>
              <a:rPr lang="pt-BR" sz="1800" dirty="0"/>
              <a:t>At vero </a:t>
            </a:r>
            <a:r>
              <a:rPr lang="pt-BR" sz="1800" dirty="0" err="1"/>
              <a:t>eos</a:t>
            </a:r>
            <a:r>
              <a:rPr lang="pt-BR" sz="1800" dirty="0"/>
              <a:t> et </a:t>
            </a:r>
            <a:r>
              <a:rPr lang="pt-BR" sz="1800" dirty="0" err="1"/>
              <a:t>accusamus</a:t>
            </a:r>
            <a:r>
              <a:rPr lang="pt-BR" sz="1800" dirty="0"/>
              <a:t> et </a:t>
            </a:r>
            <a:r>
              <a:rPr lang="pt-BR" sz="1800" dirty="0" err="1"/>
              <a:t>iusto</a:t>
            </a:r>
            <a:r>
              <a:rPr lang="pt-BR" sz="1800" dirty="0"/>
              <a:t> </a:t>
            </a:r>
            <a:r>
              <a:rPr lang="pt-BR" sz="1800" dirty="0" err="1"/>
              <a:t>odio</a:t>
            </a:r>
            <a:r>
              <a:rPr lang="pt-BR" sz="1800" dirty="0"/>
              <a:t> digníssimos </a:t>
            </a:r>
            <a:r>
              <a:rPr lang="pt-BR" sz="1800" dirty="0" err="1"/>
              <a:t>praesentium</a:t>
            </a:r>
            <a:r>
              <a:rPr lang="pt-BR" sz="1800" dirty="0"/>
              <a:t> </a:t>
            </a:r>
            <a:r>
              <a:rPr lang="pt-BR" sz="1800" dirty="0" err="1"/>
              <a:t>voluptatum</a:t>
            </a:r>
            <a:r>
              <a:rPr lang="pt-BR" sz="1800" dirty="0"/>
              <a:t> </a:t>
            </a:r>
            <a:r>
              <a:rPr lang="pt-BR" sz="1800" dirty="0" err="1"/>
              <a:t>deleniti</a:t>
            </a:r>
            <a:r>
              <a:rPr lang="pt-BR" sz="1800" dirty="0"/>
              <a:t> </a:t>
            </a:r>
            <a:r>
              <a:rPr lang="pt-BR" sz="1800" dirty="0" err="1"/>
              <a:t>atque</a:t>
            </a:r>
            <a:r>
              <a:rPr lang="pt-BR" sz="1800" dirty="0"/>
              <a:t>.</a:t>
            </a:r>
            <a:endParaRPr lang="pt-BR" dirty="0"/>
          </a:p>
        </p:txBody>
      </p:sp>
      <p:sp>
        <p:nvSpPr>
          <p:cNvPr id="11" name="Espaço Reservado para Texto 20">
            <a:extLst>
              <a:ext uri="{FF2B5EF4-FFF2-40B4-BE49-F238E27FC236}">
                <a16:creationId xmlns:a16="http://schemas.microsoft.com/office/drawing/2014/main" id="{0D862FC8-E47A-8F42-89E4-97293661A448}"/>
              </a:ext>
            </a:extLst>
          </p:cNvPr>
          <p:cNvSpPr>
            <a:spLocks noGrp="1"/>
          </p:cNvSpPr>
          <p:nvPr>
            <p:ph type="body" sz="quarter" idx="15" hasCustomPrompt="1"/>
          </p:nvPr>
        </p:nvSpPr>
        <p:spPr>
          <a:xfrm rot="16200000">
            <a:off x="-583710" y="3158205"/>
            <a:ext cx="2164611" cy="224055"/>
          </a:xfrm>
          <a:prstGeom prst="rect">
            <a:avLst/>
          </a:prstGeom>
        </p:spPr>
        <p:txBody>
          <a:bodyPr/>
          <a:lstStyle>
            <a:lvl1pPr marL="0" indent="0" algn="r">
              <a:buNone/>
              <a:defRPr sz="1000" b="0" spc="300">
                <a:solidFill>
                  <a:schemeClr val="tx1">
                    <a:lumMod val="50000"/>
                    <a:lumOff val="50000"/>
                  </a:schemeClr>
                </a:solidFill>
                <a:latin typeface="Montserrat Medium" panose="00000600000000000000" pitchFamily="2" charset="0"/>
              </a:defRPr>
            </a:lvl1pPr>
          </a:lstStyle>
          <a:p>
            <a:pPr lvl="0"/>
            <a:r>
              <a:rPr lang="pt-BR" dirty="0"/>
              <a:t>JANEIRO 2019</a:t>
            </a:r>
          </a:p>
        </p:txBody>
      </p:sp>
    </p:spTree>
    <p:extLst>
      <p:ext uri="{BB962C8B-B14F-4D97-AF65-F5344CB8AC3E}">
        <p14:creationId xmlns:p14="http://schemas.microsoft.com/office/powerpoint/2010/main" val="59215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B278347-976C-F742-B923-E1E13ADC121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5" name="Espaço Reservado para Texto 20">
            <a:extLst>
              <a:ext uri="{FF2B5EF4-FFF2-40B4-BE49-F238E27FC236}">
                <a16:creationId xmlns:a16="http://schemas.microsoft.com/office/drawing/2014/main" id="{A149F4D3-4439-3B47-984B-3A6A44F727E6}"/>
              </a:ext>
            </a:extLst>
          </p:cNvPr>
          <p:cNvSpPr>
            <a:spLocks noGrp="1"/>
          </p:cNvSpPr>
          <p:nvPr>
            <p:ph type="body" sz="quarter" idx="14" hasCustomPrompt="1"/>
          </p:nvPr>
        </p:nvSpPr>
        <p:spPr>
          <a:xfrm rot="16200000">
            <a:off x="-583710" y="3158205"/>
            <a:ext cx="2164611" cy="224055"/>
          </a:xfrm>
          <a:prstGeom prst="rect">
            <a:avLst/>
          </a:prstGeom>
        </p:spPr>
        <p:txBody>
          <a:bodyPr/>
          <a:lstStyle>
            <a:lvl1pPr marL="0" indent="0" algn="r">
              <a:buNone/>
              <a:defRPr sz="1000" b="0" spc="300">
                <a:solidFill>
                  <a:schemeClr val="tx1">
                    <a:lumMod val="50000"/>
                    <a:lumOff val="50000"/>
                  </a:schemeClr>
                </a:solidFill>
                <a:latin typeface="Montserrat Medium" panose="00000600000000000000" pitchFamily="2" charset="0"/>
              </a:defRPr>
            </a:lvl1pPr>
          </a:lstStyle>
          <a:p>
            <a:pPr lvl="0"/>
            <a:r>
              <a:rPr lang="pt-BR" dirty="0"/>
              <a:t>JANEIRO 2019</a:t>
            </a:r>
          </a:p>
        </p:txBody>
      </p:sp>
    </p:spTree>
    <p:extLst>
      <p:ext uri="{BB962C8B-B14F-4D97-AF65-F5344CB8AC3E}">
        <p14:creationId xmlns:p14="http://schemas.microsoft.com/office/powerpoint/2010/main" val="412384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5EB145B-9593-194A-BF98-85FDC25F3913}"/>
              </a:ext>
            </a:extLst>
          </p:cNvPr>
          <p:cNvPicPr>
            <a:picLocks noChangeAspect="1"/>
          </p:cNvPicPr>
          <p:nvPr userDrawn="1"/>
        </p:nvPicPr>
        <p:blipFill>
          <a:blip r:embed="rId2"/>
          <a:stretch>
            <a:fillRect/>
          </a:stretch>
        </p:blipFill>
        <p:spPr>
          <a:xfrm>
            <a:off x="2467" y="0"/>
            <a:ext cx="12187066" cy="6858000"/>
          </a:xfrm>
          <a:prstGeom prst="rect">
            <a:avLst/>
          </a:prstGeom>
        </p:spPr>
      </p:pic>
      <p:sp>
        <p:nvSpPr>
          <p:cNvPr id="5" name="Espaço Reservado para Texto 20">
            <a:extLst>
              <a:ext uri="{FF2B5EF4-FFF2-40B4-BE49-F238E27FC236}">
                <a16:creationId xmlns:a16="http://schemas.microsoft.com/office/drawing/2014/main" id="{6F96A5E0-95C0-1447-A381-A259B74B1950}"/>
              </a:ext>
            </a:extLst>
          </p:cNvPr>
          <p:cNvSpPr>
            <a:spLocks noGrp="1"/>
          </p:cNvSpPr>
          <p:nvPr>
            <p:ph type="body" sz="quarter" idx="14" hasCustomPrompt="1"/>
          </p:nvPr>
        </p:nvSpPr>
        <p:spPr>
          <a:xfrm rot="16200000">
            <a:off x="-583710" y="3158205"/>
            <a:ext cx="2164611" cy="224055"/>
          </a:xfrm>
          <a:prstGeom prst="rect">
            <a:avLst/>
          </a:prstGeom>
        </p:spPr>
        <p:txBody>
          <a:bodyPr/>
          <a:lstStyle>
            <a:lvl1pPr marL="0" indent="0" algn="r">
              <a:buNone/>
              <a:defRPr sz="1000" b="0" spc="300">
                <a:solidFill>
                  <a:schemeClr val="bg1"/>
                </a:solidFill>
                <a:latin typeface="Montserrat Medium" panose="00000600000000000000" pitchFamily="2" charset="0"/>
              </a:defRPr>
            </a:lvl1pPr>
          </a:lstStyle>
          <a:p>
            <a:pPr lvl="0"/>
            <a:r>
              <a:rPr lang="pt-BR" dirty="0"/>
              <a:t>JANEIRO 2019</a:t>
            </a:r>
          </a:p>
        </p:txBody>
      </p:sp>
      <p:sp>
        <p:nvSpPr>
          <p:cNvPr id="6" name="Espaço Reservado para Texto 14">
            <a:extLst>
              <a:ext uri="{FF2B5EF4-FFF2-40B4-BE49-F238E27FC236}">
                <a16:creationId xmlns:a16="http://schemas.microsoft.com/office/drawing/2014/main" id="{91B8F3C3-1E3D-094E-A18D-29BE7861FB9C}"/>
              </a:ext>
            </a:extLst>
          </p:cNvPr>
          <p:cNvSpPr>
            <a:spLocks noGrp="1"/>
          </p:cNvSpPr>
          <p:nvPr>
            <p:ph type="body" sz="quarter" idx="11" hasCustomPrompt="1"/>
          </p:nvPr>
        </p:nvSpPr>
        <p:spPr>
          <a:xfrm>
            <a:off x="1093539" y="2521710"/>
            <a:ext cx="3001942" cy="956155"/>
          </a:xfrm>
          <a:prstGeom prst="rect">
            <a:avLst/>
          </a:prstGeom>
        </p:spPr>
        <p:txBody>
          <a:bodyPr/>
          <a:lstStyle>
            <a:lvl1pPr marL="0" indent="0">
              <a:buNone/>
              <a:defRPr sz="2400" b="1">
                <a:solidFill>
                  <a:schemeClr val="bg1"/>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sp>
        <p:nvSpPr>
          <p:cNvPr id="7" name="Espaço Reservado para Texto 16">
            <a:extLst>
              <a:ext uri="{FF2B5EF4-FFF2-40B4-BE49-F238E27FC236}">
                <a16:creationId xmlns:a16="http://schemas.microsoft.com/office/drawing/2014/main" id="{06AB8611-BE71-D449-9033-E287F49948FE}"/>
              </a:ext>
            </a:extLst>
          </p:cNvPr>
          <p:cNvSpPr>
            <a:spLocks noGrp="1"/>
          </p:cNvSpPr>
          <p:nvPr>
            <p:ph type="body" sz="quarter" idx="12" hasCustomPrompt="1"/>
          </p:nvPr>
        </p:nvSpPr>
        <p:spPr>
          <a:xfrm>
            <a:off x="1093540" y="1959397"/>
            <a:ext cx="3001941" cy="341288"/>
          </a:xfrm>
          <a:prstGeom prst="rect">
            <a:avLst/>
          </a:prstGeom>
        </p:spPr>
        <p:txBody>
          <a:bodyPr/>
          <a:lstStyle>
            <a:lvl1pPr marL="0" indent="0">
              <a:buNone/>
              <a:defRPr sz="1600" b="0">
                <a:solidFill>
                  <a:schemeClr val="bg1"/>
                </a:solidFill>
                <a:latin typeface="Montserrat" panose="00000500000000000000" pitchFamily="2" charset="0"/>
              </a:defRPr>
            </a:lvl1pPr>
          </a:lstStyle>
          <a:p>
            <a:pPr lvl="0"/>
            <a:r>
              <a:rPr lang="pt-BR" dirty="0"/>
              <a:t>Digitar seu subtítulo aqui</a:t>
            </a:r>
          </a:p>
        </p:txBody>
      </p:sp>
      <p:sp>
        <p:nvSpPr>
          <p:cNvPr id="8" name="Espaço Reservado para Texto 18">
            <a:extLst>
              <a:ext uri="{FF2B5EF4-FFF2-40B4-BE49-F238E27FC236}">
                <a16:creationId xmlns:a16="http://schemas.microsoft.com/office/drawing/2014/main" id="{9FDD65BD-C161-5D48-8954-87F849B666BF}"/>
              </a:ext>
            </a:extLst>
          </p:cNvPr>
          <p:cNvSpPr>
            <a:spLocks noGrp="1"/>
          </p:cNvSpPr>
          <p:nvPr>
            <p:ph type="body" sz="quarter" idx="15" hasCustomPrompt="1"/>
          </p:nvPr>
        </p:nvSpPr>
        <p:spPr>
          <a:xfrm>
            <a:off x="1092830" y="3722688"/>
            <a:ext cx="3002651" cy="1523869"/>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i="0">
                <a:solidFill>
                  <a:schemeClr val="bg1"/>
                </a:solidFill>
                <a:latin typeface="Montserrat Light" pitchFamily="2" charset="77"/>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pt-BR" sz="1800" dirty="0"/>
              <a:t>At vero </a:t>
            </a:r>
            <a:r>
              <a:rPr lang="pt-BR" sz="1800" dirty="0" err="1"/>
              <a:t>eos</a:t>
            </a:r>
            <a:r>
              <a:rPr lang="pt-BR" sz="1800" dirty="0"/>
              <a:t> et </a:t>
            </a:r>
            <a:r>
              <a:rPr lang="pt-BR" sz="1800" dirty="0" err="1"/>
              <a:t>accusamus</a:t>
            </a:r>
            <a:r>
              <a:rPr lang="pt-BR" sz="1800" dirty="0"/>
              <a:t> et </a:t>
            </a:r>
            <a:r>
              <a:rPr lang="pt-BR" sz="1800" dirty="0" err="1"/>
              <a:t>iusto</a:t>
            </a:r>
            <a:r>
              <a:rPr lang="pt-BR" sz="1800" dirty="0"/>
              <a:t> </a:t>
            </a:r>
            <a:r>
              <a:rPr lang="pt-BR" sz="1800" dirty="0" err="1"/>
              <a:t>odio</a:t>
            </a:r>
            <a:r>
              <a:rPr lang="pt-BR" sz="1800" dirty="0"/>
              <a:t> digníssimos </a:t>
            </a:r>
            <a:r>
              <a:rPr lang="pt-BR" sz="1800" dirty="0" err="1"/>
              <a:t>praesentium</a:t>
            </a:r>
            <a:r>
              <a:rPr lang="pt-BR" sz="1800" dirty="0"/>
              <a:t> </a:t>
            </a:r>
            <a:r>
              <a:rPr lang="pt-BR" sz="1800" dirty="0" err="1"/>
              <a:t>voluptatum</a:t>
            </a:r>
            <a:r>
              <a:rPr lang="pt-BR" sz="1800" dirty="0"/>
              <a:t> </a:t>
            </a:r>
            <a:r>
              <a:rPr lang="pt-BR" sz="1800" dirty="0" err="1"/>
              <a:t>deleniti</a:t>
            </a:r>
            <a:r>
              <a:rPr lang="pt-BR" sz="1800" dirty="0"/>
              <a:t> </a:t>
            </a:r>
            <a:r>
              <a:rPr lang="pt-BR" sz="1800" dirty="0" err="1"/>
              <a:t>atque</a:t>
            </a:r>
            <a:r>
              <a:rPr lang="pt-BR" sz="1800" dirty="0"/>
              <a:t>.</a:t>
            </a:r>
            <a:endParaRPr lang="pt-BR" dirty="0"/>
          </a:p>
          <a:p>
            <a:pPr lvl="0"/>
            <a:endParaRPr lang="pt-BR" dirty="0"/>
          </a:p>
        </p:txBody>
      </p:sp>
    </p:spTree>
    <p:extLst>
      <p:ext uri="{BB962C8B-B14F-4D97-AF65-F5344CB8AC3E}">
        <p14:creationId xmlns:p14="http://schemas.microsoft.com/office/powerpoint/2010/main" val="323638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MSIPCMContentMarking" descr="{&quot;HashCode&quot;:-1260063538,&quot;Placement&quot;:&quot;Footer&quot;,&quot;Top&quot;:519.343,&quot;Left&quot;:453.295349,&quot;SlideWidth&quot;:960,&quot;SlideHeight&quot;:540}">
            <a:extLst>
              <a:ext uri="{FF2B5EF4-FFF2-40B4-BE49-F238E27FC236}">
                <a16:creationId xmlns:a16="http://schemas.microsoft.com/office/drawing/2014/main" id="{08FEEDE7-EDD4-4E16-91BE-DC66F9A1137E}"/>
              </a:ext>
            </a:extLst>
          </p:cNvPr>
          <p:cNvSpPr txBox="1"/>
          <p:nvPr userDrawn="1"/>
        </p:nvSpPr>
        <p:spPr>
          <a:xfrm>
            <a:off x="5756851" y="6595656"/>
            <a:ext cx="678298" cy="262344"/>
          </a:xfrm>
          <a:prstGeom prst="rect">
            <a:avLst/>
          </a:prstGeom>
          <a:noFill/>
        </p:spPr>
        <p:txBody>
          <a:bodyPr vert="horz" wrap="square" lIns="0" tIns="0" rIns="0" bIns="0" rtlCol="0" anchor="ctr" anchorCtr="1">
            <a:spAutoFit/>
          </a:bodyPr>
          <a:lstStyle/>
          <a:p>
            <a:pPr algn="ctr">
              <a:spcBef>
                <a:spcPts val="0"/>
              </a:spcBef>
              <a:spcAft>
                <a:spcPts val="0"/>
              </a:spcAft>
            </a:pPr>
            <a:r>
              <a:rPr lang="pt-BR"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404390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webp"/><Relationship Id="rId4" Type="http://schemas.openxmlformats.org/officeDocument/2006/relationships/image" Target="../media/image28.webp"/></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hyperlink" Target="https://www.revistaapolice.com.br/2019/05/como-a-internet-das-coisas-iot-pode-afetar-o-mundo-dos-seguros/" TargetMode="External"/><Relationship Id="rId3" Type="http://schemas.openxmlformats.org/officeDocument/2006/relationships/hyperlink" Target="https://news.voyage.auto/an-introduction-to-the-can-bus-how-to-programmatically-control-a-car-f1b18be4f377" TargetMode="External"/><Relationship Id="rId7" Type="http://schemas.openxmlformats.org/officeDocument/2006/relationships/hyperlink" Target="https://www.reply.com/br/topics/internet-of-things/iot-e-tecnologias-a-servico-das-seguradoras" TargetMode="External"/><Relationship Id="rId2" Type="http://schemas.openxmlformats.org/officeDocument/2006/relationships/hyperlink" Target="https://www.automacaoindustrial.info/rami-4-0-modelo-de-referencia-para-arquitetura-da-industria-4-0/" TargetMode="External"/><Relationship Id="rId1" Type="http://schemas.openxmlformats.org/officeDocument/2006/relationships/slideLayout" Target="../slideLayouts/slideLayout8.xml"/><Relationship Id="rId6" Type="http://schemas.openxmlformats.org/officeDocument/2006/relationships/hyperlink" Target="https://github.com/rafargp/final_project_senai" TargetMode="External"/><Relationship Id="rId5" Type="http://schemas.openxmlformats.org/officeDocument/2006/relationships/hyperlink" Target="https://www.vwnews.com.br/technology/6/3" TargetMode="External"/><Relationship Id="rId4" Type="http://schemas.openxmlformats.org/officeDocument/2006/relationships/hyperlink" Target="https://www.chevrolet.com.br/servicos/onsta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CFF103-2601-471A-96CD-B00234C51AF4}"/>
              </a:ext>
            </a:extLst>
          </p:cNvPr>
          <p:cNvSpPr>
            <a:spLocks noGrp="1"/>
          </p:cNvSpPr>
          <p:nvPr>
            <p:ph type="body" sz="quarter" idx="11"/>
          </p:nvPr>
        </p:nvSpPr>
        <p:spPr>
          <a:xfrm>
            <a:off x="1016177" y="2377224"/>
            <a:ext cx="8915514" cy="1122634"/>
          </a:xfrm>
        </p:spPr>
        <p:txBody>
          <a:bodyPr/>
          <a:lstStyle/>
          <a:p>
            <a:pPr algn="ctr"/>
            <a:r>
              <a:rPr lang="pt-BR" sz="3600" dirty="0"/>
              <a:t>Análise comportamental de condutores de veículo através de dispositivo IoT</a:t>
            </a:r>
          </a:p>
        </p:txBody>
      </p:sp>
      <p:sp>
        <p:nvSpPr>
          <p:cNvPr id="3" name="Text Placeholder 2">
            <a:extLst>
              <a:ext uri="{FF2B5EF4-FFF2-40B4-BE49-F238E27FC236}">
                <a16:creationId xmlns:a16="http://schemas.microsoft.com/office/drawing/2014/main" id="{D9508271-26ED-4BC0-AEF9-53006DEEE255}"/>
              </a:ext>
            </a:extLst>
          </p:cNvPr>
          <p:cNvSpPr>
            <a:spLocks noGrp="1"/>
          </p:cNvSpPr>
          <p:nvPr>
            <p:ph type="body" sz="quarter" idx="12"/>
          </p:nvPr>
        </p:nvSpPr>
        <p:spPr>
          <a:xfrm>
            <a:off x="2081185" y="631781"/>
            <a:ext cx="6552116" cy="193883"/>
          </a:xfrm>
        </p:spPr>
        <p:txBody>
          <a:bodyPr/>
          <a:lstStyle/>
          <a:p>
            <a:pPr algn="ctr"/>
            <a:r>
              <a:rPr lang="pt-BR" cap="all" dirty="0"/>
              <a:t>Pós-graduação em Internet das Coisas</a:t>
            </a:r>
          </a:p>
        </p:txBody>
      </p:sp>
      <p:sp>
        <p:nvSpPr>
          <p:cNvPr id="4" name="Text Placeholder 3">
            <a:extLst>
              <a:ext uri="{FF2B5EF4-FFF2-40B4-BE49-F238E27FC236}">
                <a16:creationId xmlns:a16="http://schemas.microsoft.com/office/drawing/2014/main" id="{ADFB69FB-CE14-48E2-8908-F9C5FEF83B90}"/>
              </a:ext>
            </a:extLst>
          </p:cNvPr>
          <p:cNvSpPr>
            <a:spLocks noGrp="1"/>
          </p:cNvSpPr>
          <p:nvPr>
            <p:ph type="body" sz="quarter" idx="13"/>
          </p:nvPr>
        </p:nvSpPr>
        <p:spPr>
          <a:xfrm>
            <a:off x="1381936" y="1141994"/>
            <a:ext cx="8323263" cy="511160"/>
          </a:xfrm>
        </p:spPr>
        <p:txBody>
          <a:bodyPr/>
          <a:lstStyle/>
          <a:p>
            <a:pPr algn="ctr"/>
            <a:r>
              <a:rPr lang="pt-BR" sz="2400" cap="all" dirty="0"/>
              <a:t>Faculdade de Tecnologia SENAI “Mariano Ferraz”</a:t>
            </a:r>
          </a:p>
        </p:txBody>
      </p:sp>
      <p:sp>
        <p:nvSpPr>
          <p:cNvPr id="5" name="Text Placeholder 4">
            <a:extLst>
              <a:ext uri="{FF2B5EF4-FFF2-40B4-BE49-F238E27FC236}">
                <a16:creationId xmlns:a16="http://schemas.microsoft.com/office/drawing/2014/main" id="{ACAD2FDE-04D3-4B38-BCF9-0447090DE15A}"/>
              </a:ext>
            </a:extLst>
          </p:cNvPr>
          <p:cNvSpPr>
            <a:spLocks noGrp="1"/>
          </p:cNvSpPr>
          <p:nvPr>
            <p:ph type="body" sz="quarter" idx="14"/>
          </p:nvPr>
        </p:nvSpPr>
        <p:spPr/>
        <p:txBody>
          <a:bodyPr/>
          <a:lstStyle/>
          <a:p>
            <a:r>
              <a:rPr lang="pt-BR" dirty="0"/>
              <a:t>Dezembro – 2020</a:t>
            </a:r>
          </a:p>
        </p:txBody>
      </p:sp>
      <p:sp>
        <p:nvSpPr>
          <p:cNvPr id="6" name="Text Placeholder 1">
            <a:extLst>
              <a:ext uri="{FF2B5EF4-FFF2-40B4-BE49-F238E27FC236}">
                <a16:creationId xmlns:a16="http://schemas.microsoft.com/office/drawing/2014/main" id="{ECCFF103-2601-471A-96CD-B00234C51AF4}"/>
              </a:ext>
            </a:extLst>
          </p:cNvPr>
          <p:cNvSpPr txBox="1">
            <a:spLocks/>
          </p:cNvSpPr>
          <p:nvPr/>
        </p:nvSpPr>
        <p:spPr>
          <a:xfrm>
            <a:off x="1257922" y="4367280"/>
            <a:ext cx="8915514" cy="72831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chemeClr val="tx1">
                    <a:lumMod val="75000"/>
                    <a:lumOff val="25000"/>
                  </a:schemeClr>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BR" sz="3600" dirty="0"/>
              <a:t>Aluno: Rafael Gomes de Paula</a:t>
            </a:r>
          </a:p>
          <a:p>
            <a:pPr algn="ctr"/>
            <a:r>
              <a:rPr lang="pt-BR" sz="3600" dirty="0"/>
              <a:t>Orientador: Caio Vinícius Ribeiro da Silva </a:t>
            </a:r>
          </a:p>
          <a:p>
            <a:pPr algn="ctr"/>
            <a:endParaRPr lang="pt-BR" sz="2000" dirty="0"/>
          </a:p>
          <a:p>
            <a:pPr algn="ctr"/>
            <a:r>
              <a:rPr lang="pt-BR" sz="3600" dirty="0"/>
              <a:t>2020</a:t>
            </a:r>
          </a:p>
        </p:txBody>
      </p:sp>
    </p:spTree>
    <p:extLst>
      <p:ext uri="{BB962C8B-B14F-4D97-AF65-F5344CB8AC3E}">
        <p14:creationId xmlns:p14="http://schemas.microsoft.com/office/powerpoint/2010/main" val="2919290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843681" y="1960209"/>
            <a:ext cx="9758597" cy="2031325"/>
          </a:xfrm>
          <a:prstGeom prst="rect">
            <a:avLst/>
          </a:prstGeom>
          <a:noFill/>
        </p:spPr>
        <p:txBody>
          <a:bodyPr wrap="square" rtlCol="0">
            <a:spAutoFit/>
          </a:bodyPr>
          <a:lstStyle/>
          <a:p>
            <a:pPr algn="ctr"/>
            <a:r>
              <a:rPr lang="pt-BR" dirty="0"/>
              <a:t>O foco do projeto é a análise comportamental do condutor, e para tanto, será necessário:</a:t>
            </a:r>
          </a:p>
          <a:p>
            <a:pPr marL="514350" indent="-514350">
              <a:buFont typeface="+mj-lt"/>
              <a:buAutoNum type="arabicPeriod"/>
            </a:pPr>
            <a:endParaRPr lang="pt-BR" dirty="0"/>
          </a:p>
          <a:p>
            <a:pPr marL="514350" indent="-514350">
              <a:buFont typeface="+mj-lt"/>
              <a:buAutoNum type="arabicPeriod"/>
            </a:pPr>
            <a:r>
              <a:rPr lang="pt-BR" dirty="0"/>
              <a:t>Realizar a leitura de sensores do carro que sejam relevantes para o projeto;</a:t>
            </a:r>
          </a:p>
          <a:p>
            <a:pPr marL="514350" indent="-514350">
              <a:buFont typeface="+mj-lt"/>
              <a:buAutoNum type="arabicPeriod"/>
            </a:pPr>
            <a:r>
              <a:rPr lang="pt-BR" dirty="0"/>
              <a:t>Coletar estes dados de sensores e enviar para nuvem;</a:t>
            </a:r>
          </a:p>
          <a:p>
            <a:pPr marL="514350" indent="-514350">
              <a:buFont typeface="+mj-lt"/>
              <a:buAutoNum type="arabicPeriod"/>
            </a:pPr>
            <a:r>
              <a:rPr lang="pt-BR" dirty="0"/>
              <a:t>Elaborar um algoritmo capaz de analisar os dados que resultarão em uma pontuação;</a:t>
            </a:r>
          </a:p>
          <a:p>
            <a:pPr marL="514350" indent="-514350">
              <a:buFont typeface="+mj-lt"/>
              <a:buAutoNum type="arabicPeriod"/>
            </a:pPr>
            <a:r>
              <a:rPr lang="pt-BR" dirty="0"/>
              <a:t>Desenvolver uma plataforma web e mobile para acesso aos dados do usuário;</a:t>
            </a:r>
          </a:p>
          <a:p>
            <a:pPr marL="514350" indent="-514350">
              <a:buFont typeface="+mj-lt"/>
              <a:buAutoNum type="arabicPeriod"/>
            </a:pPr>
            <a:r>
              <a:rPr lang="pt-BR" dirty="0"/>
              <a:t>Disponibilizar os dados analisados para o cliente através das plataformas.</a:t>
            </a:r>
          </a:p>
        </p:txBody>
      </p:sp>
      <p:sp>
        <p:nvSpPr>
          <p:cNvPr id="5" name="Espaço Reservado para Texto 2">
            <a:extLst>
              <a:ext uri="{FF2B5EF4-FFF2-40B4-BE49-F238E27FC236}">
                <a16:creationId xmlns:a16="http://schemas.microsoft.com/office/drawing/2014/main" id="{8B107A4B-8C01-4F0C-A15D-F8C312930310}"/>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OBJETIVO</a:t>
            </a:r>
          </a:p>
        </p:txBody>
      </p:sp>
    </p:spTree>
    <p:extLst>
      <p:ext uri="{BB962C8B-B14F-4D97-AF65-F5344CB8AC3E}">
        <p14:creationId xmlns:p14="http://schemas.microsoft.com/office/powerpoint/2010/main" val="316716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843681" y="1960209"/>
            <a:ext cx="9758597" cy="1754326"/>
          </a:xfrm>
          <a:prstGeom prst="rect">
            <a:avLst/>
          </a:prstGeom>
          <a:noFill/>
        </p:spPr>
        <p:txBody>
          <a:bodyPr wrap="square" rtlCol="0">
            <a:spAutoFit/>
          </a:bodyPr>
          <a:lstStyle/>
          <a:p>
            <a:r>
              <a:rPr lang="pt-BR" dirty="0"/>
              <a:t>O Projeto deve conter as seguintes restrições:</a:t>
            </a:r>
          </a:p>
          <a:p>
            <a:endParaRPr lang="pt-BR" dirty="0"/>
          </a:p>
          <a:p>
            <a:pPr marL="342900" indent="-342900">
              <a:buFont typeface="+mj-lt"/>
              <a:buAutoNum type="arabicPeriod"/>
            </a:pPr>
            <a:r>
              <a:rPr lang="pt-BR" dirty="0"/>
              <a:t>Lei Geral de Proteção de Dados – LGPD;</a:t>
            </a:r>
          </a:p>
          <a:p>
            <a:pPr marL="342900" indent="-342900">
              <a:buFont typeface="+mj-lt"/>
              <a:buAutoNum type="arabicPeriod"/>
            </a:pPr>
            <a:r>
              <a:rPr lang="pt-BR" dirty="0"/>
              <a:t>Nuvem deve seguir os limites de uma conta demo;</a:t>
            </a:r>
          </a:p>
          <a:p>
            <a:pPr marL="342900" indent="-342900">
              <a:buFont typeface="+mj-lt"/>
              <a:buAutoNum type="arabicPeriod"/>
            </a:pPr>
            <a:r>
              <a:rPr lang="pt-BR" dirty="0"/>
              <a:t>O modelo de carro utilizado está restrito ao Volkswagen Polo;</a:t>
            </a:r>
          </a:p>
          <a:p>
            <a:pPr marL="342900" indent="-342900">
              <a:buFont typeface="+mj-lt"/>
              <a:buAutoNum type="arabicPeriod"/>
            </a:pPr>
            <a:r>
              <a:rPr lang="pt-BR" dirty="0"/>
              <a:t>O desenvolvimento do Aplicativo será restrito a plataforma Web;</a:t>
            </a:r>
          </a:p>
        </p:txBody>
      </p:sp>
      <p:sp>
        <p:nvSpPr>
          <p:cNvPr id="5" name="Espaço Reservado para Texto 2">
            <a:extLst>
              <a:ext uri="{FF2B5EF4-FFF2-40B4-BE49-F238E27FC236}">
                <a16:creationId xmlns:a16="http://schemas.microsoft.com/office/drawing/2014/main" id="{8B107A4B-8C01-4F0C-A15D-F8C312930310}"/>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RESTRIÇÕES</a:t>
            </a:r>
          </a:p>
        </p:txBody>
      </p:sp>
    </p:spTree>
    <p:extLst>
      <p:ext uri="{BB962C8B-B14F-4D97-AF65-F5344CB8AC3E}">
        <p14:creationId xmlns:p14="http://schemas.microsoft.com/office/powerpoint/2010/main" val="374489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843681" y="1960209"/>
            <a:ext cx="9758597" cy="2585323"/>
          </a:xfrm>
          <a:prstGeom prst="rect">
            <a:avLst/>
          </a:prstGeom>
          <a:noFill/>
        </p:spPr>
        <p:txBody>
          <a:bodyPr wrap="square" rtlCol="0">
            <a:spAutoFit/>
          </a:bodyPr>
          <a:lstStyle/>
          <a:p>
            <a:r>
              <a:rPr lang="pt-BR" dirty="0"/>
              <a:t>O escopo do projeto compreende apenas: </a:t>
            </a:r>
          </a:p>
          <a:p>
            <a:pPr marL="514350" indent="-514350">
              <a:buFont typeface="+mj-lt"/>
              <a:buAutoNum type="arabicPeriod"/>
            </a:pPr>
            <a:r>
              <a:rPr lang="pt-BR" dirty="0"/>
              <a:t>dispositivo para a coleta e envio de dados do condutor para a nuvem; </a:t>
            </a:r>
          </a:p>
          <a:p>
            <a:pPr marL="514350" indent="-514350">
              <a:buFont typeface="+mj-lt"/>
              <a:buAutoNum type="arabicPeriod"/>
            </a:pPr>
            <a:r>
              <a:rPr lang="pt-BR" dirty="0"/>
              <a:t>Plataforma Web e Mobile (Android) para a análise dos dados coletados.</a:t>
            </a:r>
          </a:p>
          <a:p>
            <a:pPr marL="514350" indent="-514350">
              <a:buFont typeface="+mj-lt"/>
              <a:buAutoNum type="arabicPeriod"/>
            </a:pPr>
            <a:endParaRPr lang="pt-BR" dirty="0"/>
          </a:p>
          <a:p>
            <a:r>
              <a:rPr lang="pt-BR" dirty="0"/>
              <a:t>O escopo do projeto não compreende: </a:t>
            </a:r>
          </a:p>
          <a:p>
            <a:pPr marL="514350" indent="-514350">
              <a:buFont typeface="+mj-lt"/>
              <a:buAutoNum type="arabicPeriod"/>
            </a:pPr>
            <a:r>
              <a:rPr lang="pt-BR" dirty="0"/>
              <a:t>Download de dados coletados para terceiros; </a:t>
            </a:r>
          </a:p>
          <a:p>
            <a:pPr marL="514350" indent="-514350">
              <a:buFont typeface="+mj-lt"/>
              <a:buAutoNum type="arabicPeriod"/>
            </a:pPr>
            <a:r>
              <a:rPr lang="pt-BR" dirty="0"/>
              <a:t>Análise de outros veículos que não sejam carros; </a:t>
            </a:r>
          </a:p>
          <a:p>
            <a:pPr marL="514350" indent="-514350">
              <a:buFont typeface="+mj-lt"/>
              <a:buAutoNum type="arabicPeriod"/>
            </a:pPr>
            <a:r>
              <a:rPr lang="pt-BR" dirty="0"/>
              <a:t>Plataforma Mobile compatível com Iphone.</a:t>
            </a:r>
          </a:p>
          <a:p>
            <a:pPr marL="457200" indent="-457200">
              <a:buFont typeface="Arial" panose="020B0604020202020204" pitchFamily="34" charset="0"/>
              <a:buChar char="•"/>
            </a:pPr>
            <a:endParaRPr lang="pt-BR" dirty="0"/>
          </a:p>
        </p:txBody>
      </p:sp>
      <p:sp>
        <p:nvSpPr>
          <p:cNvPr id="5" name="Espaço Reservado para Texto 2">
            <a:extLst>
              <a:ext uri="{FF2B5EF4-FFF2-40B4-BE49-F238E27FC236}">
                <a16:creationId xmlns:a16="http://schemas.microsoft.com/office/drawing/2014/main" id="{8B107A4B-8C01-4F0C-A15D-F8C312930310}"/>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REQUISITOS</a:t>
            </a:r>
          </a:p>
        </p:txBody>
      </p:sp>
    </p:spTree>
    <p:extLst>
      <p:ext uri="{BB962C8B-B14F-4D97-AF65-F5344CB8AC3E}">
        <p14:creationId xmlns:p14="http://schemas.microsoft.com/office/powerpoint/2010/main" val="324930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1"/>
          </p:nvPr>
        </p:nvSpPr>
        <p:spPr>
          <a:xfrm>
            <a:off x="610624" y="2532478"/>
            <a:ext cx="6833668" cy="956155"/>
          </a:xfrm>
        </p:spPr>
        <p:txBody>
          <a:bodyPr/>
          <a:lstStyle/>
          <a:p>
            <a:r>
              <a:rPr lang="pt-BR" cap="all" dirty="0"/>
              <a:t>Solução </a:t>
            </a:r>
            <a:r>
              <a:rPr lang="pt-BR" cap="all" dirty="0" err="1"/>
              <a:t>IoT</a:t>
            </a:r>
            <a:r>
              <a:rPr lang="pt-BR" cap="all" dirty="0"/>
              <a:t> como TECNOLOGIA</a:t>
            </a:r>
          </a:p>
        </p:txBody>
      </p:sp>
      <p:sp>
        <p:nvSpPr>
          <p:cNvPr id="4" name="Espaço Reservado para Texto 3"/>
          <p:cNvSpPr>
            <a:spLocks noGrp="1"/>
          </p:cNvSpPr>
          <p:nvPr>
            <p:ph type="body" sz="quarter" idx="12"/>
          </p:nvPr>
        </p:nvSpPr>
        <p:spPr/>
        <p:txBody>
          <a:bodyPr/>
          <a:lstStyle/>
          <a:p>
            <a:endParaRPr lang="pt-BR"/>
          </a:p>
        </p:txBody>
      </p:sp>
      <p:sp>
        <p:nvSpPr>
          <p:cNvPr id="5" name="Espaço Reservado para Texto 4"/>
          <p:cNvSpPr>
            <a:spLocks noGrp="1"/>
          </p:cNvSpPr>
          <p:nvPr>
            <p:ph type="body" sz="quarter" idx="14"/>
          </p:nvPr>
        </p:nvSpPr>
        <p:spPr/>
        <p:txBody>
          <a:bodyPr/>
          <a:lstStyle/>
          <a:p>
            <a:endParaRPr lang="pt-BR"/>
          </a:p>
        </p:txBody>
      </p:sp>
      <p:sp>
        <p:nvSpPr>
          <p:cNvPr id="6" name="Espaço Reservado para Texto 5"/>
          <p:cNvSpPr>
            <a:spLocks noGrp="1"/>
          </p:cNvSpPr>
          <p:nvPr>
            <p:ph type="body" sz="quarter" idx="15"/>
          </p:nvPr>
        </p:nvSpPr>
        <p:spPr/>
        <p:txBody>
          <a:bodyPr/>
          <a:lstStyle/>
          <a:p>
            <a:r>
              <a:rPr lang="pt-BR" dirty="0"/>
              <a:t>Dezembro – 2020</a:t>
            </a:r>
          </a:p>
          <a:p>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733" y="1808928"/>
            <a:ext cx="4719024" cy="2795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91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5" name="Retângulo 4">
            <a:extLst>
              <a:ext uri="{FF2B5EF4-FFF2-40B4-BE49-F238E27FC236}">
                <a16:creationId xmlns:a16="http://schemas.microsoft.com/office/drawing/2014/main" id="{2A770584-EFCA-4069-AA52-A31E84405ECA}"/>
              </a:ext>
            </a:extLst>
          </p:cNvPr>
          <p:cNvSpPr/>
          <p:nvPr/>
        </p:nvSpPr>
        <p:spPr>
          <a:xfrm>
            <a:off x="4990454" y="2075160"/>
            <a:ext cx="1757290" cy="2262524"/>
          </a:xfrm>
          <a:prstGeom prst="rect">
            <a:avLst/>
          </a:prstGeom>
          <a:solidFill>
            <a:schemeClr val="bg1"/>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F0FB7A6C-C0F4-4056-A893-CCC006CF3994}"/>
              </a:ext>
            </a:extLst>
          </p:cNvPr>
          <p:cNvSpPr/>
          <p:nvPr/>
        </p:nvSpPr>
        <p:spPr>
          <a:xfrm>
            <a:off x="1132892" y="2075162"/>
            <a:ext cx="2495802" cy="2262524"/>
          </a:xfrm>
          <a:prstGeom prst="rect">
            <a:avLst/>
          </a:prstGeom>
          <a:solidFill>
            <a:schemeClr val="bg1"/>
          </a:solid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Circuito eletrônico em fundo preto&#10;&#10;Descrição gerada automaticamente">
            <a:extLst>
              <a:ext uri="{FF2B5EF4-FFF2-40B4-BE49-F238E27FC236}">
                <a16:creationId xmlns:a16="http://schemas.microsoft.com/office/drawing/2014/main" id="{098AA8E2-684B-4184-8780-057CABD15409}"/>
              </a:ext>
            </a:extLst>
          </p:cNvPr>
          <p:cNvPicPr>
            <a:picLocks noChangeAspect="1"/>
          </p:cNvPicPr>
          <p:nvPr/>
        </p:nvPicPr>
        <p:blipFill>
          <a:blip r:embed="rId2"/>
          <a:stretch>
            <a:fillRect/>
          </a:stretch>
        </p:blipFill>
        <p:spPr>
          <a:xfrm>
            <a:off x="2380792" y="2869651"/>
            <a:ext cx="944081" cy="673533"/>
          </a:xfrm>
          <a:prstGeom prst="rect">
            <a:avLst/>
          </a:prstGeom>
        </p:spPr>
      </p:pic>
      <p:sp>
        <p:nvSpPr>
          <p:cNvPr id="10" name="Google Shape;629;p28">
            <a:extLst>
              <a:ext uri="{FF2B5EF4-FFF2-40B4-BE49-F238E27FC236}">
                <a16:creationId xmlns:a16="http://schemas.microsoft.com/office/drawing/2014/main" id="{B20F7902-BEE9-4C65-BADA-C7551F0A7D84}"/>
              </a:ext>
            </a:extLst>
          </p:cNvPr>
          <p:cNvSpPr txBox="1">
            <a:spLocks/>
          </p:cNvSpPr>
          <p:nvPr/>
        </p:nvSpPr>
        <p:spPr>
          <a:xfrm>
            <a:off x="1453122" y="2145152"/>
            <a:ext cx="1808100"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1pPr>
            <a:lvl2pPr marR="0" lvl="1"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2pPr>
            <a:lvl3pPr marR="0" lvl="2"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3pPr>
            <a:lvl4pPr marR="0" lvl="3"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4pPr>
            <a:lvl5pPr marR="0" lvl="4"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5pPr>
            <a:lvl6pPr marR="0" lvl="5"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6pPr>
            <a:lvl7pPr marR="0" lvl="6"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7pPr>
            <a:lvl8pPr marR="0" lvl="7"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8pPr>
            <a:lvl9pPr marR="0" lvl="8"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9pPr>
          </a:lstStyle>
          <a:p>
            <a:pPr algn="ctr"/>
            <a:r>
              <a:rPr lang="pt-BR" sz="2000"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Hardware</a:t>
            </a:r>
          </a:p>
        </p:txBody>
      </p:sp>
      <p:pic>
        <p:nvPicPr>
          <p:cNvPr id="11" name="Imagem 10" descr="Carro prateado estacionado&#10;&#10;Descrição gerada automaticamente">
            <a:extLst>
              <a:ext uri="{FF2B5EF4-FFF2-40B4-BE49-F238E27FC236}">
                <a16:creationId xmlns:a16="http://schemas.microsoft.com/office/drawing/2014/main" id="{1DA3E562-7693-4627-996B-932904F25D34}"/>
              </a:ext>
            </a:extLst>
          </p:cNvPr>
          <p:cNvPicPr>
            <a:picLocks noChangeAspect="1"/>
          </p:cNvPicPr>
          <p:nvPr/>
        </p:nvPicPr>
        <p:blipFill>
          <a:blip r:embed="rId3"/>
          <a:stretch>
            <a:fillRect/>
          </a:stretch>
        </p:blipFill>
        <p:spPr>
          <a:xfrm>
            <a:off x="1353388" y="5171460"/>
            <a:ext cx="2057226" cy="958160"/>
          </a:xfrm>
          <a:prstGeom prst="rect">
            <a:avLst/>
          </a:prstGeom>
        </p:spPr>
      </p:pic>
      <p:pic>
        <p:nvPicPr>
          <p:cNvPr id="12" name="Imagem 11">
            <a:extLst>
              <a:ext uri="{FF2B5EF4-FFF2-40B4-BE49-F238E27FC236}">
                <a16:creationId xmlns:a16="http://schemas.microsoft.com/office/drawing/2014/main" id="{6C92B11C-C5A2-4F2E-A506-C4399A83083F}"/>
              </a:ext>
            </a:extLst>
          </p:cNvPr>
          <p:cNvPicPr>
            <a:picLocks noChangeAspect="1"/>
          </p:cNvPicPr>
          <p:nvPr/>
        </p:nvPicPr>
        <p:blipFill rotWithShape="1">
          <a:blip r:embed="rId4"/>
          <a:srcRect l="-1940" t="32653" r="9898" b="15039"/>
          <a:stretch/>
        </p:blipFill>
        <p:spPr>
          <a:xfrm rot="5400000" flipH="1">
            <a:off x="1177218" y="2900804"/>
            <a:ext cx="1075505" cy="611229"/>
          </a:xfrm>
          <a:prstGeom prst="rect">
            <a:avLst/>
          </a:prstGeom>
        </p:spPr>
      </p:pic>
      <p:cxnSp>
        <p:nvCxnSpPr>
          <p:cNvPr id="13" name="Conector reto 12">
            <a:extLst>
              <a:ext uri="{FF2B5EF4-FFF2-40B4-BE49-F238E27FC236}">
                <a16:creationId xmlns:a16="http://schemas.microsoft.com/office/drawing/2014/main" id="{1F1733E0-047F-4380-AC28-79C68183E339}"/>
              </a:ext>
            </a:extLst>
          </p:cNvPr>
          <p:cNvCxnSpPr>
            <a:cxnSpLocks/>
          </p:cNvCxnSpPr>
          <p:nvPr/>
        </p:nvCxnSpPr>
        <p:spPr>
          <a:xfrm>
            <a:off x="2380792" y="4407486"/>
            <a:ext cx="1209" cy="833774"/>
          </a:xfrm>
          <a:prstGeom prst="line">
            <a:avLst/>
          </a:prstGeom>
          <a:ln w="28575">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Imagem 13" descr="Ícone&#10;&#10;Descrição gerada automaticamente">
            <a:extLst>
              <a:ext uri="{FF2B5EF4-FFF2-40B4-BE49-F238E27FC236}">
                <a16:creationId xmlns:a16="http://schemas.microsoft.com/office/drawing/2014/main" id="{59A22180-B4FE-4684-826D-431F2DC07194}"/>
              </a:ext>
            </a:extLst>
          </p:cNvPr>
          <p:cNvPicPr>
            <a:picLocks noChangeAspect="1"/>
          </p:cNvPicPr>
          <p:nvPr/>
        </p:nvPicPr>
        <p:blipFill rotWithShape="1">
          <a:blip r:embed="rId5">
            <a:duotone>
              <a:prstClr val="black"/>
              <a:schemeClr val="accent1">
                <a:tint val="45000"/>
                <a:satMod val="400000"/>
              </a:schemeClr>
            </a:duotone>
          </a:blip>
          <a:srcRect l="22308" t="7774" r="20752" b="10507"/>
          <a:stretch/>
        </p:blipFill>
        <p:spPr>
          <a:xfrm rot="5400000">
            <a:off x="3617983" y="2634051"/>
            <a:ext cx="1416971" cy="1144745"/>
          </a:xfrm>
          <a:prstGeom prst="rect">
            <a:avLst/>
          </a:prstGeom>
        </p:spPr>
      </p:pic>
      <p:pic>
        <p:nvPicPr>
          <p:cNvPr id="15" name="Imagem 14" descr="Logotipo, Ícone&#10;&#10;Descrição gerada automaticamente">
            <a:extLst>
              <a:ext uri="{FF2B5EF4-FFF2-40B4-BE49-F238E27FC236}">
                <a16:creationId xmlns:a16="http://schemas.microsoft.com/office/drawing/2014/main" id="{B5A300CB-9D8C-48A9-98E8-042E941D777E}"/>
              </a:ext>
            </a:extLst>
          </p:cNvPr>
          <p:cNvPicPr>
            <a:picLocks noChangeAspect="1"/>
          </p:cNvPicPr>
          <p:nvPr/>
        </p:nvPicPr>
        <p:blipFill rotWithShape="1">
          <a:blip r:embed="rId6"/>
          <a:srcRect r="52915"/>
          <a:stretch/>
        </p:blipFill>
        <p:spPr>
          <a:xfrm>
            <a:off x="5454338" y="2549418"/>
            <a:ext cx="818658" cy="804201"/>
          </a:xfrm>
          <a:prstGeom prst="rect">
            <a:avLst/>
          </a:prstGeom>
        </p:spPr>
      </p:pic>
      <p:sp>
        <p:nvSpPr>
          <p:cNvPr id="16" name="Google Shape;629;p28">
            <a:extLst>
              <a:ext uri="{FF2B5EF4-FFF2-40B4-BE49-F238E27FC236}">
                <a16:creationId xmlns:a16="http://schemas.microsoft.com/office/drawing/2014/main" id="{C7291F38-64A5-4DD9-A7E4-749A83EF249C}"/>
              </a:ext>
            </a:extLst>
          </p:cNvPr>
          <p:cNvSpPr txBox="1">
            <a:spLocks/>
          </p:cNvSpPr>
          <p:nvPr/>
        </p:nvSpPr>
        <p:spPr>
          <a:xfrm>
            <a:off x="5079650" y="2164518"/>
            <a:ext cx="1568034"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1pPr>
            <a:lvl2pPr marR="0" lvl="1"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2pPr>
            <a:lvl3pPr marR="0" lvl="2"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3pPr>
            <a:lvl4pPr marR="0" lvl="3"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4pPr>
            <a:lvl5pPr marR="0" lvl="4"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5pPr>
            <a:lvl6pPr marR="0" lvl="5"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6pPr>
            <a:lvl7pPr marR="0" lvl="6"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7pPr>
            <a:lvl8pPr marR="0" lvl="7"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8pPr>
            <a:lvl9pPr marR="0" lvl="8"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9pPr>
          </a:lstStyle>
          <a:p>
            <a:pPr algn="ctr"/>
            <a:r>
              <a:rPr lang="pt-BR" sz="2000"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Software</a:t>
            </a:r>
          </a:p>
        </p:txBody>
      </p:sp>
      <p:sp>
        <p:nvSpPr>
          <p:cNvPr id="17" name="Google Shape;629;p28">
            <a:extLst>
              <a:ext uri="{FF2B5EF4-FFF2-40B4-BE49-F238E27FC236}">
                <a16:creationId xmlns:a16="http://schemas.microsoft.com/office/drawing/2014/main" id="{74C81537-EA7E-4018-9B05-F5BD6291D1F0}"/>
              </a:ext>
            </a:extLst>
          </p:cNvPr>
          <p:cNvSpPr txBox="1">
            <a:spLocks/>
          </p:cNvSpPr>
          <p:nvPr/>
        </p:nvSpPr>
        <p:spPr>
          <a:xfrm>
            <a:off x="8207703" y="2164518"/>
            <a:ext cx="1568034"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1pPr>
            <a:lvl2pPr marR="0" lvl="1"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2pPr>
            <a:lvl3pPr marR="0" lvl="2"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3pPr>
            <a:lvl4pPr marR="0" lvl="3"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4pPr>
            <a:lvl5pPr marR="0" lvl="4"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5pPr>
            <a:lvl6pPr marR="0" lvl="5"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6pPr>
            <a:lvl7pPr marR="0" lvl="6"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7pPr>
            <a:lvl8pPr marR="0" lvl="7"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8pPr>
            <a:lvl9pPr marR="0" lvl="8"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9pPr>
          </a:lstStyle>
          <a:p>
            <a:pPr algn="ctr"/>
            <a:r>
              <a:rPr lang="pt-BR" sz="2000"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Nuvem</a:t>
            </a:r>
          </a:p>
        </p:txBody>
      </p:sp>
      <p:pic>
        <p:nvPicPr>
          <p:cNvPr id="18" name="Imagem 17">
            <a:extLst>
              <a:ext uri="{FF2B5EF4-FFF2-40B4-BE49-F238E27FC236}">
                <a16:creationId xmlns:a16="http://schemas.microsoft.com/office/drawing/2014/main" id="{E9A38127-BE77-4EAB-B1D4-7E385AF4F1FF}"/>
              </a:ext>
            </a:extLst>
          </p:cNvPr>
          <p:cNvPicPr>
            <a:picLocks noChangeAspect="1"/>
          </p:cNvPicPr>
          <p:nvPr/>
        </p:nvPicPr>
        <p:blipFill rotWithShape="1">
          <a:blip r:embed="rId7"/>
          <a:srcRect l="8627" t="13842" r="13390" b="13318"/>
          <a:stretch/>
        </p:blipFill>
        <p:spPr>
          <a:xfrm>
            <a:off x="8322596" y="2811121"/>
            <a:ext cx="1338247" cy="823659"/>
          </a:xfrm>
          <a:prstGeom prst="rect">
            <a:avLst/>
          </a:prstGeom>
        </p:spPr>
      </p:pic>
      <p:pic>
        <p:nvPicPr>
          <p:cNvPr id="19" name="Imagem 18" descr="Ícone&#10;&#10;Descrição gerada automaticamente">
            <a:extLst>
              <a:ext uri="{FF2B5EF4-FFF2-40B4-BE49-F238E27FC236}">
                <a16:creationId xmlns:a16="http://schemas.microsoft.com/office/drawing/2014/main" id="{1E2EBC1B-C1B1-431A-B637-CB2BD6FF29B0}"/>
              </a:ext>
            </a:extLst>
          </p:cNvPr>
          <p:cNvPicPr>
            <a:picLocks noChangeAspect="1"/>
          </p:cNvPicPr>
          <p:nvPr/>
        </p:nvPicPr>
        <p:blipFill rotWithShape="1">
          <a:blip r:embed="rId5">
            <a:duotone>
              <a:prstClr val="black"/>
              <a:schemeClr val="accent1">
                <a:tint val="45000"/>
                <a:satMod val="400000"/>
              </a:schemeClr>
            </a:duotone>
          </a:blip>
          <a:srcRect l="22308" t="7774" r="20752" b="10507"/>
          <a:stretch/>
        </p:blipFill>
        <p:spPr>
          <a:xfrm rot="5400000">
            <a:off x="6965133" y="3424045"/>
            <a:ext cx="930552" cy="751776"/>
          </a:xfrm>
          <a:prstGeom prst="rect">
            <a:avLst/>
          </a:prstGeom>
        </p:spPr>
      </p:pic>
      <p:pic>
        <p:nvPicPr>
          <p:cNvPr id="20" name="Imagem 19" descr="Ícone&#10;&#10;Descrição gerada automaticamente">
            <a:extLst>
              <a:ext uri="{FF2B5EF4-FFF2-40B4-BE49-F238E27FC236}">
                <a16:creationId xmlns:a16="http://schemas.microsoft.com/office/drawing/2014/main" id="{603C3BC4-470B-4733-8FDC-71747EBF4217}"/>
              </a:ext>
            </a:extLst>
          </p:cNvPr>
          <p:cNvPicPr>
            <a:picLocks noChangeAspect="1"/>
          </p:cNvPicPr>
          <p:nvPr/>
        </p:nvPicPr>
        <p:blipFill rotWithShape="1">
          <a:blip r:embed="rId5">
            <a:duotone>
              <a:prstClr val="black"/>
              <a:schemeClr val="accent1">
                <a:tint val="45000"/>
                <a:satMod val="400000"/>
              </a:schemeClr>
            </a:duotone>
          </a:blip>
          <a:srcRect l="22308" t="7774" r="20752" b="10507"/>
          <a:stretch/>
        </p:blipFill>
        <p:spPr>
          <a:xfrm rot="16200000">
            <a:off x="6965133" y="2307265"/>
            <a:ext cx="930552" cy="751776"/>
          </a:xfrm>
          <a:prstGeom prst="rect">
            <a:avLst/>
          </a:prstGeom>
        </p:spPr>
      </p:pic>
      <p:sp>
        <p:nvSpPr>
          <p:cNvPr id="21" name="Espaço Reservado para Texto 2">
            <a:extLst>
              <a:ext uri="{FF2B5EF4-FFF2-40B4-BE49-F238E27FC236}">
                <a16:creationId xmlns:a16="http://schemas.microsoft.com/office/drawing/2014/main" id="{3889FED3-05BB-4E98-9A80-D15CCD3BC0D9}"/>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Topologia Resumida</a:t>
            </a:r>
          </a:p>
        </p:txBody>
      </p:sp>
      <p:sp>
        <p:nvSpPr>
          <p:cNvPr id="22" name="Retângulo 21">
            <a:extLst>
              <a:ext uri="{FF2B5EF4-FFF2-40B4-BE49-F238E27FC236}">
                <a16:creationId xmlns:a16="http://schemas.microsoft.com/office/drawing/2014/main" id="{8E749A6C-595D-42F5-B1BA-D4D4C6622232}"/>
              </a:ext>
            </a:extLst>
          </p:cNvPr>
          <p:cNvSpPr/>
          <p:nvPr/>
        </p:nvSpPr>
        <p:spPr>
          <a:xfrm>
            <a:off x="8115884" y="2075155"/>
            <a:ext cx="1757290" cy="2262524"/>
          </a:xfrm>
          <a:prstGeom prst="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Imagem 22">
            <a:extLst>
              <a:ext uri="{FF2B5EF4-FFF2-40B4-BE49-F238E27FC236}">
                <a16:creationId xmlns:a16="http://schemas.microsoft.com/office/drawing/2014/main" id="{71705EA7-5C85-4302-B5C8-1C385A584E06}"/>
              </a:ext>
            </a:extLst>
          </p:cNvPr>
          <p:cNvPicPr>
            <a:picLocks noChangeAspect="1"/>
          </p:cNvPicPr>
          <p:nvPr/>
        </p:nvPicPr>
        <p:blipFill>
          <a:blip r:embed="rId8"/>
          <a:stretch>
            <a:fillRect/>
          </a:stretch>
        </p:blipFill>
        <p:spPr>
          <a:xfrm>
            <a:off x="5482972" y="3487835"/>
            <a:ext cx="736600" cy="736600"/>
          </a:xfrm>
          <a:prstGeom prst="rect">
            <a:avLst/>
          </a:prstGeom>
        </p:spPr>
      </p:pic>
    </p:spTree>
    <p:extLst>
      <p:ext uri="{BB962C8B-B14F-4D97-AF65-F5344CB8AC3E}">
        <p14:creationId xmlns:p14="http://schemas.microsoft.com/office/powerpoint/2010/main" val="70055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pic>
        <p:nvPicPr>
          <p:cNvPr id="4" name="Imagem 3">
            <a:extLst>
              <a:ext uri="{FF2B5EF4-FFF2-40B4-BE49-F238E27FC236}">
                <a16:creationId xmlns:a16="http://schemas.microsoft.com/office/drawing/2014/main" id="{9775C1E8-EDB5-4059-98F5-081625A972D5}"/>
              </a:ext>
            </a:extLst>
          </p:cNvPr>
          <p:cNvPicPr>
            <a:picLocks noChangeAspect="1"/>
          </p:cNvPicPr>
          <p:nvPr/>
        </p:nvPicPr>
        <p:blipFill>
          <a:blip r:embed="rId2"/>
          <a:stretch>
            <a:fillRect/>
          </a:stretch>
        </p:blipFill>
        <p:spPr>
          <a:xfrm>
            <a:off x="1196044" y="1822348"/>
            <a:ext cx="8639175" cy="4295775"/>
          </a:xfrm>
          <a:prstGeom prst="rect">
            <a:avLst/>
          </a:prstGeom>
        </p:spPr>
      </p:pic>
      <p:sp>
        <p:nvSpPr>
          <p:cNvPr id="6" name="Espaço Reservado para Texto 2">
            <a:extLst>
              <a:ext uri="{FF2B5EF4-FFF2-40B4-BE49-F238E27FC236}">
                <a16:creationId xmlns:a16="http://schemas.microsoft.com/office/drawing/2014/main" id="{343A6B52-E572-44F5-BE90-95A2B9054370}"/>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Esboço Use Case</a:t>
            </a:r>
          </a:p>
        </p:txBody>
      </p:sp>
    </p:spTree>
    <p:extLst>
      <p:ext uri="{BB962C8B-B14F-4D97-AF65-F5344CB8AC3E}">
        <p14:creationId xmlns:p14="http://schemas.microsoft.com/office/powerpoint/2010/main" val="19112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1"/>
          </p:nvPr>
        </p:nvSpPr>
        <p:spPr>
          <a:xfrm>
            <a:off x="610624" y="2532478"/>
            <a:ext cx="6833668" cy="956155"/>
          </a:xfrm>
        </p:spPr>
        <p:txBody>
          <a:bodyPr/>
          <a:lstStyle/>
          <a:p>
            <a:r>
              <a:rPr lang="pt-BR" cap="all" dirty="0"/>
              <a:t>Solução </a:t>
            </a:r>
            <a:r>
              <a:rPr lang="pt-BR" cap="all" dirty="0" err="1"/>
              <a:t>IoT</a:t>
            </a:r>
            <a:r>
              <a:rPr lang="pt-BR" cap="all" dirty="0"/>
              <a:t> como PROJETO (continuação)</a:t>
            </a:r>
          </a:p>
        </p:txBody>
      </p:sp>
      <p:sp>
        <p:nvSpPr>
          <p:cNvPr id="4" name="Espaço Reservado para Texto 3"/>
          <p:cNvSpPr>
            <a:spLocks noGrp="1"/>
          </p:cNvSpPr>
          <p:nvPr>
            <p:ph type="body" sz="quarter" idx="12"/>
          </p:nvPr>
        </p:nvSpPr>
        <p:spPr/>
        <p:txBody>
          <a:bodyPr/>
          <a:lstStyle/>
          <a:p>
            <a:endParaRPr lang="pt-BR"/>
          </a:p>
        </p:txBody>
      </p:sp>
      <p:sp>
        <p:nvSpPr>
          <p:cNvPr id="5" name="Espaço Reservado para Texto 4"/>
          <p:cNvSpPr>
            <a:spLocks noGrp="1"/>
          </p:cNvSpPr>
          <p:nvPr>
            <p:ph type="body" sz="quarter" idx="14"/>
          </p:nvPr>
        </p:nvSpPr>
        <p:spPr/>
        <p:txBody>
          <a:bodyPr/>
          <a:lstStyle/>
          <a:p>
            <a:endParaRPr lang="pt-BR"/>
          </a:p>
        </p:txBody>
      </p:sp>
      <p:sp>
        <p:nvSpPr>
          <p:cNvPr id="6" name="Espaço Reservado para Texto 5"/>
          <p:cNvSpPr>
            <a:spLocks noGrp="1"/>
          </p:cNvSpPr>
          <p:nvPr>
            <p:ph type="body" sz="quarter" idx="15"/>
          </p:nvPr>
        </p:nvSpPr>
        <p:spPr/>
        <p:txBody>
          <a:bodyPr/>
          <a:lstStyle/>
          <a:p>
            <a:r>
              <a:rPr lang="pt-BR" dirty="0"/>
              <a:t>Dezembro – 2020</a:t>
            </a:r>
          </a:p>
          <a:p>
            <a:endParaRPr lang="pt-BR" dirty="0"/>
          </a:p>
        </p:txBody>
      </p:sp>
      <p:sp>
        <p:nvSpPr>
          <p:cNvPr id="2" name="AutoShape 2" descr="O Canvas | PM Visu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O Canvas | PM Visu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6" descr="The PROJECT CANVAS: bridging the gap between concept and execution |  Business model canvas, Canvas projects, Business canva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The PROJECT CANVAS: bridging the gap between concept and execution |  Business model canvas, Canvas projects, Business canva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236" y="1944407"/>
            <a:ext cx="4649763" cy="3261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56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1098513" y="1323276"/>
            <a:ext cx="9758597" cy="954107"/>
          </a:xfrm>
          <a:prstGeom prst="rect">
            <a:avLst/>
          </a:prstGeom>
          <a:noFill/>
        </p:spPr>
        <p:txBody>
          <a:bodyPr wrap="square" rtlCol="0">
            <a:spAutoFit/>
          </a:bodyPr>
          <a:lstStyle/>
          <a:p>
            <a:pPr algn="ctr"/>
            <a:r>
              <a:rPr lang="pt-BR" sz="2800" dirty="0"/>
              <a:t>Inserir o PBS, conforme entregas do projeto.</a:t>
            </a:r>
          </a:p>
          <a:p>
            <a:pPr marL="457200" indent="-457200" algn="ctr">
              <a:buFont typeface="Arial" panose="020B0604020202020204" pitchFamily="34" charset="0"/>
              <a:buChar char="•"/>
            </a:pPr>
            <a:endParaRPr lang="pt-BR" sz="2800" dirty="0"/>
          </a:p>
        </p:txBody>
      </p:sp>
      <p:sp>
        <p:nvSpPr>
          <p:cNvPr id="5" name="Espaço Reservado para Texto 2">
            <a:extLst>
              <a:ext uri="{FF2B5EF4-FFF2-40B4-BE49-F238E27FC236}">
                <a16:creationId xmlns:a16="http://schemas.microsoft.com/office/drawing/2014/main" id="{8B107A4B-8C01-4F0C-A15D-F8C312930310}"/>
              </a:ext>
            </a:extLst>
          </p:cNvPr>
          <p:cNvSpPr txBox="1">
            <a:spLocks/>
          </p:cNvSpPr>
          <p:nvPr/>
        </p:nvSpPr>
        <p:spPr>
          <a:xfrm>
            <a:off x="843681" y="566166"/>
            <a:ext cx="9274680"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ESTRUTURA ANALÍTICA DO PROJETO (PBS)</a:t>
            </a:r>
          </a:p>
        </p:txBody>
      </p:sp>
      <p:graphicFrame>
        <p:nvGraphicFramePr>
          <p:cNvPr id="6" name="Diagrama 5">
            <a:extLst>
              <a:ext uri="{FF2B5EF4-FFF2-40B4-BE49-F238E27FC236}">
                <a16:creationId xmlns:a16="http://schemas.microsoft.com/office/drawing/2014/main" id="{3E9B78E0-98B3-4DD5-8668-CBA21BA0EED6}"/>
              </a:ext>
            </a:extLst>
          </p:cNvPr>
          <p:cNvGraphicFramePr/>
          <p:nvPr>
            <p:extLst>
              <p:ext uri="{D42A27DB-BD31-4B8C-83A1-F6EECF244321}">
                <p14:modId xmlns:p14="http://schemas.microsoft.com/office/powerpoint/2010/main" val="3842324732"/>
              </p:ext>
            </p:extLst>
          </p:nvPr>
        </p:nvGraphicFramePr>
        <p:xfrm>
          <a:off x="610623" y="1927972"/>
          <a:ext cx="11267246" cy="4659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621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5" name="Espaço Reservado para Texto 2">
            <a:extLst>
              <a:ext uri="{FF2B5EF4-FFF2-40B4-BE49-F238E27FC236}">
                <a16:creationId xmlns:a16="http://schemas.microsoft.com/office/drawing/2014/main" id="{8B107A4B-8C01-4F0C-A15D-F8C312930310}"/>
              </a:ext>
            </a:extLst>
          </p:cNvPr>
          <p:cNvSpPr txBox="1">
            <a:spLocks/>
          </p:cNvSpPr>
          <p:nvPr/>
        </p:nvSpPr>
        <p:spPr>
          <a:xfrm>
            <a:off x="1308372" y="566166"/>
            <a:ext cx="9274680"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CRONOGRAMA</a:t>
            </a:r>
          </a:p>
        </p:txBody>
      </p:sp>
      <p:sp>
        <p:nvSpPr>
          <p:cNvPr id="6" name="Google Shape;1160;p33">
            <a:extLst>
              <a:ext uri="{FF2B5EF4-FFF2-40B4-BE49-F238E27FC236}">
                <a16:creationId xmlns:a16="http://schemas.microsoft.com/office/drawing/2014/main" id="{0245F287-8CC1-4326-A5C5-A9BA8731DF87}"/>
              </a:ext>
            </a:extLst>
          </p:cNvPr>
          <p:cNvSpPr/>
          <p:nvPr/>
        </p:nvSpPr>
        <p:spPr>
          <a:xfrm>
            <a:off x="1060175" y="2096560"/>
            <a:ext cx="1446528" cy="2876656"/>
          </a:xfrm>
          <a:prstGeom prst="rect">
            <a:avLst/>
          </a:prstGeom>
          <a:no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 name="Google Shape;1162;p33">
            <a:extLst>
              <a:ext uri="{FF2B5EF4-FFF2-40B4-BE49-F238E27FC236}">
                <a16:creationId xmlns:a16="http://schemas.microsoft.com/office/drawing/2014/main" id="{3E400E68-3B96-4694-9B00-0E3BD0D48818}"/>
              </a:ext>
            </a:extLst>
          </p:cNvPr>
          <p:cNvSpPr txBox="1">
            <a:spLocks/>
          </p:cNvSpPr>
          <p:nvPr/>
        </p:nvSpPr>
        <p:spPr>
          <a:xfrm>
            <a:off x="1164379" y="2159004"/>
            <a:ext cx="1276087" cy="3849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pt-BR" sz="1800" dirty="0">
                <a:latin typeface="Consolas" panose="020B0609020204030204" pitchFamily="49" charset="0"/>
              </a:rPr>
              <a:t>Entregas</a:t>
            </a:r>
            <a:endParaRPr lang="pt-BR" sz="2400" dirty="0">
              <a:latin typeface="Consolas" panose="020B0609020204030204" pitchFamily="49" charset="0"/>
            </a:endParaRPr>
          </a:p>
        </p:txBody>
      </p:sp>
      <p:sp>
        <p:nvSpPr>
          <p:cNvPr id="8" name="Google Shape;1163;p33">
            <a:extLst>
              <a:ext uri="{FF2B5EF4-FFF2-40B4-BE49-F238E27FC236}">
                <a16:creationId xmlns:a16="http://schemas.microsoft.com/office/drawing/2014/main" id="{1A1BA8E0-C734-4C90-82CC-5372675BD5B5}"/>
              </a:ext>
            </a:extLst>
          </p:cNvPr>
          <p:cNvSpPr txBox="1">
            <a:spLocks/>
          </p:cNvSpPr>
          <p:nvPr/>
        </p:nvSpPr>
        <p:spPr>
          <a:xfrm>
            <a:off x="1184330" y="2581135"/>
            <a:ext cx="1197300" cy="384900"/>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pt-BR" sz="1600" dirty="0">
                <a:latin typeface="Consolas" panose="020B0609020204030204" pitchFamily="49" charset="0"/>
              </a:rPr>
              <a:t>Artigo</a:t>
            </a:r>
          </a:p>
        </p:txBody>
      </p:sp>
      <p:sp>
        <p:nvSpPr>
          <p:cNvPr id="10" name="Google Shape;1164;p33">
            <a:extLst>
              <a:ext uri="{FF2B5EF4-FFF2-40B4-BE49-F238E27FC236}">
                <a16:creationId xmlns:a16="http://schemas.microsoft.com/office/drawing/2014/main" id="{1F7BC760-611D-45B0-A37D-A87C0234A22B}"/>
              </a:ext>
            </a:extLst>
          </p:cNvPr>
          <p:cNvSpPr txBox="1">
            <a:spLocks/>
          </p:cNvSpPr>
          <p:nvPr/>
        </p:nvSpPr>
        <p:spPr>
          <a:xfrm>
            <a:off x="2583430" y="2134908"/>
            <a:ext cx="812930" cy="384900"/>
          </a:xfrm>
          <a:prstGeom prst="rect">
            <a:avLst/>
          </a:prstGeom>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pt-BR" sz="1800" dirty="0">
                <a:latin typeface="Consolas" panose="020B0609020204030204" pitchFamily="49" charset="0"/>
              </a:rPr>
              <a:t>Mês 1</a:t>
            </a:r>
          </a:p>
        </p:txBody>
      </p:sp>
      <p:sp>
        <p:nvSpPr>
          <p:cNvPr id="11" name="Google Shape;1167;p33">
            <a:extLst>
              <a:ext uri="{FF2B5EF4-FFF2-40B4-BE49-F238E27FC236}">
                <a16:creationId xmlns:a16="http://schemas.microsoft.com/office/drawing/2014/main" id="{197BC738-3DDA-42D7-B329-E51A998FE16A}"/>
              </a:ext>
            </a:extLst>
          </p:cNvPr>
          <p:cNvSpPr txBox="1">
            <a:spLocks/>
          </p:cNvSpPr>
          <p:nvPr/>
        </p:nvSpPr>
        <p:spPr>
          <a:xfrm>
            <a:off x="1203772" y="3490039"/>
            <a:ext cx="1197300" cy="384900"/>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pt-BR" sz="1600" dirty="0">
                <a:latin typeface="Consolas" panose="020B0609020204030204" pitchFamily="49" charset="0"/>
              </a:rPr>
              <a:t>Firmware</a:t>
            </a:r>
          </a:p>
        </p:txBody>
      </p:sp>
      <p:sp>
        <p:nvSpPr>
          <p:cNvPr id="12" name="Google Shape;1168;p33">
            <a:extLst>
              <a:ext uri="{FF2B5EF4-FFF2-40B4-BE49-F238E27FC236}">
                <a16:creationId xmlns:a16="http://schemas.microsoft.com/office/drawing/2014/main" id="{DD775AC2-7C4C-416E-B958-FF7FD2934DC6}"/>
              </a:ext>
            </a:extLst>
          </p:cNvPr>
          <p:cNvSpPr txBox="1">
            <a:spLocks/>
          </p:cNvSpPr>
          <p:nvPr/>
        </p:nvSpPr>
        <p:spPr>
          <a:xfrm>
            <a:off x="1203772" y="3964151"/>
            <a:ext cx="1197300" cy="384900"/>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pt-BR" sz="1600" dirty="0">
                <a:latin typeface="Consolas" panose="020B0609020204030204" pitchFamily="49" charset="0"/>
              </a:rPr>
              <a:t>Software</a:t>
            </a:r>
          </a:p>
        </p:txBody>
      </p:sp>
      <p:sp>
        <p:nvSpPr>
          <p:cNvPr id="13" name="Google Shape;1170;p33">
            <a:extLst>
              <a:ext uri="{FF2B5EF4-FFF2-40B4-BE49-F238E27FC236}">
                <a16:creationId xmlns:a16="http://schemas.microsoft.com/office/drawing/2014/main" id="{953F9BD4-7A09-4278-AC7F-CDE2795538EA}"/>
              </a:ext>
            </a:extLst>
          </p:cNvPr>
          <p:cNvSpPr/>
          <p:nvPr/>
        </p:nvSpPr>
        <p:spPr>
          <a:xfrm>
            <a:off x="2659315" y="2576480"/>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4" name="Google Shape;1171;p33">
            <a:extLst>
              <a:ext uri="{FF2B5EF4-FFF2-40B4-BE49-F238E27FC236}">
                <a16:creationId xmlns:a16="http://schemas.microsoft.com/office/drawing/2014/main" id="{B6D5E739-919F-4137-A047-96307884A402}"/>
              </a:ext>
            </a:extLst>
          </p:cNvPr>
          <p:cNvSpPr/>
          <p:nvPr/>
        </p:nvSpPr>
        <p:spPr>
          <a:xfrm>
            <a:off x="2885829" y="2577879"/>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5" name="Google Shape;1172;p33">
            <a:extLst>
              <a:ext uri="{FF2B5EF4-FFF2-40B4-BE49-F238E27FC236}">
                <a16:creationId xmlns:a16="http://schemas.microsoft.com/office/drawing/2014/main" id="{209C5CEB-B548-48FC-930D-663589C3B051}"/>
              </a:ext>
            </a:extLst>
          </p:cNvPr>
          <p:cNvSpPr/>
          <p:nvPr/>
        </p:nvSpPr>
        <p:spPr>
          <a:xfrm>
            <a:off x="3132910" y="2577879"/>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6" name="Google Shape;1176;p33">
            <a:extLst>
              <a:ext uri="{FF2B5EF4-FFF2-40B4-BE49-F238E27FC236}">
                <a16:creationId xmlns:a16="http://schemas.microsoft.com/office/drawing/2014/main" id="{07E77BC4-28C2-4C32-ADCA-354825CFCD80}"/>
              </a:ext>
            </a:extLst>
          </p:cNvPr>
          <p:cNvSpPr/>
          <p:nvPr/>
        </p:nvSpPr>
        <p:spPr>
          <a:xfrm>
            <a:off x="3469471" y="2577356"/>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7" name="Google Shape;1177;p33">
            <a:extLst>
              <a:ext uri="{FF2B5EF4-FFF2-40B4-BE49-F238E27FC236}">
                <a16:creationId xmlns:a16="http://schemas.microsoft.com/office/drawing/2014/main" id="{5C1A5420-53A7-409F-B7F8-3613D43B07C0}"/>
              </a:ext>
            </a:extLst>
          </p:cNvPr>
          <p:cNvSpPr/>
          <p:nvPr/>
        </p:nvSpPr>
        <p:spPr>
          <a:xfrm>
            <a:off x="3710309" y="2577356"/>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8" name="Google Shape;1178;p33">
            <a:extLst>
              <a:ext uri="{FF2B5EF4-FFF2-40B4-BE49-F238E27FC236}">
                <a16:creationId xmlns:a16="http://schemas.microsoft.com/office/drawing/2014/main" id="{C8D5F68B-A698-43C2-BA8E-32B0C4B3DA54}"/>
              </a:ext>
            </a:extLst>
          </p:cNvPr>
          <p:cNvSpPr/>
          <p:nvPr/>
        </p:nvSpPr>
        <p:spPr>
          <a:xfrm>
            <a:off x="3951146" y="2577356"/>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9" name="Google Shape;1390;p33">
            <a:extLst>
              <a:ext uri="{FF2B5EF4-FFF2-40B4-BE49-F238E27FC236}">
                <a16:creationId xmlns:a16="http://schemas.microsoft.com/office/drawing/2014/main" id="{905BF7F1-050B-43B2-9522-80ED8265E4CA}"/>
              </a:ext>
            </a:extLst>
          </p:cNvPr>
          <p:cNvSpPr txBox="1">
            <a:spLocks/>
          </p:cNvSpPr>
          <p:nvPr/>
        </p:nvSpPr>
        <p:spPr>
          <a:xfrm>
            <a:off x="1208740" y="3035699"/>
            <a:ext cx="1197300" cy="384900"/>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pt-BR" sz="1600" dirty="0">
                <a:latin typeface="Consolas" panose="020B0609020204030204" pitchFamily="49" charset="0"/>
              </a:rPr>
              <a:t>Hardware</a:t>
            </a:r>
          </a:p>
        </p:txBody>
      </p:sp>
      <p:sp>
        <p:nvSpPr>
          <p:cNvPr id="20" name="Google Shape;1164;p33">
            <a:extLst>
              <a:ext uri="{FF2B5EF4-FFF2-40B4-BE49-F238E27FC236}">
                <a16:creationId xmlns:a16="http://schemas.microsoft.com/office/drawing/2014/main" id="{3C95A1AB-7C54-492C-97BC-4DD6F1BA5F9B}"/>
              </a:ext>
            </a:extLst>
          </p:cNvPr>
          <p:cNvSpPr txBox="1">
            <a:spLocks/>
          </p:cNvSpPr>
          <p:nvPr/>
        </p:nvSpPr>
        <p:spPr>
          <a:xfrm>
            <a:off x="3355997" y="2128381"/>
            <a:ext cx="812930"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algn="ctr"/>
            <a:r>
              <a:rPr lang="pt-BR" sz="1800" dirty="0">
                <a:latin typeface="Consolas" panose="020B0609020204030204" pitchFamily="49" charset="0"/>
              </a:rPr>
              <a:t>Mês 2</a:t>
            </a:r>
          </a:p>
        </p:txBody>
      </p:sp>
      <p:sp>
        <p:nvSpPr>
          <p:cNvPr id="21" name="Google Shape;1164;p33">
            <a:extLst>
              <a:ext uri="{FF2B5EF4-FFF2-40B4-BE49-F238E27FC236}">
                <a16:creationId xmlns:a16="http://schemas.microsoft.com/office/drawing/2014/main" id="{73A96609-D200-4379-A8AA-460609D4107E}"/>
              </a:ext>
            </a:extLst>
          </p:cNvPr>
          <p:cNvSpPr txBox="1">
            <a:spLocks/>
          </p:cNvSpPr>
          <p:nvPr/>
        </p:nvSpPr>
        <p:spPr>
          <a:xfrm>
            <a:off x="4165738" y="2135502"/>
            <a:ext cx="812930"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algn="ctr"/>
            <a:r>
              <a:rPr lang="pt-BR" sz="1800" dirty="0">
                <a:latin typeface="Consolas" panose="020B0609020204030204" pitchFamily="49" charset="0"/>
              </a:rPr>
              <a:t>Mês 3</a:t>
            </a:r>
          </a:p>
        </p:txBody>
      </p:sp>
      <p:sp>
        <p:nvSpPr>
          <p:cNvPr id="22" name="Google Shape;1164;p33">
            <a:extLst>
              <a:ext uri="{FF2B5EF4-FFF2-40B4-BE49-F238E27FC236}">
                <a16:creationId xmlns:a16="http://schemas.microsoft.com/office/drawing/2014/main" id="{CF83C1D8-241A-4181-8095-FFA28910DA97}"/>
              </a:ext>
            </a:extLst>
          </p:cNvPr>
          <p:cNvSpPr txBox="1">
            <a:spLocks/>
          </p:cNvSpPr>
          <p:nvPr/>
        </p:nvSpPr>
        <p:spPr>
          <a:xfrm>
            <a:off x="4935210" y="2131283"/>
            <a:ext cx="812930"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algn="ctr"/>
            <a:r>
              <a:rPr lang="pt-BR" sz="1800" dirty="0">
                <a:latin typeface="Consolas" panose="020B0609020204030204" pitchFamily="49" charset="0"/>
              </a:rPr>
              <a:t>Mês 4</a:t>
            </a:r>
          </a:p>
        </p:txBody>
      </p:sp>
      <p:sp>
        <p:nvSpPr>
          <p:cNvPr id="23" name="Google Shape;1164;p33">
            <a:extLst>
              <a:ext uri="{FF2B5EF4-FFF2-40B4-BE49-F238E27FC236}">
                <a16:creationId xmlns:a16="http://schemas.microsoft.com/office/drawing/2014/main" id="{B69A7E12-85E2-4558-8ABE-44FB936087E3}"/>
              </a:ext>
            </a:extLst>
          </p:cNvPr>
          <p:cNvSpPr txBox="1">
            <a:spLocks/>
          </p:cNvSpPr>
          <p:nvPr/>
        </p:nvSpPr>
        <p:spPr>
          <a:xfrm>
            <a:off x="5750388" y="2135346"/>
            <a:ext cx="812930"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algn="ctr"/>
            <a:r>
              <a:rPr lang="pt-BR" sz="1800" dirty="0">
                <a:latin typeface="Consolas" panose="020B0609020204030204" pitchFamily="49" charset="0"/>
              </a:rPr>
              <a:t>Mês 5</a:t>
            </a:r>
          </a:p>
        </p:txBody>
      </p:sp>
      <p:sp>
        <p:nvSpPr>
          <p:cNvPr id="24" name="Google Shape;1164;p33">
            <a:extLst>
              <a:ext uri="{FF2B5EF4-FFF2-40B4-BE49-F238E27FC236}">
                <a16:creationId xmlns:a16="http://schemas.microsoft.com/office/drawing/2014/main" id="{7744A5B4-4B20-466C-B41D-DDBEDA3D7409}"/>
              </a:ext>
            </a:extLst>
          </p:cNvPr>
          <p:cNvSpPr txBox="1">
            <a:spLocks/>
          </p:cNvSpPr>
          <p:nvPr/>
        </p:nvSpPr>
        <p:spPr>
          <a:xfrm>
            <a:off x="6519531" y="2136454"/>
            <a:ext cx="812930"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4800"/>
              <a:buFont typeface="Teko"/>
              <a:buNone/>
              <a:defRPr sz="4800" b="0" i="0" u="none" strike="noStrike" cap="none">
                <a:solidFill>
                  <a:schemeClr val="dk1"/>
                </a:solidFill>
                <a:latin typeface="Teko"/>
                <a:ea typeface="Teko"/>
                <a:cs typeface="Teko"/>
                <a:sym typeface="Teko"/>
              </a:defRPr>
            </a:lvl9pPr>
          </a:lstStyle>
          <a:p>
            <a:pPr algn="ctr"/>
            <a:r>
              <a:rPr lang="pt-BR" sz="1800" dirty="0">
                <a:latin typeface="Consolas" panose="020B0609020204030204" pitchFamily="49" charset="0"/>
              </a:rPr>
              <a:t>Mês 6</a:t>
            </a:r>
          </a:p>
        </p:txBody>
      </p:sp>
      <p:cxnSp>
        <p:nvCxnSpPr>
          <p:cNvPr id="25" name="Conector reto 24">
            <a:extLst>
              <a:ext uri="{FF2B5EF4-FFF2-40B4-BE49-F238E27FC236}">
                <a16:creationId xmlns:a16="http://schemas.microsoft.com/office/drawing/2014/main" id="{8A2EE9A0-550F-42B2-8BBB-004ACD05474E}"/>
              </a:ext>
            </a:extLst>
          </p:cNvPr>
          <p:cNvCxnSpPr>
            <a:cxnSpLocks/>
          </p:cNvCxnSpPr>
          <p:nvPr/>
        </p:nvCxnSpPr>
        <p:spPr>
          <a:xfrm flipH="1">
            <a:off x="3343798" y="2134908"/>
            <a:ext cx="18720" cy="293956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32F030DD-742E-4A9D-85A2-55793D71A725}"/>
              </a:ext>
            </a:extLst>
          </p:cNvPr>
          <p:cNvCxnSpPr>
            <a:cxnSpLocks/>
          </p:cNvCxnSpPr>
          <p:nvPr/>
        </p:nvCxnSpPr>
        <p:spPr>
          <a:xfrm flipH="1">
            <a:off x="4168927" y="2134908"/>
            <a:ext cx="11196" cy="283830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71B61D5A-14B4-42EA-87F5-40C56F4BDC89}"/>
              </a:ext>
            </a:extLst>
          </p:cNvPr>
          <p:cNvCxnSpPr>
            <a:cxnSpLocks/>
          </p:cNvCxnSpPr>
          <p:nvPr/>
        </p:nvCxnSpPr>
        <p:spPr>
          <a:xfrm flipH="1">
            <a:off x="4935210" y="2136169"/>
            <a:ext cx="24929" cy="2938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1CC891E1-EE94-4081-9052-EA84490A2CA4}"/>
              </a:ext>
            </a:extLst>
          </p:cNvPr>
          <p:cNvCxnSpPr>
            <a:cxnSpLocks/>
          </p:cNvCxnSpPr>
          <p:nvPr/>
        </p:nvCxnSpPr>
        <p:spPr>
          <a:xfrm flipH="1">
            <a:off x="5726080" y="2134908"/>
            <a:ext cx="24929" cy="283830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ACACB193-36D3-42CB-9E3C-56806CCF8C48}"/>
              </a:ext>
            </a:extLst>
          </p:cNvPr>
          <p:cNvCxnSpPr>
            <a:cxnSpLocks/>
          </p:cNvCxnSpPr>
          <p:nvPr/>
        </p:nvCxnSpPr>
        <p:spPr>
          <a:xfrm flipH="1">
            <a:off x="6503762" y="2086313"/>
            <a:ext cx="18720" cy="2938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Google Shape;1176;p33">
            <a:extLst>
              <a:ext uri="{FF2B5EF4-FFF2-40B4-BE49-F238E27FC236}">
                <a16:creationId xmlns:a16="http://schemas.microsoft.com/office/drawing/2014/main" id="{6548F094-80FA-4BF6-BEAB-013C7687688D}"/>
              </a:ext>
            </a:extLst>
          </p:cNvPr>
          <p:cNvSpPr/>
          <p:nvPr/>
        </p:nvSpPr>
        <p:spPr>
          <a:xfrm>
            <a:off x="4265563" y="2572398"/>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31" name="Google Shape;1177;p33">
            <a:extLst>
              <a:ext uri="{FF2B5EF4-FFF2-40B4-BE49-F238E27FC236}">
                <a16:creationId xmlns:a16="http://schemas.microsoft.com/office/drawing/2014/main" id="{36A029DF-7287-4E84-83B4-6CBAB5C65A53}"/>
              </a:ext>
            </a:extLst>
          </p:cNvPr>
          <p:cNvSpPr/>
          <p:nvPr/>
        </p:nvSpPr>
        <p:spPr>
          <a:xfrm>
            <a:off x="4506401" y="2572398"/>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32" name="Google Shape;1178;p33">
            <a:extLst>
              <a:ext uri="{FF2B5EF4-FFF2-40B4-BE49-F238E27FC236}">
                <a16:creationId xmlns:a16="http://schemas.microsoft.com/office/drawing/2014/main" id="{57DAA866-DE48-4683-A904-E923419C302A}"/>
              </a:ext>
            </a:extLst>
          </p:cNvPr>
          <p:cNvSpPr/>
          <p:nvPr/>
        </p:nvSpPr>
        <p:spPr>
          <a:xfrm>
            <a:off x="4747238" y="2572398"/>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33" name="Google Shape;1176;p33">
            <a:extLst>
              <a:ext uri="{FF2B5EF4-FFF2-40B4-BE49-F238E27FC236}">
                <a16:creationId xmlns:a16="http://schemas.microsoft.com/office/drawing/2014/main" id="{636C2E72-8B0C-4B31-944F-AEBCCAB96DD7}"/>
              </a:ext>
            </a:extLst>
          </p:cNvPr>
          <p:cNvSpPr/>
          <p:nvPr/>
        </p:nvSpPr>
        <p:spPr>
          <a:xfrm>
            <a:off x="5035345" y="2558713"/>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34" name="Google Shape;1177;p33">
            <a:extLst>
              <a:ext uri="{FF2B5EF4-FFF2-40B4-BE49-F238E27FC236}">
                <a16:creationId xmlns:a16="http://schemas.microsoft.com/office/drawing/2014/main" id="{FE3F3490-29BF-4230-976E-837A64DDC639}"/>
              </a:ext>
            </a:extLst>
          </p:cNvPr>
          <p:cNvSpPr/>
          <p:nvPr/>
        </p:nvSpPr>
        <p:spPr>
          <a:xfrm>
            <a:off x="5276183" y="2558713"/>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35" name="Google Shape;1178;p33">
            <a:extLst>
              <a:ext uri="{FF2B5EF4-FFF2-40B4-BE49-F238E27FC236}">
                <a16:creationId xmlns:a16="http://schemas.microsoft.com/office/drawing/2014/main" id="{AE90D020-EB67-449A-84FD-98962D5C59B4}"/>
              </a:ext>
            </a:extLst>
          </p:cNvPr>
          <p:cNvSpPr/>
          <p:nvPr/>
        </p:nvSpPr>
        <p:spPr>
          <a:xfrm>
            <a:off x="5517020" y="2558713"/>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36" name="Google Shape;1176;p33">
            <a:extLst>
              <a:ext uri="{FF2B5EF4-FFF2-40B4-BE49-F238E27FC236}">
                <a16:creationId xmlns:a16="http://schemas.microsoft.com/office/drawing/2014/main" id="{9AF74642-8346-4FAB-A6A6-4668880BF06B}"/>
              </a:ext>
            </a:extLst>
          </p:cNvPr>
          <p:cNvSpPr/>
          <p:nvPr/>
        </p:nvSpPr>
        <p:spPr>
          <a:xfrm>
            <a:off x="5823896" y="2567332"/>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37" name="Google Shape;1177;p33">
            <a:extLst>
              <a:ext uri="{FF2B5EF4-FFF2-40B4-BE49-F238E27FC236}">
                <a16:creationId xmlns:a16="http://schemas.microsoft.com/office/drawing/2014/main" id="{AE3B9E34-3A33-466A-92C1-E3BB6BCA53D2}"/>
              </a:ext>
            </a:extLst>
          </p:cNvPr>
          <p:cNvSpPr/>
          <p:nvPr/>
        </p:nvSpPr>
        <p:spPr>
          <a:xfrm>
            <a:off x="6064734" y="2567332"/>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38" name="Google Shape;1178;p33">
            <a:extLst>
              <a:ext uri="{FF2B5EF4-FFF2-40B4-BE49-F238E27FC236}">
                <a16:creationId xmlns:a16="http://schemas.microsoft.com/office/drawing/2014/main" id="{3EF303F7-FBCC-444D-847E-F9461F42D1E6}"/>
              </a:ext>
            </a:extLst>
          </p:cNvPr>
          <p:cNvSpPr/>
          <p:nvPr/>
        </p:nvSpPr>
        <p:spPr>
          <a:xfrm>
            <a:off x="6305571" y="2567332"/>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39" name="Google Shape;1176;p33">
            <a:extLst>
              <a:ext uri="{FF2B5EF4-FFF2-40B4-BE49-F238E27FC236}">
                <a16:creationId xmlns:a16="http://schemas.microsoft.com/office/drawing/2014/main" id="{9F8414B5-6EBD-4C6F-B88C-F3675D8AEA17}"/>
              </a:ext>
            </a:extLst>
          </p:cNvPr>
          <p:cNvSpPr/>
          <p:nvPr/>
        </p:nvSpPr>
        <p:spPr>
          <a:xfrm>
            <a:off x="6622499" y="2567332"/>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0" name="Google Shape;1177;p33">
            <a:extLst>
              <a:ext uri="{FF2B5EF4-FFF2-40B4-BE49-F238E27FC236}">
                <a16:creationId xmlns:a16="http://schemas.microsoft.com/office/drawing/2014/main" id="{20D4D713-9736-4DB7-8127-B2357FA5B4ED}"/>
              </a:ext>
            </a:extLst>
          </p:cNvPr>
          <p:cNvSpPr/>
          <p:nvPr/>
        </p:nvSpPr>
        <p:spPr>
          <a:xfrm>
            <a:off x="6863337" y="2567332"/>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1" name="Google Shape;1178;p33">
            <a:extLst>
              <a:ext uri="{FF2B5EF4-FFF2-40B4-BE49-F238E27FC236}">
                <a16:creationId xmlns:a16="http://schemas.microsoft.com/office/drawing/2014/main" id="{0560BD05-46E8-4507-B807-2F17113D4662}"/>
              </a:ext>
            </a:extLst>
          </p:cNvPr>
          <p:cNvSpPr/>
          <p:nvPr/>
        </p:nvSpPr>
        <p:spPr>
          <a:xfrm>
            <a:off x="7104174" y="2567332"/>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2" name="Google Shape;1170;p33">
            <a:extLst>
              <a:ext uri="{FF2B5EF4-FFF2-40B4-BE49-F238E27FC236}">
                <a16:creationId xmlns:a16="http://schemas.microsoft.com/office/drawing/2014/main" id="{B4C172B7-0F89-4504-8250-B70ACC4413A7}"/>
              </a:ext>
            </a:extLst>
          </p:cNvPr>
          <p:cNvSpPr/>
          <p:nvPr/>
        </p:nvSpPr>
        <p:spPr>
          <a:xfrm>
            <a:off x="2654669" y="3035699"/>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3" name="Google Shape;1171;p33">
            <a:extLst>
              <a:ext uri="{FF2B5EF4-FFF2-40B4-BE49-F238E27FC236}">
                <a16:creationId xmlns:a16="http://schemas.microsoft.com/office/drawing/2014/main" id="{86050AE8-52D1-428A-B06F-148176D2F15E}"/>
              </a:ext>
            </a:extLst>
          </p:cNvPr>
          <p:cNvSpPr/>
          <p:nvPr/>
        </p:nvSpPr>
        <p:spPr>
          <a:xfrm>
            <a:off x="2881183" y="3037098"/>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4" name="Google Shape;1172;p33">
            <a:extLst>
              <a:ext uri="{FF2B5EF4-FFF2-40B4-BE49-F238E27FC236}">
                <a16:creationId xmlns:a16="http://schemas.microsoft.com/office/drawing/2014/main" id="{B685121D-40F2-429A-A3FA-CDE6D38C5D79}"/>
              </a:ext>
            </a:extLst>
          </p:cNvPr>
          <p:cNvSpPr/>
          <p:nvPr/>
        </p:nvSpPr>
        <p:spPr>
          <a:xfrm>
            <a:off x="3128264" y="3037098"/>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5" name="Google Shape;1176;p33">
            <a:extLst>
              <a:ext uri="{FF2B5EF4-FFF2-40B4-BE49-F238E27FC236}">
                <a16:creationId xmlns:a16="http://schemas.microsoft.com/office/drawing/2014/main" id="{5E79771C-DABF-4E1B-A097-7E75BCCC43E3}"/>
              </a:ext>
            </a:extLst>
          </p:cNvPr>
          <p:cNvSpPr/>
          <p:nvPr/>
        </p:nvSpPr>
        <p:spPr>
          <a:xfrm>
            <a:off x="3464825" y="3036575"/>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6" name="Google Shape;1177;p33">
            <a:extLst>
              <a:ext uri="{FF2B5EF4-FFF2-40B4-BE49-F238E27FC236}">
                <a16:creationId xmlns:a16="http://schemas.microsoft.com/office/drawing/2014/main" id="{ADEDD9D5-5C7E-4980-902C-DB5855134363}"/>
              </a:ext>
            </a:extLst>
          </p:cNvPr>
          <p:cNvSpPr/>
          <p:nvPr/>
        </p:nvSpPr>
        <p:spPr>
          <a:xfrm>
            <a:off x="3705663" y="3036575"/>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7" name="Google Shape;1178;p33">
            <a:extLst>
              <a:ext uri="{FF2B5EF4-FFF2-40B4-BE49-F238E27FC236}">
                <a16:creationId xmlns:a16="http://schemas.microsoft.com/office/drawing/2014/main" id="{DB05A9A3-530B-4677-926E-3B50A68947D2}"/>
              </a:ext>
            </a:extLst>
          </p:cNvPr>
          <p:cNvSpPr/>
          <p:nvPr/>
        </p:nvSpPr>
        <p:spPr>
          <a:xfrm>
            <a:off x="3946500" y="3036575"/>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8" name="Google Shape;1176;p33">
            <a:extLst>
              <a:ext uri="{FF2B5EF4-FFF2-40B4-BE49-F238E27FC236}">
                <a16:creationId xmlns:a16="http://schemas.microsoft.com/office/drawing/2014/main" id="{2A6C1685-68D6-47F6-9566-BA73D437D25E}"/>
              </a:ext>
            </a:extLst>
          </p:cNvPr>
          <p:cNvSpPr/>
          <p:nvPr/>
        </p:nvSpPr>
        <p:spPr>
          <a:xfrm>
            <a:off x="4260917" y="3031617"/>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49" name="Google Shape;1177;p33">
            <a:extLst>
              <a:ext uri="{FF2B5EF4-FFF2-40B4-BE49-F238E27FC236}">
                <a16:creationId xmlns:a16="http://schemas.microsoft.com/office/drawing/2014/main" id="{A044405C-0AD4-43F3-B436-34C8484363BA}"/>
              </a:ext>
            </a:extLst>
          </p:cNvPr>
          <p:cNvSpPr/>
          <p:nvPr/>
        </p:nvSpPr>
        <p:spPr>
          <a:xfrm>
            <a:off x="4501755" y="3031617"/>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0" name="Google Shape;1178;p33">
            <a:extLst>
              <a:ext uri="{FF2B5EF4-FFF2-40B4-BE49-F238E27FC236}">
                <a16:creationId xmlns:a16="http://schemas.microsoft.com/office/drawing/2014/main" id="{82D916B3-051D-4A07-8C08-789A80435934}"/>
              </a:ext>
            </a:extLst>
          </p:cNvPr>
          <p:cNvSpPr/>
          <p:nvPr/>
        </p:nvSpPr>
        <p:spPr>
          <a:xfrm>
            <a:off x="4742592" y="3031617"/>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1" name="Google Shape;1176;p33">
            <a:extLst>
              <a:ext uri="{FF2B5EF4-FFF2-40B4-BE49-F238E27FC236}">
                <a16:creationId xmlns:a16="http://schemas.microsoft.com/office/drawing/2014/main" id="{0F504B30-26B4-4712-9AC6-E503EAAD2715}"/>
              </a:ext>
            </a:extLst>
          </p:cNvPr>
          <p:cNvSpPr/>
          <p:nvPr/>
        </p:nvSpPr>
        <p:spPr>
          <a:xfrm>
            <a:off x="5030699" y="3017932"/>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2" name="Google Shape;1177;p33">
            <a:extLst>
              <a:ext uri="{FF2B5EF4-FFF2-40B4-BE49-F238E27FC236}">
                <a16:creationId xmlns:a16="http://schemas.microsoft.com/office/drawing/2014/main" id="{7120ACE1-E284-400B-B032-E8BF59A828B2}"/>
              </a:ext>
            </a:extLst>
          </p:cNvPr>
          <p:cNvSpPr/>
          <p:nvPr/>
        </p:nvSpPr>
        <p:spPr>
          <a:xfrm>
            <a:off x="5271537" y="3017932"/>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3" name="Google Shape;1178;p33">
            <a:extLst>
              <a:ext uri="{FF2B5EF4-FFF2-40B4-BE49-F238E27FC236}">
                <a16:creationId xmlns:a16="http://schemas.microsoft.com/office/drawing/2014/main" id="{40521ADC-DBE0-4E80-B463-A3864B81D4C0}"/>
              </a:ext>
            </a:extLst>
          </p:cNvPr>
          <p:cNvSpPr/>
          <p:nvPr/>
        </p:nvSpPr>
        <p:spPr>
          <a:xfrm>
            <a:off x="5512374" y="3017932"/>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4" name="Google Shape;1176;p33">
            <a:extLst>
              <a:ext uri="{FF2B5EF4-FFF2-40B4-BE49-F238E27FC236}">
                <a16:creationId xmlns:a16="http://schemas.microsoft.com/office/drawing/2014/main" id="{CDEFD6A1-0F54-4944-A801-027E45E21B76}"/>
              </a:ext>
            </a:extLst>
          </p:cNvPr>
          <p:cNvSpPr/>
          <p:nvPr/>
        </p:nvSpPr>
        <p:spPr>
          <a:xfrm>
            <a:off x="5819250" y="3026551"/>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5" name="Google Shape;1177;p33">
            <a:extLst>
              <a:ext uri="{FF2B5EF4-FFF2-40B4-BE49-F238E27FC236}">
                <a16:creationId xmlns:a16="http://schemas.microsoft.com/office/drawing/2014/main" id="{877E2759-8C44-490A-8892-AFE838F4FD65}"/>
              </a:ext>
            </a:extLst>
          </p:cNvPr>
          <p:cNvSpPr/>
          <p:nvPr/>
        </p:nvSpPr>
        <p:spPr>
          <a:xfrm>
            <a:off x="6060088" y="3026551"/>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6" name="Google Shape;1178;p33">
            <a:extLst>
              <a:ext uri="{FF2B5EF4-FFF2-40B4-BE49-F238E27FC236}">
                <a16:creationId xmlns:a16="http://schemas.microsoft.com/office/drawing/2014/main" id="{70FF245F-8A41-49AC-841A-C4E3F20D8E3E}"/>
              </a:ext>
            </a:extLst>
          </p:cNvPr>
          <p:cNvSpPr/>
          <p:nvPr/>
        </p:nvSpPr>
        <p:spPr>
          <a:xfrm>
            <a:off x="6300925" y="3026551"/>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7" name="Google Shape;1176;p33">
            <a:extLst>
              <a:ext uri="{FF2B5EF4-FFF2-40B4-BE49-F238E27FC236}">
                <a16:creationId xmlns:a16="http://schemas.microsoft.com/office/drawing/2014/main" id="{DF5F2B43-5F4F-4985-AC0B-A4AC5276C40F}"/>
              </a:ext>
            </a:extLst>
          </p:cNvPr>
          <p:cNvSpPr/>
          <p:nvPr/>
        </p:nvSpPr>
        <p:spPr>
          <a:xfrm>
            <a:off x="6617853" y="3026551"/>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8" name="Google Shape;1177;p33">
            <a:extLst>
              <a:ext uri="{FF2B5EF4-FFF2-40B4-BE49-F238E27FC236}">
                <a16:creationId xmlns:a16="http://schemas.microsoft.com/office/drawing/2014/main" id="{33737604-B368-4B31-80C3-CFED1740A59E}"/>
              </a:ext>
            </a:extLst>
          </p:cNvPr>
          <p:cNvSpPr/>
          <p:nvPr/>
        </p:nvSpPr>
        <p:spPr>
          <a:xfrm>
            <a:off x="6858691" y="3026551"/>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59" name="Google Shape;1178;p33">
            <a:extLst>
              <a:ext uri="{FF2B5EF4-FFF2-40B4-BE49-F238E27FC236}">
                <a16:creationId xmlns:a16="http://schemas.microsoft.com/office/drawing/2014/main" id="{45A3AEFB-443C-409D-9991-3EA4B1ED3091}"/>
              </a:ext>
            </a:extLst>
          </p:cNvPr>
          <p:cNvSpPr/>
          <p:nvPr/>
        </p:nvSpPr>
        <p:spPr>
          <a:xfrm>
            <a:off x="7099528" y="3026551"/>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0" name="Google Shape;1170;p33">
            <a:extLst>
              <a:ext uri="{FF2B5EF4-FFF2-40B4-BE49-F238E27FC236}">
                <a16:creationId xmlns:a16="http://schemas.microsoft.com/office/drawing/2014/main" id="{5B8F7C6A-3487-4167-AB5B-32325694CB59}"/>
              </a:ext>
            </a:extLst>
          </p:cNvPr>
          <p:cNvSpPr/>
          <p:nvPr/>
        </p:nvSpPr>
        <p:spPr>
          <a:xfrm>
            <a:off x="2654669" y="3500353"/>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1" name="Google Shape;1171;p33">
            <a:extLst>
              <a:ext uri="{FF2B5EF4-FFF2-40B4-BE49-F238E27FC236}">
                <a16:creationId xmlns:a16="http://schemas.microsoft.com/office/drawing/2014/main" id="{E8CCE1A8-3158-482C-9B98-71F2E36AF6A5}"/>
              </a:ext>
            </a:extLst>
          </p:cNvPr>
          <p:cNvSpPr/>
          <p:nvPr/>
        </p:nvSpPr>
        <p:spPr>
          <a:xfrm>
            <a:off x="2881183" y="3501752"/>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2" name="Google Shape;1172;p33">
            <a:extLst>
              <a:ext uri="{FF2B5EF4-FFF2-40B4-BE49-F238E27FC236}">
                <a16:creationId xmlns:a16="http://schemas.microsoft.com/office/drawing/2014/main" id="{F4497BB5-26C3-47E1-BF95-6A924BA538E0}"/>
              </a:ext>
            </a:extLst>
          </p:cNvPr>
          <p:cNvSpPr/>
          <p:nvPr/>
        </p:nvSpPr>
        <p:spPr>
          <a:xfrm>
            <a:off x="3128264" y="3501752"/>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3" name="Google Shape;1176;p33">
            <a:extLst>
              <a:ext uri="{FF2B5EF4-FFF2-40B4-BE49-F238E27FC236}">
                <a16:creationId xmlns:a16="http://schemas.microsoft.com/office/drawing/2014/main" id="{0D177484-9DC5-489D-A4B1-65925B5A9988}"/>
              </a:ext>
            </a:extLst>
          </p:cNvPr>
          <p:cNvSpPr/>
          <p:nvPr/>
        </p:nvSpPr>
        <p:spPr>
          <a:xfrm>
            <a:off x="3464825" y="3501229"/>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4" name="Google Shape;1177;p33">
            <a:extLst>
              <a:ext uri="{FF2B5EF4-FFF2-40B4-BE49-F238E27FC236}">
                <a16:creationId xmlns:a16="http://schemas.microsoft.com/office/drawing/2014/main" id="{436D4E77-F7BE-4EDF-B593-88611E78BD98}"/>
              </a:ext>
            </a:extLst>
          </p:cNvPr>
          <p:cNvSpPr/>
          <p:nvPr/>
        </p:nvSpPr>
        <p:spPr>
          <a:xfrm>
            <a:off x="3705663" y="3501229"/>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5" name="Google Shape;1178;p33">
            <a:extLst>
              <a:ext uri="{FF2B5EF4-FFF2-40B4-BE49-F238E27FC236}">
                <a16:creationId xmlns:a16="http://schemas.microsoft.com/office/drawing/2014/main" id="{35E38085-56B6-4B4A-992E-1A40827A7A7A}"/>
              </a:ext>
            </a:extLst>
          </p:cNvPr>
          <p:cNvSpPr/>
          <p:nvPr/>
        </p:nvSpPr>
        <p:spPr>
          <a:xfrm>
            <a:off x="3946500" y="3501229"/>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6" name="Google Shape;1176;p33">
            <a:extLst>
              <a:ext uri="{FF2B5EF4-FFF2-40B4-BE49-F238E27FC236}">
                <a16:creationId xmlns:a16="http://schemas.microsoft.com/office/drawing/2014/main" id="{9595C89F-A530-4D55-A848-DB7035A97D2B}"/>
              </a:ext>
            </a:extLst>
          </p:cNvPr>
          <p:cNvSpPr/>
          <p:nvPr/>
        </p:nvSpPr>
        <p:spPr>
          <a:xfrm>
            <a:off x="4260917" y="3496271"/>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7" name="Google Shape;1177;p33">
            <a:extLst>
              <a:ext uri="{FF2B5EF4-FFF2-40B4-BE49-F238E27FC236}">
                <a16:creationId xmlns:a16="http://schemas.microsoft.com/office/drawing/2014/main" id="{1088589C-F8EA-46DE-BFDB-9281A4D63A95}"/>
              </a:ext>
            </a:extLst>
          </p:cNvPr>
          <p:cNvSpPr/>
          <p:nvPr/>
        </p:nvSpPr>
        <p:spPr>
          <a:xfrm>
            <a:off x="4501755" y="3496271"/>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8" name="Google Shape;1178;p33">
            <a:extLst>
              <a:ext uri="{FF2B5EF4-FFF2-40B4-BE49-F238E27FC236}">
                <a16:creationId xmlns:a16="http://schemas.microsoft.com/office/drawing/2014/main" id="{EDDDB63D-0549-4EC0-9FBB-3CEF618A2AFB}"/>
              </a:ext>
            </a:extLst>
          </p:cNvPr>
          <p:cNvSpPr/>
          <p:nvPr/>
        </p:nvSpPr>
        <p:spPr>
          <a:xfrm>
            <a:off x="4742592" y="3496271"/>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69" name="Google Shape;1176;p33">
            <a:extLst>
              <a:ext uri="{FF2B5EF4-FFF2-40B4-BE49-F238E27FC236}">
                <a16:creationId xmlns:a16="http://schemas.microsoft.com/office/drawing/2014/main" id="{5EE4E8CC-25C0-4CAA-B408-B668AE565D91}"/>
              </a:ext>
            </a:extLst>
          </p:cNvPr>
          <p:cNvSpPr/>
          <p:nvPr/>
        </p:nvSpPr>
        <p:spPr>
          <a:xfrm>
            <a:off x="5030699" y="3482586"/>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0" name="Google Shape;1177;p33">
            <a:extLst>
              <a:ext uri="{FF2B5EF4-FFF2-40B4-BE49-F238E27FC236}">
                <a16:creationId xmlns:a16="http://schemas.microsoft.com/office/drawing/2014/main" id="{CA20BA8E-1F57-4DB1-81A9-C187A123ADFA}"/>
              </a:ext>
            </a:extLst>
          </p:cNvPr>
          <p:cNvSpPr/>
          <p:nvPr/>
        </p:nvSpPr>
        <p:spPr>
          <a:xfrm>
            <a:off x="5271537" y="3482586"/>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1" name="Google Shape;1178;p33">
            <a:extLst>
              <a:ext uri="{FF2B5EF4-FFF2-40B4-BE49-F238E27FC236}">
                <a16:creationId xmlns:a16="http://schemas.microsoft.com/office/drawing/2014/main" id="{C2B6FEA4-1342-4F30-AF6B-FF820ADD2E93}"/>
              </a:ext>
            </a:extLst>
          </p:cNvPr>
          <p:cNvSpPr/>
          <p:nvPr/>
        </p:nvSpPr>
        <p:spPr>
          <a:xfrm>
            <a:off x="5512374" y="3482586"/>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2" name="Google Shape;1176;p33">
            <a:extLst>
              <a:ext uri="{FF2B5EF4-FFF2-40B4-BE49-F238E27FC236}">
                <a16:creationId xmlns:a16="http://schemas.microsoft.com/office/drawing/2014/main" id="{03BC3E8F-D611-46FC-8936-BD93BDD39F35}"/>
              </a:ext>
            </a:extLst>
          </p:cNvPr>
          <p:cNvSpPr/>
          <p:nvPr/>
        </p:nvSpPr>
        <p:spPr>
          <a:xfrm>
            <a:off x="5819250" y="3491205"/>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3" name="Google Shape;1177;p33">
            <a:extLst>
              <a:ext uri="{FF2B5EF4-FFF2-40B4-BE49-F238E27FC236}">
                <a16:creationId xmlns:a16="http://schemas.microsoft.com/office/drawing/2014/main" id="{E5B7E562-7D34-49E6-8801-850263DFF7E1}"/>
              </a:ext>
            </a:extLst>
          </p:cNvPr>
          <p:cNvSpPr/>
          <p:nvPr/>
        </p:nvSpPr>
        <p:spPr>
          <a:xfrm>
            <a:off x="6060088" y="3491205"/>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4" name="Google Shape;1178;p33">
            <a:extLst>
              <a:ext uri="{FF2B5EF4-FFF2-40B4-BE49-F238E27FC236}">
                <a16:creationId xmlns:a16="http://schemas.microsoft.com/office/drawing/2014/main" id="{31E581AE-337F-4663-AB4D-39CFBD31709D}"/>
              </a:ext>
            </a:extLst>
          </p:cNvPr>
          <p:cNvSpPr/>
          <p:nvPr/>
        </p:nvSpPr>
        <p:spPr>
          <a:xfrm>
            <a:off x="6300925" y="3491205"/>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5" name="Google Shape;1176;p33">
            <a:extLst>
              <a:ext uri="{FF2B5EF4-FFF2-40B4-BE49-F238E27FC236}">
                <a16:creationId xmlns:a16="http://schemas.microsoft.com/office/drawing/2014/main" id="{98567675-E296-467C-ACDD-4C0B70B72860}"/>
              </a:ext>
            </a:extLst>
          </p:cNvPr>
          <p:cNvSpPr/>
          <p:nvPr/>
        </p:nvSpPr>
        <p:spPr>
          <a:xfrm>
            <a:off x="6617853" y="3491205"/>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6" name="Google Shape;1177;p33">
            <a:extLst>
              <a:ext uri="{FF2B5EF4-FFF2-40B4-BE49-F238E27FC236}">
                <a16:creationId xmlns:a16="http://schemas.microsoft.com/office/drawing/2014/main" id="{B9FE9B17-15F8-4988-99F0-4CD84A410A6F}"/>
              </a:ext>
            </a:extLst>
          </p:cNvPr>
          <p:cNvSpPr/>
          <p:nvPr/>
        </p:nvSpPr>
        <p:spPr>
          <a:xfrm>
            <a:off x="6858691" y="3491205"/>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7" name="Google Shape;1178;p33">
            <a:extLst>
              <a:ext uri="{FF2B5EF4-FFF2-40B4-BE49-F238E27FC236}">
                <a16:creationId xmlns:a16="http://schemas.microsoft.com/office/drawing/2014/main" id="{D552E214-A23F-4AE0-8C45-41AF98D26785}"/>
              </a:ext>
            </a:extLst>
          </p:cNvPr>
          <p:cNvSpPr/>
          <p:nvPr/>
        </p:nvSpPr>
        <p:spPr>
          <a:xfrm>
            <a:off x="7099528" y="3491205"/>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8" name="Google Shape;1170;p33">
            <a:extLst>
              <a:ext uri="{FF2B5EF4-FFF2-40B4-BE49-F238E27FC236}">
                <a16:creationId xmlns:a16="http://schemas.microsoft.com/office/drawing/2014/main" id="{0D0CCD85-8E04-4972-8263-8302378DB234}"/>
              </a:ext>
            </a:extLst>
          </p:cNvPr>
          <p:cNvSpPr/>
          <p:nvPr/>
        </p:nvSpPr>
        <p:spPr>
          <a:xfrm>
            <a:off x="2654669" y="3964131"/>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79" name="Google Shape;1171;p33">
            <a:extLst>
              <a:ext uri="{FF2B5EF4-FFF2-40B4-BE49-F238E27FC236}">
                <a16:creationId xmlns:a16="http://schemas.microsoft.com/office/drawing/2014/main" id="{2FC2F711-6F87-494D-8AB7-B29EF318B724}"/>
              </a:ext>
            </a:extLst>
          </p:cNvPr>
          <p:cNvSpPr/>
          <p:nvPr/>
        </p:nvSpPr>
        <p:spPr>
          <a:xfrm>
            <a:off x="2881183" y="3965530"/>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0" name="Google Shape;1172;p33">
            <a:extLst>
              <a:ext uri="{FF2B5EF4-FFF2-40B4-BE49-F238E27FC236}">
                <a16:creationId xmlns:a16="http://schemas.microsoft.com/office/drawing/2014/main" id="{7E09BB8A-56D6-4C0D-88AA-B697954E9AFB}"/>
              </a:ext>
            </a:extLst>
          </p:cNvPr>
          <p:cNvSpPr/>
          <p:nvPr/>
        </p:nvSpPr>
        <p:spPr>
          <a:xfrm>
            <a:off x="3128264" y="3965530"/>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1" name="Google Shape;1176;p33">
            <a:extLst>
              <a:ext uri="{FF2B5EF4-FFF2-40B4-BE49-F238E27FC236}">
                <a16:creationId xmlns:a16="http://schemas.microsoft.com/office/drawing/2014/main" id="{38077699-B732-4AB7-9B2A-2AB092601E5C}"/>
              </a:ext>
            </a:extLst>
          </p:cNvPr>
          <p:cNvSpPr/>
          <p:nvPr/>
        </p:nvSpPr>
        <p:spPr>
          <a:xfrm>
            <a:off x="3464825" y="3965007"/>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2" name="Google Shape;1177;p33">
            <a:extLst>
              <a:ext uri="{FF2B5EF4-FFF2-40B4-BE49-F238E27FC236}">
                <a16:creationId xmlns:a16="http://schemas.microsoft.com/office/drawing/2014/main" id="{543E3F5A-9CB2-4C13-8FD6-14F238A51D8B}"/>
              </a:ext>
            </a:extLst>
          </p:cNvPr>
          <p:cNvSpPr/>
          <p:nvPr/>
        </p:nvSpPr>
        <p:spPr>
          <a:xfrm>
            <a:off x="3705663" y="3965007"/>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3" name="Google Shape;1178;p33">
            <a:extLst>
              <a:ext uri="{FF2B5EF4-FFF2-40B4-BE49-F238E27FC236}">
                <a16:creationId xmlns:a16="http://schemas.microsoft.com/office/drawing/2014/main" id="{7192F3D9-04DE-46E8-BB6F-934D464B9BBD}"/>
              </a:ext>
            </a:extLst>
          </p:cNvPr>
          <p:cNvSpPr/>
          <p:nvPr/>
        </p:nvSpPr>
        <p:spPr>
          <a:xfrm>
            <a:off x="3946500" y="3965007"/>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4" name="Google Shape;1176;p33">
            <a:extLst>
              <a:ext uri="{FF2B5EF4-FFF2-40B4-BE49-F238E27FC236}">
                <a16:creationId xmlns:a16="http://schemas.microsoft.com/office/drawing/2014/main" id="{3CEE8118-B9B3-481C-8F6F-BF09F4B17D55}"/>
              </a:ext>
            </a:extLst>
          </p:cNvPr>
          <p:cNvSpPr/>
          <p:nvPr/>
        </p:nvSpPr>
        <p:spPr>
          <a:xfrm>
            <a:off x="4260917" y="3960049"/>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5" name="Google Shape;1177;p33">
            <a:extLst>
              <a:ext uri="{FF2B5EF4-FFF2-40B4-BE49-F238E27FC236}">
                <a16:creationId xmlns:a16="http://schemas.microsoft.com/office/drawing/2014/main" id="{83980613-6AB4-4B2B-97C2-44D6B20C4CFC}"/>
              </a:ext>
            </a:extLst>
          </p:cNvPr>
          <p:cNvSpPr/>
          <p:nvPr/>
        </p:nvSpPr>
        <p:spPr>
          <a:xfrm>
            <a:off x="4501755" y="3960049"/>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6" name="Google Shape;1178;p33">
            <a:extLst>
              <a:ext uri="{FF2B5EF4-FFF2-40B4-BE49-F238E27FC236}">
                <a16:creationId xmlns:a16="http://schemas.microsoft.com/office/drawing/2014/main" id="{4FB97A74-FB96-4FF0-8D92-B84BC0EA09AC}"/>
              </a:ext>
            </a:extLst>
          </p:cNvPr>
          <p:cNvSpPr/>
          <p:nvPr/>
        </p:nvSpPr>
        <p:spPr>
          <a:xfrm>
            <a:off x="4742592" y="3960049"/>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7" name="Google Shape;1176;p33">
            <a:extLst>
              <a:ext uri="{FF2B5EF4-FFF2-40B4-BE49-F238E27FC236}">
                <a16:creationId xmlns:a16="http://schemas.microsoft.com/office/drawing/2014/main" id="{FA770CFC-4BDD-46DC-A0B3-17FEEF73A310}"/>
              </a:ext>
            </a:extLst>
          </p:cNvPr>
          <p:cNvSpPr/>
          <p:nvPr/>
        </p:nvSpPr>
        <p:spPr>
          <a:xfrm>
            <a:off x="5030699" y="3946364"/>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8" name="Google Shape;1177;p33">
            <a:extLst>
              <a:ext uri="{FF2B5EF4-FFF2-40B4-BE49-F238E27FC236}">
                <a16:creationId xmlns:a16="http://schemas.microsoft.com/office/drawing/2014/main" id="{4E312255-93D7-41A5-82B6-4007E3206FC4}"/>
              </a:ext>
            </a:extLst>
          </p:cNvPr>
          <p:cNvSpPr/>
          <p:nvPr/>
        </p:nvSpPr>
        <p:spPr>
          <a:xfrm>
            <a:off x="5271537" y="3946364"/>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89" name="Google Shape;1178;p33">
            <a:extLst>
              <a:ext uri="{FF2B5EF4-FFF2-40B4-BE49-F238E27FC236}">
                <a16:creationId xmlns:a16="http://schemas.microsoft.com/office/drawing/2014/main" id="{1BFCF78D-664A-45F5-87F4-CB3CF2808516}"/>
              </a:ext>
            </a:extLst>
          </p:cNvPr>
          <p:cNvSpPr/>
          <p:nvPr/>
        </p:nvSpPr>
        <p:spPr>
          <a:xfrm>
            <a:off x="5512374" y="3946364"/>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90" name="Google Shape;1176;p33">
            <a:extLst>
              <a:ext uri="{FF2B5EF4-FFF2-40B4-BE49-F238E27FC236}">
                <a16:creationId xmlns:a16="http://schemas.microsoft.com/office/drawing/2014/main" id="{EDB4253A-534A-40FD-9F88-61C7213DBE4A}"/>
              </a:ext>
            </a:extLst>
          </p:cNvPr>
          <p:cNvSpPr/>
          <p:nvPr/>
        </p:nvSpPr>
        <p:spPr>
          <a:xfrm>
            <a:off x="5819250" y="3954983"/>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91" name="Google Shape;1177;p33">
            <a:extLst>
              <a:ext uri="{FF2B5EF4-FFF2-40B4-BE49-F238E27FC236}">
                <a16:creationId xmlns:a16="http://schemas.microsoft.com/office/drawing/2014/main" id="{5CFC9957-9C49-4F9D-8D91-0EB5B77B0ED0}"/>
              </a:ext>
            </a:extLst>
          </p:cNvPr>
          <p:cNvSpPr/>
          <p:nvPr/>
        </p:nvSpPr>
        <p:spPr>
          <a:xfrm>
            <a:off x="6060088" y="3954983"/>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92" name="Google Shape;1178;p33">
            <a:extLst>
              <a:ext uri="{FF2B5EF4-FFF2-40B4-BE49-F238E27FC236}">
                <a16:creationId xmlns:a16="http://schemas.microsoft.com/office/drawing/2014/main" id="{D4F0A981-2CFF-4AD9-A831-BEBD37DB66ED}"/>
              </a:ext>
            </a:extLst>
          </p:cNvPr>
          <p:cNvSpPr/>
          <p:nvPr/>
        </p:nvSpPr>
        <p:spPr>
          <a:xfrm>
            <a:off x="6300925" y="3954983"/>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93" name="Google Shape;1176;p33">
            <a:extLst>
              <a:ext uri="{FF2B5EF4-FFF2-40B4-BE49-F238E27FC236}">
                <a16:creationId xmlns:a16="http://schemas.microsoft.com/office/drawing/2014/main" id="{33C382EC-5FF2-4D65-AB79-ADE29751F920}"/>
              </a:ext>
            </a:extLst>
          </p:cNvPr>
          <p:cNvSpPr/>
          <p:nvPr/>
        </p:nvSpPr>
        <p:spPr>
          <a:xfrm>
            <a:off x="6617853" y="3954983"/>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94" name="Google Shape;1177;p33">
            <a:extLst>
              <a:ext uri="{FF2B5EF4-FFF2-40B4-BE49-F238E27FC236}">
                <a16:creationId xmlns:a16="http://schemas.microsoft.com/office/drawing/2014/main" id="{DE09B8E5-F9EC-4712-9732-6212768F8136}"/>
              </a:ext>
            </a:extLst>
          </p:cNvPr>
          <p:cNvSpPr/>
          <p:nvPr/>
        </p:nvSpPr>
        <p:spPr>
          <a:xfrm>
            <a:off x="6858691" y="3954983"/>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95" name="Google Shape;1178;p33">
            <a:extLst>
              <a:ext uri="{FF2B5EF4-FFF2-40B4-BE49-F238E27FC236}">
                <a16:creationId xmlns:a16="http://schemas.microsoft.com/office/drawing/2014/main" id="{F68A08FC-16C8-4B95-B771-C835629C8288}"/>
              </a:ext>
            </a:extLst>
          </p:cNvPr>
          <p:cNvSpPr/>
          <p:nvPr/>
        </p:nvSpPr>
        <p:spPr>
          <a:xfrm>
            <a:off x="7099528" y="3954983"/>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96" name="Google Shape;1168;p33">
            <a:extLst>
              <a:ext uri="{FF2B5EF4-FFF2-40B4-BE49-F238E27FC236}">
                <a16:creationId xmlns:a16="http://schemas.microsoft.com/office/drawing/2014/main" id="{3D493914-1401-4F61-8E68-6B3C8C763621}"/>
              </a:ext>
            </a:extLst>
          </p:cNvPr>
          <p:cNvSpPr txBox="1">
            <a:spLocks/>
          </p:cNvSpPr>
          <p:nvPr/>
        </p:nvSpPr>
        <p:spPr>
          <a:xfrm>
            <a:off x="1184330" y="4428413"/>
            <a:ext cx="1197300"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Nanum Gothic Coding"/>
              <a:buChar char="●"/>
              <a:defRPr sz="1800" b="0" i="0" u="none" strike="noStrike" cap="none">
                <a:solidFill>
                  <a:schemeClr val="dk1"/>
                </a:solidFill>
                <a:latin typeface="Nanum Gothic Coding"/>
                <a:ea typeface="Nanum Gothic Coding"/>
                <a:cs typeface="Nanum Gothic Coding"/>
                <a:sym typeface="Nanum Gothic Coding"/>
              </a:defRPr>
            </a:lvl1pPr>
            <a:lvl2pPr marL="914400" marR="0" lvl="1" indent="-317500" algn="l" rtl="0">
              <a:lnSpc>
                <a:spcPct val="115000"/>
              </a:lnSpc>
              <a:spcBef>
                <a:spcPts val="1600"/>
              </a:spcBef>
              <a:spcAft>
                <a:spcPts val="0"/>
              </a:spcAft>
              <a:buClr>
                <a:schemeClr val="dk1"/>
              </a:buClr>
              <a:buSzPts val="1400"/>
              <a:buFont typeface="Nanum Gothic Coding"/>
              <a:buChar char="○"/>
              <a:defRPr sz="1400" b="0" i="0" u="none" strike="noStrike" cap="none">
                <a:solidFill>
                  <a:schemeClr val="dk1"/>
                </a:solidFill>
                <a:latin typeface="Nanum Gothic Coding"/>
                <a:ea typeface="Nanum Gothic Coding"/>
                <a:cs typeface="Nanum Gothic Coding"/>
                <a:sym typeface="Nanum Gothic Coding"/>
              </a:defRPr>
            </a:lvl2pPr>
            <a:lvl3pPr marL="1371600" marR="0" lvl="2" indent="-317500" algn="l" rtl="0">
              <a:lnSpc>
                <a:spcPct val="115000"/>
              </a:lnSpc>
              <a:spcBef>
                <a:spcPts val="1600"/>
              </a:spcBef>
              <a:spcAft>
                <a:spcPts val="0"/>
              </a:spcAft>
              <a:buClr>
                <a:schemeClr val="dk1"/>
              </a:buClr>
              <a:buSzPts val="1400"/>
              <a:buFont typeface="Nanum Gothic Coding"/>
              <a:buChar char="■"/>
              <a:defRPr sz="1400" b="0" i="0" u="none" strike="noStrike" cap="none">
                <a:solidFill>
                  <a:schemeClr val="dk1"/>
                </a:solidFill>
                <a:latin typeface="Nanum Gothic Coding"/>
                <a:ea typeface="Nanum Gothic Coding"/>
                <a:cs typeface="Nanum Gothic Coding"/>
                <a:sym typeface="Nanum Gothic Coding"/>
              </a:defRPr>
            </a:lvl3pPr>
            <a:lvl4pPr marL="1828800" marR="0" lvl="3" indent="-317500" algn="l" rtl="0">
              <a:lnSpc>
                <a:spcPct val="115000"/>
              </a:lnSpc>
              <a:spcBef>
                <a:spcPts val="1600"/>
              </a:spcBef>
              <a:spcAft>
                <a:spcPts val="0"/>
              </a:spcAft>
              <a:buClr>
                <a:schemeClr val="dk1"/>
              </a:buClr>
              <a:buSzPts val="1400"/>
              <a:buFont typeface="Nanum Gothic Coding"/>
              <a:buChar char="●"/>
              <a:defRPr sz="1400" b="0" i="0" u="none" strike="noStrike" cap="none">
                <a:solidFill>
                  <a:schemeClr val="dk1"/>
                </a:solidFill>
                <a:latin typeface="Nanum Gothic Coding"/>
                <a:ea typeface="Nanum Gothic Coding"/>
                <a:cs typeface="Nanum Gothic Coding"/>
                <a:sym typeface="Nanum Gothic Coding"/>
              </a:defRPr>
            </a:lvl4pPr>
            <a:lvl5pPr marL="2286000" marR="0" lvl="4" indent="-317500" algn="l" rtl="0">
              <a:lnSpc>
                <a:spcPct val="115000"/>
              </a:lnSpc>
              <a:spcBef>
                <a:spcPts val="1600"/>
              </a:spcBef>
              <a:spcAft>
                <a:spcPts val="0"/>
              </a:spcAft>
              <a:buClr>
                <a:schemeClr val="dk1"/>
              </a:buClr>
              <a:buSzPts val="1400"/>
              <a:buFont typeface="Nanum Gothic Coding"/>
              <a:buChar char="○"/>
              <a:defRPr sz="1400" b="0" i="0" u="none" strike="noStrike" cap="none">
                <a:solidFill>
                  <a:schemeClr val="dk1"/>
                </a:solidFill>
                <a:latin typeface="Nanum Gothic Coding"/>
                <a:ea typeface="Nanum Gothic Coding"/>
                <a:cs typeface="Nanum Gothic Coding"/>
                <a:sym typeface="Nanum Gothic Coding"/>
              </a:defRPr>
            </a:lvl5pPr>
            <a:lvl6pPr marL="2743200" marR="0" lvl="5" indent="-317500" algn="l" rtl="0">
              <a:lnSpc>
                <a:spcPct val="115000"/>
              </a:lnSpc>
              <a:spcBef>
                <a:spcPts val="1600"/>
              </a:spcBef>
              <a:spcAft>
                <a:spcPts val="0"/>
              </a:spcAft>
              <a:buClr>
                <a:schemeClr val="dk1"/>
              </a:buClr>
              <a:buSzPts val="1400"/>
              <a:buFont typeface="Nanum Gothic Coding"/>
              <a:buChar char="■"/>
              <a:defRPr sz="1400" b="0" i="0" u="none" strike="noStrike" cap="none">
                <a:solidFill>
                  <a:schemeClr val="dk1"/>
                </a:solidFill>
                <a:latin typeface="Nanum Gothic Coding"/>
                <a:ea typeface="Nanum Gothic Coding"/>
                <a:cs typeface="Nanum Gothic Coding"/>
                <a:sym typeface="Nanum Gothic Coding"/>
              </a:defRPr>
            </a:lvl6pPr>
            <a:lvl7pPr marL="3200400" marR="0" lvl="6" indent="-317500" algn="l" rtl="0">
              <a:lnSpc>
                <a:spcPct val="115000"/>
              </a:lnSpc>
              <a:spcBef>
                <a:spcPts val="1600"/>
              </a:spcBef>
              <a:spcAft>
                <a:spcPts val="0"/>
              </a:spcAft>
              <a:buClr>
                <a:schemeClr val="dk1"/>
              </a:buClr>
              <a:buSzPts val="1400"/>
              <a:buFont typeface="Nanum Gothic Coding"/>
              <a:buChar char="●"/>
              <a:defRPr sz="1400" b="0" i="0" u="none" strike="noStrike" cap="none">
                <a:solidFill>
                  <a:schemeClr val="dk1"/>
                </a:solidFill>
                <a:latin typeface="Nanum Gothic Coding"/>
                <a:ea typeface="Nanum Gothic Coding"/>
                <a:cs typeface="Nanum Gothic Coding"/>
                <a:sym typeface="Nanum Gothic Coding"/>
              </a:defRPr>
            </a:lvl7pPr>
            <a:lvl8pPr marL="3657600" marR="0" lvl="7" indent="-317500" algn="l" rtl="0">
              <a:lnSpc>
                <a:spcPct val="115000"/>
              </a:lnSpc>
              <a:spcBef>
                <a:spcPts val="1600"/>
              </a:spcBef>
              <a:spcAft>
                <a:spcPts val="0"/>
              </a:spcAft>
              <a:buClr>
                <a:schemeClr val="dk1"/>
              </a:buClr>
              <a:buSzPts val="1400"/>
              <a:buFont typeface="Nanum Gothic Coding"/>
              <a:buChar char="○"/>
              <a:defRPr sz="1400" b="0" i="0" u="none" strike="noStrike" cap="none">
                <a:solidFill>
                  <a:schemeClr val="dk1"/>
                </a:solidFill>
                <a:latin typeface="Nanum Gothic Coding"/>
                <a:ea typeface="Nanum Gothic Coding"/>
                <a:cs typeface="Nanum Gothic Coding"/>
                <a:sym typeface="Nanum Gothic Coding"/>
              </a:defRPr>
            </a:lvl8pPr>
            <a:lvl9pPr marL="4114800" marR="0" lvl="8" indent="-317500" algn="l" rtl="0">
              <a:lnSpc>
                <a:spcPct val="115000"/>
              </a:lnSpc>
              <a:spcBef>
                <a:spcPts val="1600"/>
              </a:spcBef>
              <a:spcAft>
                <a:spcPts val="1600"/>
              </a:spcAft>
              <a:buClr>
                <a:schemeClr val="dk1"/>
              </a:buClr>
              <a:buSzPts val="1400"/>
              <a:buFont typeface="Nanum Gothic Coding"/>
              <a:buChar char="■"/>
              <a:defRPr sz="1400" b="0" i="0" u="none" strike="noStrike" cap="none">
                <a:solidFill>
                  <a:schemeClr val="dk1"/>
                </a:solidFill>
                <a:latin typeface="Nanum Gothic Coding"/>
                <a:ea typeface="Nanum Gothic Coding"/>
                <a:cs typeface="Nanum Gothic Coding"/>
                <a:sym typeface="Nanum Gothic Coding"/>
              </a:defRPr>
            </a:lvl9pPr>
          </a:lstStyle>
          <a:p>
            <a:pPr marL="0" indent="0" algn="ctr">
              <a:lnSpc>
                <a:spcPct val="100000"/>
              </a:lnSpc>
              <a:buFont typeface="Nanum Gothic Coding"/>
              <a:buNone/>
            </a:pPr>
            <a:r>
              <a:rPr lang="pt-BR" sz="1600" dirty="0">
                <a:latin typeface="Consolas" panose="020B0609020204030204" pitchFamily="49" charset="0"/>
              </a:rPr>
              <a:t>Testes</a:t>
            </a:r>
          </a:p>
        </p:txBody>
      </p:sp>
      <p:sp>
        <p:nvSpPr>
          <p:cNvPr id="97" name="Google Shape;1170;p33">
            <a:extLst>
              <a:ext uri="{FF2B5EF4-FFF2-40B4-BE49-F238E27FC236}">
                <a16:creationId xmlns:a16="http://schemas.microsoft.com/office/drawing/2014/main" id="{891E63B7-7934-4210-8825-5E930AD4451B}"/>
              </a:ext>
            </a:extLst>
          </p:cNvPr>
          <p:cNvSpPr/>
          <p:nvPr/>
        </p:nvSpPr>
        <p:spPr>
          <a:xfrm>
            <a:off x="2654669" y="4436297"/>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98" name="Google Shape;1171;p33">
            <a:extLst>
              <a:ext uri="{FF2B5EF4-FFF2-40B4-BE49-F238E27FC236}">
                <a16:creationId xmlns:a16="http://schemas.microsoft.com/office/drawing/2014/main" id="{D90DD257-B033-439C-951B-66FF3F9FBF4A}"/>
              </a:ext>
            </a:extLst>
          </p:cNvPr>
          <p:cNvSpPr/>
          <p:nvPr/>
        </p:nvSpPr>
        <p:spPr>
          <a:xfrm>
            <a:off x="2881183" y="4437696"/>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99" name="Google Shape;1172;p33">
            <a:extLst>
              <a:ext uri="{FF2B5EF4-FFF2-40B4-BE49-F238E27FC236}">
                <a16:creationId xmlns:a16="http://schemas.microsoft.com/office/drawing/2014/main" id="{488BC565-6D3D-416D-9936-16E64B1F660B}"/>
              </a:ext>
            </a:extLst>
          </p:cNvPr>
          <p:cNvSpPr/>
          <p:nvPr/>
        </p:nvSpPr>
        <p:spPr>
          <a:xfrm>
            <a:off x="3128264" y="4437696"/>
            <a:ext cx="122100" cy="3849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0" name="Google Shape;1176;p33">
            <a:extLst>
              <a:ext uri="{FF2B5EF4-FFF2-40B4-BE49-F238E27FC236}">
                <a16:creationId xmlns:a16="http://schemas.microsoft.com/office/drawing/2014/main" id="{AB6167E9-B3C9-41B6-BEF9-08FB64BC02EC}"/>
              </a:ext>
            </a:extLst>
          </p:cNvPr>
          <p:cNvSpPr/>
          <p:nvPr/>
        </p:nvSpPr>
        <p:spPr>
          <a:xfrm>
            <a:off x="3464825" y="4437173"/>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1" name="Google Shape;1177;p33">
            <a:extLst>
              <a:ext uri="{FF2B5EF4-FFF2-40B4-BE49-F238E27FC236}">
                <a16:creationId xmlns:a16="http://schemas.microsoft.com/office/drawing/2014/main" id="{FE4F98FD-279B-4AAD-86B5-DC3620C556A8}"/>
              </a:ext>
            </a:extLst>
          </p:cNvPr>
          <p:cNvSpPr/>
          <p:nvPr/>
        </p:nvSpPr>
        <p:spPr>
          <a:xfrm>
            <a:off x="3705663" y="4437173"/>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2" name="Google Shape;1178;p33">
            <a:extLst>
              <a:ext uri="{FF2B5EF4-FFF2-40B4-BE49-F238E27FC236}">
                <a16:creationId xmlns:a16="http://schemas.microsoft.com/office/drawing/2014/main" id="{B9852161-97E3-45C4-9F05-5FBF77EFF851}"/>
              </a:ext>
            </a:extLst>
          </p:cNvPr>
          <p:cNvSpPr/>
          <p:nvPr/>
        </p:nvSpPr>
        <p:spPr>
          <a:xfrm>
            <a:off x="3946500" y="4437173"/>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3" name="Google Shape;1176;p33">
            <a:extLst>
              <a:ext uri="{FF2B5EF4-FFF2-40B4-BE49-F238E27FC236}">
                <a16:creationId xmlns:a16="http://schemas.microsoft.com/office/drawing/2014/main" id="{9572335A-8E5C-4D19-B911-8D154F674DC9}"/>
              </a:ext>
            </a:extLst>
          </p:cNvPr>
          <p:cNvSpPr/>
          <p:nvPr/>
        </p:nvSpPr>
        <p:spPr>
          <a:xfrm>
            <a:off x="4260917" y="4432215"/>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4" name="Google Shape;1177;p33">
            <a:extLst>
              <a:ext uri="{FF2B5EF4-FFF2-40B4-BE49-F238E27FC236}">
                <a16:creationId xmlns:a16="http://schemas.microsoft.com/office/drawing/2014/main" id="{DD8C64AA-39C2-4FDC-8BDD-5296953F5257}"/>
              </a:ext>
            </a:extLst>
          </p:cNvPr>
          <p:cNvSpPr/>
          <p:nvPr/>
        </p:nvSpPr>
        <p:spPr>
          <a:xfrm>
            <a:off x="4501755" y="4432215"/>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5" name="Google Shape;1178;p33">
            <a:extLst>
              <a:ext uri="{FF2B5EF4-FFF2-40B4-BE49-F238E27FC236}">
                <a16:creationId xmlns:a16="http://schemas.microsoft.com/office/drawing/2014/main" id="{2B3289C6-837A-4BBE-819A-3BFDFE024AE3}"/>
              </a:ext>
            </a:extLst>
          </p:cNvPr>
          <p:cNvSpPr/>
          <p:nvPr/>
        </p:nvSpPr>
        <p:spPr>
          <a:xfrm>
            <a:off x="4742592" y="4432215"/>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6" name="Google Shape;1176;p33">
            <a:extLst>
              <a:ext uri="{FF2B5EF4-FFF2-40B4-BE49-F238E27FC236}">
                <a16:creationId xmlns:a16="http://schemas.microsoft.com/office/drawing/2014/main" id="{C95A4451-1A77-4EE5-A40A-799A2A954395}"/>
              </a:ext>
            </a:extLst>
          </p:cNvPr>
          <p:cNvSpPr/>
          <p:nvPr/>
        </p:nvSpPr>
        <p:spPr>
          <a:xfrm>
            <a:off x="5030699" y="4418530"/>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7" name="Google Shape;1177;p33">
            <a:extLst>
              <a:ext uri="{FF2B5EF4-FFF2-40B4-BE49-F238E27FC236}">
                <a16:creationId xmlns:a16="http://schemas.microsoft.com/office/drawing/2014/main" id="{FEF427C2-3F7A-467F-A310-94B21CCB135B}"/>
              </a:ext>
            </a:extLst>
          </p:cNvPr>
          <p:cNvSpPr/>
          <p:nvPr/>
        </p:nvSpPr>
        <p:spPr>
          <a:xfrm>
            <a:off x="5271537" y="4418530"/>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8" name="Google Shape;1178;p33">
            <a:extLst>
              <a:ext uri="{FF2B5EF4-FFF2-40B4-BE49-F238E27FC236}">
                <a16:creationId xmlns:a16="http://schemas.microsoft.com/office/drawing/2014/main" id="{2306787E-C782-4791-9883-57352C532092}"/>
              </a:ext>
            </a:extLst>
          </p:cNvPr>
          <p:cNvSpPr/>
          <p:nvPr/>
        </p:nvSpPr>
        <p:spPr>
          <a:xfrm>
            <a:off x="5512374" y="4418530"/>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09" name="Google Shape;1176;p33">
            <a:extLst>
              <a:ext uri="{FF2B5EF4-FFF2-40B4-BE49-F238E27FC236}">
                <a16:creationId xmlns:a16="http://schemas.microsoft.com/office/drawing/2014/main" id="{3156F54F-A147-44E8-9B31-92AEF106C0E0}"/>
              </a:ext>
            </a:extLst>
          </p:cNvPr>
          <p:cNvSpPr/>
          <p:nvPr/>
        </p:nvSpPr>
        <p:spPr>
          <a:xfrm>
            <a:off x="5819250" y="4427149"/>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10" name="Google Shape;1177;p33">
            <a:extLst>
              <a:ext uri="{FF2B5EF4-FFF2-40B4-BE49-F238E27FC236}">
                <a16:creationId xmlns:a16="http://schemas.microsoft.com/office/drawing/2014/main" id="{AD6FAC3F-D74B-490A-A34E-3312C68E0B68}"/>
              </a:ext>
            </a:extLst>
          </p:cNvPr>
          <p:cNvSpPr/>
          <p:nvPr/>
        </p:nvSpPr>
        <p:spPr>
          <a:xfrm>
            <a:off x="6060088" y="4427149"/>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11" name="Google Shape;1178;p33">
            <a:extLst>
              <a:ext uri="{FF2B5EF4-FFF2-40B4-BE49-F238E27FC236}">
                <a16:creationId xmlns:a16="http://schemas.microsoft.com/office/drawing/2014/main" id="{DA8437B2-FA46-4F7E-A756-9EA870438B9A}"/>
              </a:ext>
            </a:extLst>
          </p:cNvPr>
          <p:cNvSpPr/>
          <p:nvPr/>
        </p:nvSpPr>
        <p:spPr>
          <a:xfrm>
            <a:off x="6300925" y="4427149"/>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12" name="Google Shape;1176;p33">
            <a:extLst>
              <a:ext uri="{FF2B5EF4-FFF2-40B4-BE49-F238E27FC236}">
                <a16:creationId xmlns:a16="http://schemas.microsoft.com/office/drawing/2014/main" id="{F077A48D-5E99-4C63-B0B5-A48D4A5250CC}"/>
              </a:ext>
            </a:extLst>
          </p:cNvPr>
          <p:cNvSpPr/>
          <p:nvPr/>
        </p:nvSpPr>
        <p:spPr>
          <a:xfrm>
            <a:off x="6617853" y="4427149"/>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13" name="Google Shape;1177;p33">
            <a:extLst>
              <a:ext uri="{FF2B5EF4-FFF2-40B4-BE49-F238E27FC236}">
                <a16:creationId xmlns:a16="http://schemas.microsoft.com/office/drawing/2014/main" id="{0B431EB4-60FA-4D1C-8268-6FD890A0EEF4}"/>
              </a:ext>
            </a:extLst>
          </p:cNvPr>
          <p:cNvSpPr/>
          <p:nvPr/>
        </p:nvSpPr>
        <p:spPr>
          <a:xfrm>
            <a:off x="6858691" y="4427149"/>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
        <p:nvSpPr>
          <p:cNvPr id="114" name="Google Shape;1178;p33">
            <a:extLst>
              <a:ext uri="{FF2B5EF4-FFF2-40B4-BE49-F238E27FC236}">
                <a16:creationId xmlns:a16="http://schemas.microsoft.com/office/drawing/2014/main" id="{057A9D17-61A9-4660-83A6-70FA0BF6AE29}"/>
              </a:ext>
            </a:extLst>
          </p:cNvPr>
          <p:cNvSpPr/>
          <p:nvPr/>
        </p:nvSpPr>
        <p:spPr>
          <a:xfrm>
            <a:off x="7099528" y="4427149"/>
            <a:ext cx="122100" cy="384900"/>
          </a:xfrm>
          <a:prstGeom prst="rect">
            <a:avLst/>
          </a:prstGeom>
          <a:solidFill>
            <a:schemeClr val="bg1">
              <a:lumMod val="75000"/>
            </a:schemeClr>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spTree>
    <p:extLst>
      <p:ext uri="{BB962C8B-B14F-4D97-AF65-F5344CB8AC3E}">
        <p14:creationId xmlns:p14="http://schemas.microsoft.com/office/powerpoint/2010/main" val="193890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5" name="Espaço Reservado para Texto 2">
            <a:extLst>
              <a:ext uri="{FF2B5EF4-FFF2-40B4-BE49-F238E27FC236}">
                <a16:creationId xmlns:a16="http://schemas.microsoft.com/office/drawing/2014/main" id="{8B107A4B-8C01-4F0C-A15D-F8C312930310}"/>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CUSTO</a:t>
            </a:r>
          </a:p>
        </p:txBody>
      </p:sp>
      <p:sp>
        <p:nvSpPr>
          <p:cNvPr id="6" name="Google Shape;872;p29">
            <a:extLst>
              <a:ext uri="{FF2B5EF4-FFF2-40B4-BE49-F238E27FC236}">
                <a16:creationId xmlns:a16="http://schemas.microsoft.com/office/drawing/2014/main" id="{6EAF4312-A8DE-4584-B7A6-11C053EB9847}"/>
              </a:ext>
            </a:extLst>
          </p:cNvPr>
          <p:cNvSpPr/>
          <p:nvPr/>
        </p:nvSpPr>
        <p:spPr>
          <a:xfrm>
            <a:off x="795769" y="1391274"/>
            <a:ext cx="10028470" cy="5112087"/>
          </a:xfrm>
          <a:prstGeom prst="rect">
            <a:avLst/>
          </a:prstGeom>
          <a:no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nsolas" panose="020B0609020204030204" pitchFamily="49" charset="0"/>
            </a:endParaRPr>
          </a:p>
        </p:txBody>
      </p:sp>
      <p:graphicFrame>
        <p:nvGraphicFramePr>
          <p:cNvPr id="15" name="Google Shape;880;p29">
            <a:extLst>
              <a:ext uri="{FF2B5EF4-FFF2-40B4-BE49-F238E27FC236}">
                <a16:creationId xmlns:a16="http://schemas.microsoft.com/office/drawing/2014/main" id="{171E7648-642C-45ED-9889-AB4245659860}"/>
              </a:ext>
            </a:extLst>
          </p:cNvPr>
          <p:cNvGraphicFramePr/>
          <p:nvPr>
            <p:extLst>
              <p:ext uri="{D42A27DB-BD31-4B8C-83A1-F6EECF244321}">
                <p14:modId xmlns:p14="http://schemas.microsoft.com/office/powerpoint/2010/main" val="1548698436"/>
              </p:ext>
            </p:extLst>
          </p:nvPr>
        </p:nvGraphicFramePr>
        <p:xfrm>
          <a:off x="894714" y="1507253"/>
          <a:ext cx="9798167" cy="3874845"/>
        </p:xfrm>
        <a:graphic>
          <a:graphicData uri="http://schemas.openxmlformats.org/drawingml/2006/table">
            <a:tbl>
              <a:tblPr>
                <a:noFill/>
              </a:tblPr>
              <a:tblGrid>
                <a:gridCol w="3316697">
                  <a:extLst>
                    <a:ext uri="{9D8B030D-6E8A-4147-A177-3AD203B41FA5}">
                      <a16:colId xmlns:a16="http://schemas.microsoft.com/office/drawing/2014/main" val="20000"/>
                    </a:ext>
                  </a:extLst>
                </a:gridCol>
                <a:gridCol w="3240735">
                  <a:extLst>
                    <a:ext uri="{9D8B030D-6E8A-4147-A177-3AD203B41FA5}">
                      <a16:colId xmlns:a16="http://schemas.microsoft.com/office/drawing/2014/main" val="20001"/>
                    </a:ext>
                  </a:extLst>
                </a:gridCol>
                <a:gridCol w="3240735">
                  <a:extLst>
                    <a:ext uri="{9D8B030D-6E8A-4147-A177-3AD203B41FA5}">
                      <a16:colId xmlns:a16="http://schemas.microsoft.com/office/drawing/2014/main" val="20002"/>
                    </a:ext>
                  </a:extLst>
                </a:gridCol>
              </a:tblGrid>
              <a:tr h="817614">
                <a:tc>
                  <a:txBody>
                    <a:bodyPr/>
                    <a:lstStyle/>
                    <a:p>
                      <a:pPr marL="0" lvl="0" indent="0" algn="ctr" rtl="0">
                        <a:spcBef>
                          <a:spcPts val="0"/>
                        </a:spcBef>
                        <a:spcAft>
                          <a:spcPts val="0"/>
                        </a:spcAft>
                        <a:buNone/>
                      </a:pPr>
                      <a:r>
                        <a:rPr lang="pt-BR" sz="2400" dirty="0">
                          <a:solidFill>
                            <a:schemeClr val="tx1"/>
                          </a:solidFill>
                          <a:latin typeface="Consolas" panose="020B0609020204030204" pitchFamily="49" charset="0"/>
                          <a:ea typeface="Teko"/>
                          <a:cs typeface="Teko"/>
                          <a:sym typeface="Teko"/>
                        </a:rPr>
                        <a:t>Despesas</a:t>
                      </a:r>
                      <a:endParaRPr dirty="0">
                        <a:solidFill>
                          <a:schemeClr val="tx1"/>
                        </a:solidFill>
                        <a:latin typeface="Consolas" panose="020B0609020204030204" pitchFamily="49" charset="0"/>
                        <a:ea typeface="Antic"/>
                        <a:cs typeface="Antic"/>
                        <a:sym typeface="Antic"/>
                      </a:endParaRPr>
                    </a:p>
                  </a:txBody>
                  <a:tcPr marL="91425" marR="91425" marT="91425" marB="91425" anchor="b">
                    <a:lnL w="9525" cap="flat" cmpd="sng">
                      <a:solidFill>
                        <a:srgbClr val="6634C3">
                          <a:alpha val="0"/>
                        </a:srgbClr>
                      </a:solidFill>
                      <a:prstDash val="solid"/>
                      <a:round/>
                      <a:headEnd type="none" w="sm" len="sm"/>
                      <a:tailEnd type="none" w="sm" len="sm"/>
                    </a:lnL>
                    <a:lnR w="19050" cap="flat" cmpd="sng">
                      <a:solidFill>
                        <a:srgbClr val="6634C3">
                          <a:alpha val="0"/>
                        </a:srgbClr>
                      </a:solidFill>
                      <a:prstDash val="solid"/>
                      <a:round/>
                      <a:headEnd type="none" w="sm" len="sm"/>
                      <a:tailEnd type="none" w="sm" len="sm"/>
                    </a:lnR>
                    <a:lnT w="9525" cap="flat" cmpd="sng">
                      <a:solidFill>
                        <a:srgbClr val="6634C3">
                          <a:alpha val="0"/>
                        </a:srgbClr>
                      </a:solidFill>
                      <a:prstDash val="solid"/>
                      <a:round/>
                      <a:headEnd type="none" w="sm" len="sm"/>
                      <a:tailEnd type="none" w="sm" len="sm"/>
                    </a:lnT>
                    <a:lnB w="9525" cap="flat" cmpd="sng">
                      <a:solidFill>
                        <a:srgbClr val="6634C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pt-BR" sz="2400" dirty="0">
                          <a:solidFill>
                            <a:schemeClr val="tx1"/>
                          </a:solidFill>
                          <a:latin typeface="Consolas" panose="020B0609020204030204" pitchFamily="49" charset="0"/>
                          <a:ea typeface="Teko"/>
                          <a:cs typeface="Teko"/>
                          <a:sym typeface="Teko"/>
                        </a:rPr>
                        <a:t>Custo</a:t>
                      </a:r>
                      <a:endParaRPr sz="2400" dirty="0">
                        <a:solidFill>
                          <a:schemeClr val="tx1"/>
                        </a:solidFill>
                        <a:latin typeface="Consolas" panose="020B0609020204030204" pitchFamily="49" charset="0"/>
                        <a:ea typeface="Teko"/>
                        <a:cs typeface="Teko"/>
                        <a:sym typeface="Teko"/>
                      </a:endParaRPr>
                    </a:p>
                  </a:txBody>
                  <a:tcPr marL="91425" marR="91425" marT="91425" marB="91425" anchor="b">
                    <a:lnL w="19050" cap="flat" cmpd="sng">
                      <a:solidFill>
                        <a:srgbClr val="6634C3">
                          <a:alpha val="0"/>
                        </a:srgbClr>
                      </a:solidFill>
                      <a:prstDash val="solid"/>
                      <a:round/>
                      <a:headEnd type="none" w="sm" len="sm"/>
                      <a:tailEnd type="none" w="sm" len="sm"/>
                    </a:lnL>
                    <a:lnR w="19050" cap="flat" cmpd="sng">
                      <a:solidFill>
                        <a:srgbClr val="6634C3">
                          <a:alpha val="0"/>
                        </a:srgbClr>
                      </a:solidFill>
                      <a:prstDash val="solid"/>
                      <a:round/>
                      <a:headEnd type="none" w="sm" len="sm"/>
                      <a:tailEnd type="none" w="sm" len="sm"/>
                    </a:lnR>
                    <a:lnT w="19050" cap="flat" cmpd="sng">
                      <a:solidFill>
                        <a:srgbClr val="6634C3">
                          <a:alpha val="0"/>
                        </a:srgbClr>
                      </a:solidFill>
                      <a:prstDash val="solid"/>
                      <a:round/>
                      <a:headEnd type="none" w="sm" len="sm"/>
                      <a:tailEnd type="none" w="sm" len="sm"/>
                    </a:lnT>
                    <a:lnB w="9525" cap="flat" cmpd="sng">
                      <a:solidFill>
                        <a:srgbClr val="6634C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pt-BR" sz="2400" dirty="0">
                          <a:solidFill>
                            <a:schemeClr val="tx1"/>
                          </a:solidFill>
                          <a:latin typeface="Consolas" panose="020B0609020204030204" pitchFamily="49" charset="0"/>
                          <a:ea typeface="Teko"/>
                          <a:cs typeface="Teko"/>
                          <a:sym typeface="Teko"/>
                        </a:rPr>
                        <a:t>Já Possui</a:t>
                      </a:r>
                      <a:endParaRPr sz="2400" dirty="0">
                        <a:solidFill>
                          <a:schemeClr val="tx1"/>
                        </a:solidFill>
                        <a:latin typeface="Consolas" panose="020B0609020204030204" pitchFamily="49" charset="0"/>
                        <a:ea typeface="Teko"/>
                        <a:cs typeface="Teko"/>
                        <a:sym typeface="Teko"/>
                      </a:endParaRPr>
                    </a:p>
                  </a:txBody>
                  <a:tcPr marL="91425" marR="91425" marT="91425" marB="91425" anchor="b">
                    <a:lnL w="19050" cap="flat" cmpd="sng">
                      <a:solidFill>
                        <a:srgbClr val="6634C3">
                          <a:alpha val="0"/>
                        </a:srgbClr>
                      </a:solidFill>
                      <a:prstDash val="solid"/>
                      <a:round/>
                      <a:headEnd type="none" w="sm" len="sm"/>
                      <a:tailEnd type="none" w="sm" len="sm"/>
                    </a:lnL>
                    <a:lnR w="19050" cap="flat" cmpd="sng">
                      <a:solidFill>
                        <a:srgbClr val="6634C3">
                          <a:alpha val="0"/>
                        </a:srgbClr>
                      </a:solidFill>
                      <a:prstDash val="solid"/>
                      <a:round/>
                      <a:headEnd type="none" w="sm" len="sm"/>
                      <a:tailEnd type="none" w="sm" len="sm"/>
                    </a:lnR>
                    <a:lnT w="19050" cap="flat" cmpd="sng">
                      <a:solidFill>
                        <a:srgbClr val="6634C3">
                          <a:alpha val="0"/>
                        </a:srgbClr>
                      </a:solidFill>
                      <a:prstDash val="solid"/>
                      <a:round/>
                      <a:headEnd type="none" w="sm" len="sm"/>
                      <a:tailEnd type="none" w="sm" len="sm"/>
                    </a:lnT>
                    <a:lnB w="9525" cap="flat" cmpd="sng">
                      <a:solidFill>
                        <a:srgbClr val="6634C3">
                          <a:alpha val="0"/>
                        </a:srgbClr>
                      </a:solidFill>
                      <a:prstDash val="solid"/>
                      <a:round/>
                      <a:headEnd type="none" w="sm" len="sm"/>
                      <a:tailEnd type="none" w="sm" len="sm"/>
                    </a:lnB>
                  </a:tcPr>
                </a:tc>
                <a:extLst>
                  <a:ext uri="{0D108BD9-81ED-4DB2-BD59-A6C34878D82A}">
                    <a16:rowId xmlns:a16="http://schemas.microsoft.com/office/drawing/2014/main" val="10000"/>
                  </a:ext>
                </a:extLst>
              </a:tr>
              <a:tr h="806158">
                <a:tc>
                  <a:txBody>
                    <a:bodyPr/>
                    <a:lstStyle/>
                    <a:p>
                      <a:pPr marL="0" marR="72364" lvl="0" indent="0" algn="ctr" rtl="0">
                        <a:spcBef>
                          <a:spcPts val="0"/>
                        </a:spcBef>
                        <a:spcAft>
                          <a:spcPts val="0"/>
                        </a:spcAft>
                        <a:buNone/>
                      </a:pPr>
                      <a:r>
                        <a:rPr lang="pt-BR" sz="1200" dirty="0">
                          <a:solidFill>
                            <a:schemeClr val="tx1"/>
                          </a:solidFill>
                          <a:latin typeface="Consolas" panose="020B0609020204030204" pitchFamily="49" charset="0"/>
                          <a:ea typeface="Nanum Gothic Coding"/>
                          <a:cs typeface="Nanum Gothic Coding"/>
                          <a:sym typeface="Nanum Gothic Coding"/>
                        </a:rPr>
                        <a:t>ESP32</a:t>
                      </a:r>
                      <a:endParaRPr sz="1200" dirty="0">
                        <a:solidFill>
                          <a:schemeClr val="tx1"/>
                        </a:solidFill>
                        <a:latin typeface="Consolas" panose="020B0609020204030204" pitchFamily="49" charset="0"/>
                        <a:ea typeface="Nanum Gothic Coding"/>
                        <a:cs typeface="Nanum Gothic Coding"/>
                        <a:sym typeface="Nanum Gothic Coding"/>
                      </a:endParaRPr>
                    </a:p>
                  </a:txBody>
                  <a:tcPr marL="91425" marR="81625" marT="91425" marB="91425" anchor="ctr">
                    <a:lnL w="9525" cap="flat" cmpd="sng">
                      <a:solidFill>
                        <a:srgbClr val="6634C3">
                          <a:alpha val="0"/>
                        </a:srgbClr>
                      </a:solidFill>
                      <a:prstDash val="solid"/>
                      <a:round/>
                      <a:headEnd type="none" w="sm" len="sm"/>
                      <a:tailEnd type="none" w="sm" len="sm"/>
                    </a:lnL>
                    <a:lnR w="9525" cap="flat" cmpd="sng">
                      <a:solidFill>
                        <a:srgbClr val="6634C3">
                          <a:alpha val="0"/>
                        </a:srgbClr>
                      </a:solidFill>
                      <a:prstDash val="solid"/>
                      <a:round/>
                      <a:headEnd type="none" w="sm" len="sm"/>
                      <a:tailEnd type="none" w="sm" len="sm"/>
                    </a:lnR>
                    <a:lnT w="9525" cap="flat" cmpd="sng">
                      <a:solidFill>
                        <a:srgbClr val="6634C3">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tx1"/>
                          </a:solidFill>
                          <a:latin typeface="Consolas" panose="020B0609020204030204" pitchFamily="49" charset="0"/>
                          <a:ea typeface="Nanum Gothic Coding"/>
                          <a:cs typeface="Nanum Gothic Coding"/>
                          <a:sym typeface="Nanum Gothic Coding"/>
                        </a:rPr>
                        <a:t>~</a:t>
                      </a:r>
                      <a:r>
                        <a:rPr lang="pt-BR" sz="1100" dirty="0">
                          <a:solidFill>
                            <a:schemeClr val="tx1"/>
                          </a:solidFill>
                          <a:latin typeface="Consolas" panose="020B0609020204030204" pitchFamily="49" charset="0"/>
                          <a:ea typeface="Nanum Gothic Coding"/>
                          <a:cs typeface="Nanum Gothic Coding"/>
                          <a:sym typeface="Nanum Gothic Coding"/>
                        </a:rPr>
                        <a:t> R$ 80,00</a:t>
                      </a:r>
                      <a:endParaRPr sz="1100"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solidFill>
                        <a:srgbClr val="6634C3">
                          <a:alpha val="0"/>
                        </a:srgbClr>
                      </a:solidFill>
                      <a:prstDash val="solid"/>
                      <a:round/>
                      <a:headEnd type="none" w="sm" len="sm"/>
                      <a:tailEnd type="none" w="sm" len="sm"/>
                    </a:lnL>
                    <a:lnR w="9525" cap="flat" cmpd="sng">
                      <a:solidFill>
                        <a:srgbClr val="6634C3">
                          <a:alpha val="0"/>
                        </a:srgbClr>
                      </a:solidFill>
                      <a:prstDash val="solid"/>
                      <a:round/>
                      <a:headEnd type="none" w="sm" len="sm"/>
                      <a:tailEnd type="none" w="sm" len="sm"/>
                    </a:lnR>
                    <a:lnT w="9525" cap="flat" cmpd="sng">
                      <a:solidFill>
                        <a:srgbClr val="6634C3">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pt-BR" sz="1100" dirty="0">
                          <a:solidFill>
                            <a:schemeClr val="tx1"/>
                          </a:solidFill>
                          <a:latin typeface="Consolas" panose="020B0609020204030204" pitchFamily="49" charset="0"/>
                          <a:ea typeface="Nanum Gothic Coding"/>
                          <a:cs typeface="Nanum Gothic Coding"/>
                          <a:sym typeface="Nanum Gothic Coding"/>
                        </a:rPr>
                        <a:t>Sim</a:t>
                      </a:r>
                      <a:endParaRPr sz="1100"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solidFill>
                        <a:srgbClr val="6634C3">
                          <a:alpha val="0"/>
                        </a:srgbClr>
                      </a:solidFill>
                      <a:prstDash val="solid"/>
                      <a:round/>
                      <a:headEnd type="none" w="sm" len="sm"/>
                      <a:tailEnd type="none" w="sm" len="sm"/>
                    </a:lnL>
                    <a:lnR w="9525" cap="flat" cmpd="sng">
                      <a:solidFill>
                        <a:srgbClr val="6634C3">
                          <a:alpha val="0"/>
                        </a:srgbClr>
                      </a:solidFill>
                      <a:prstDash val="solid"/>
                      <a:round/>
                      <a:headEnd type="none" w="sm" len="sm"/>
                      <a:tailEnd type="none" w="sm" len="sm"/>
                    </a:lnR>
                    <a:lnT w="9525" cap="flat" cmpd="sng">
                      <a:solidFill>
                        <a:srgbClr val="6634C3">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76015">
                <a:tc>
                  <a:txBody>
                    <a:bodyPr/>
                    <a:lstStyle/>
                    <a:p>
                      <a:pPr marL="0" marR="57997" lvl="0" indent="0" algn="ctr" rtl="0">
                        <a:spcBef>
                          <a:spcPts val="0"/>
                        </a:spcBef>
                        <a:spcAft>
                          <a:spcPts val="0"/>
                        </a:spcAft>
                        <a:buNone/>
                      </a:pPr>
                      <a:r>
                        <a:rPr lang="pt-BR" sz="1200" dirty="0">
                          <a:solidFill>
                            <a:schemeClr val="tx1"/>
                          </a:solidFill>
                          <a:latin typeface="Consolas" panose="020B0609020204030204" pitchFamily="49" charset="0"/>
                          <a:ea typeface="Nanum Gothic Coding"/>
                          <a:cs typeface="Nanum Gothic Coding"/>
                          <a:sym typeface="Nanum Gothic Coding"/>
                        </a:rPr>
                        <a:t>Interface OBD2</a:t>
                      </a:r>
                      <a:endParaRPr sz="1200"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solidFill>
                        <a:srgbClr val="6634C3">
                          <a:alpha val="0"/>
                        </a:srgbClr>
                      </a:solidFill>
                      <a:prstDash val="solid"/>
                      <a:round/>
                      <a:headEnd type="none" w="sm" len="sm"/>
                      <a:tailEnd type="none" w="sm" len="sm"/>
                    </a:lnL>
                    <a:lnR w="9525" cap="flat" cmpd="sng" algn="ctr">
                      <a:solidFill>
                        <a:srgbClr val="6634C3">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pt-BR" sz="1100" dirty="0">
                          <a:solidFill>
                            <a:schemeClr val="tx1"/>
                          </a:solidFill>
                          <a:latin typeface="Consolas" panose="020B0609020204030204" pitchFamily="49" charset="0"/>
                          <a:ea typeface="Nanum Gothic Coding"/>
                          <a:cs typeface="Nanum Gothic Coding"/>
                          <a:sym typeface="Nanum Gothic Coding"/>
                        </a:rPr>
                        <a:t>~ R$ </a:t>
                      </a:r>
                      <a:r>
                        <a:rPr lang="en" sz="1100" dirty="0">
                          <a:solidFill>
                            <a:schemeClr val="tx1"/>
                          </a:solidFill>
                          <a:latin typeface="Consolas" panose="020B0609020204030204" pitchFamily="49" charset="0"/>
                          <a:ea typeface="Nanum Gothic Coding"/>
                          <a:cs typeface="Nanum Gothic Coding"/>
                          <a:sym typeface="Nanum Gothic Coding"/>
                        </a:rPr>
                        <a:t>30</a:t>
                      </a:r>
                      <a:endParaRPr sz="1100"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lgn="ctr">
                      <a:solidFill>
                        <a:srgbClr val="6634C3">
                          <a:alpha val="0"/>
                        </a:srgbClr>
                      </a:solidFill>
                      <a:prstDash val="solid"/>
                      <a:round/>
                      <a:headEnd type="none" w="sm" len="sm"/>
                      <a:tailEnd type="none" w="sm" len="sm"/>
                    </a:lnL>
                    <a:lnR w="9525" cap="flat" cmpd="sng" algn="ctr">
                      <a:solidFill>
                        <a:srgbClr val="6634C3">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pt-BR" sz="1100" dirty="0">
                          <a:solidFill>
                            <a:schemeClr val="tx1"/>
                          </a:solidFill>
                          <a:latin typeface="Consolas" panose="020B0609020204030204" pitchFamily="49" charset="0"/>
                          <a:ea typeface="Nanum Gothic Coding"/>
                          <a:cs typeface="Nanum Gothic Coding"/>
                          <a:sym typeface="Nanum Gothic Coding"/>
                        </a:rPr>
                        <a:t>Não</a:t>
                      </a:r>
                      <a:endParaRPr sz="1100"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lgn="ctr">
                      <a:solidFill>
                        <a:srgbClr val="6634C3">
                          <a:alpha val="0"/>
                        </a:srgbClr>
                      </a:solidFill>
                      <a:prstDash val="solid"/>
                      <a:round/>
                      <a:headEnd type="none" w="sm" len="sm"/>
                      <a:tailEnd type="none" w="sm" len="sm"/>
                    </a:lnL>
                    <a:lnR w="9525" cap="flat" cmpd="sng">
                      <a:solidFill>
                        <a:srgbClr val="6634C3">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737529">
                <a:tc>
                  <a:txBody>
                    <a:bodyPr/>
                    <a:lstStyle/>
                    <a:p>
                      <a:pPr marL="0" marR="57997" lvl="0" indent="0" algn="ctr" rtl="0">
                        <a:spcBef>
                          <a:spcPts val="0"/>
                        </a:spcBef>
                        <a:spcAft>
                          <a:spcPts val="0"/>
                        </a:spcAft>
                        <a:buNone/>
                      </a:pPr>
                      <a:r>
                        <a:rPr lang="pt-BR" sz="1200" dirty="0">
                          <a:solidFill>
                            <a:schemeClr val="tx1"/>
                          </a:solidFill>
                          <a:latin typeface="Consolas" panose="020B0609020204030204" pitchFamily="49" charset="0"/>
                          <a:ea typeface="Nanum Gothic Coding"/>
                          <a:cs typeface="Nanum Gothic Coding"/>
                          <a:sym typeface="Nanum Gothic Coding"/>
                        </a:rPr>
                        <a:t>Total</a:t>
                      </a:r>
                      <a:endParaRPr sz="1200"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solidFill>
                        <a:srgbClr val="6634C3">
                          <a:alpha val="0"/>
                        </a:srgbClr>
                      </a:solidFill>
                      <a:prstDash val="solid"/>
                      <a:round/>
                      <a:headEnd type="none" w="sm" len="sm"/>
                      <a:tailEnd type="none" w="sm" len="sm"/>
                    </a:lnL>
                    <a:lnR w="9525" cap="flat" cmpd="sng">
                      <a:solidFill>
                        <a:srgbClr val="6634C3">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pt-BR" sz="1100" dirty="0">
                          <a:solidFill>
                            <a:schemeClr val="tx1"/>
                          </a:solidFill>
                          <a:latin typeface="Consolas" panose="020B0609020204030204" pitchFamily="49" charset="0"/>
                          <a:ea typeface="Nanum Gothic Coding"/>
                          <a:cs typeface="Nanum Gothic Coding"/>
                          <a:sym typeface="Nanum Gothic Coding"/>
                        </a:rPr>
                        <a:t>&gt; R$ 110,00</a:t>
                      </a:r>
                      <a:endParaRPr sz="1100"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solidFill>
                        <a:srgbClr val="6634C3">
                          <a:alpha val="0"/>
                        </a:srgbClr>
                      </a:solidFill>
                      <a:prstDash val="solid"/>
                      <a:round/>
                      <a:headEnd type="none" w="sm" len="sm"/>
                      <a:tailEnd type="none" w="sm" len="sm"/>
                    </a:lnL>
                    <a:lnR w="9525" cap="flat" cmpd="sng">
                      <a:solidFill>
                        <a:srgbClr val="6634C3">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100"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solidFill>
                        <a:srgbClr val="6634C3">
                          <a:alpha val="0"/>
                        </a:srgbClr>
                      </a:solidFill>
                      <a:prstDash val="solid"/>
                      <a:round/>
                      <a:headEnd type="none" w="sm" len="sm"/>
                      <a:tailEnd type="none" w="sm" len="sm"/>
                    </a:lnL>
                    <a:lnR w="9525" cap="flat" cmpd="sng">
                      <a:solidFill>
                        <a:srgbClr val="6634C3">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37529">
                <a:tc>
                  <a:txBody>
                    <a:bodyPr/>
                    <a:lstStyle/>
                    <a:p>
                      <a:pPr marL="0" marR="57997" lvl="0" indent="0" algn="ctr" rtl="0">
                        <a:spcBef>
                          <a:spcPts val="0"/>
                        </a:spcBef>
                        <a:spcAft>
                          <a:spcPts val="0"/>
                        </a:spcAft>
                        <a:buNone/>
                      </a:pPr>
                      <a:endParaRPr sz="1600"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solidFill>
                        <a:srgbClr val="6634C3">
                          <a:alpha val="0"/>
                        </a:srgbClr>
                      </a:solidFill>
                      <a:prstDash val="solid"/>
                      <a:round/>
                      <a:headEnd type="none" w="sm" len="sm"/>
                      <a:tailEnd type="none" w="sm" len="sm"/>
                    </a:lnL>
                    <a:lnR w="9525" cap="flat" cmpd="sng" algn="ctr">
                      <a:solidFill>
                        <a:srgbClr val="6634C3">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6634C3">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lgn="ctr">
                      <a:solidFill>
                        <a:srgbClr val="6634C3">
                          <a:alpha val="0"/>
                        </a:srgbClr>
                      </a:solidFill>
                      <a:prstDash val="solid"/>
                      <a:round/>
                      <a:headEnd type="none" w="sm" len="sm"/>
                      <a:tailEnd type="none" w="sm" len="sm"/>
                    </a:lnL>
                    <a:lnR w="9525" cap="flat" cmpd="sng" algn="ctr">
                      <a:solidFill>
                        <a:srgbClr val="6634C3">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6634C3">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tx1"/>
                        </a:solidFill>
                        <a:latin typeface="Consolas" panose="020B0609020204030204" pitchFamily="49" charset="0"/>
                        <a:ea typeface="Nanum Gothic Coding"/>
                        <a:cs typeface="Nanum Gothic Coding"/>
                        <a:sym typeface="Nanum Gothic Coding"/>
                      </a:endParaRPr>
                    </a:p>
                  </a:txBody>
                  <a:tcPr marL="91425" marR="91425" marT="91425" marB="91425" anchor="ctr">
                    <a:lnL w="9525" cap="flat" cmpd="sng" algn="ctr">
                      <a:solidFill>
                        <a:srgbClr val="6634C3">
                          <a:alpha val="0"/>
                        </a:srgbClr>
                      </a:solidFill>
                      <a:prstDash val="solid"/>
                      <a:round/>
                      <a:headEnd type="none" w="sm" len="sm"/>
                      <a:tailEnd type="none" w="sm" len="sm"/>
                    </a:lnL>
                    <a:lnR w="9525" cap="flat" cmpd="sng" algn="ctr">
                      <a:solidFill>
                        <a:srgbClr val="6634C3">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6634C3">
                          <a:alpha val="0"/>
                        </a:srgbClr>
                      </a:solidFill>
                      <a:prstDash val="solid"/>
                      <a:round/>
                      <a:headEnd type="none" w="sm" len="sm"/>
                      <a:tailEnd type="none" w="sm" len="sm"/>
                    </a:lnB>
                  </a:tcPr>
                </a:tc>
                <a:extLst>
                  <a:ext uri="{0D108BD9-81ED-4DB2-BD59-A6C34878D82A}">
                    <a16:rowId xmlns:a16="http://schemas.microsoft.com/office/drawing/2014/main" val="1103593249"/>
                  </a:ext>
                </a:extLst>
              </a:tr>
            </a:tbl>
          </a:graphicData>
        </a:graphic>
      </p:graphicFrame>
    </p:spTree>
    <p:extLst>
      <p:ext uri="{BB962C8B-B14F-4D97-AF65-F5344CB8AC3E}">
        <p14:creationId xmlns:p14="http://schemas.microsoft.com/office/powerpoint/2010/main" val="343754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1"/>
          </p:nvPr>
        </p:nvSpPr>
        <p:spPr>
          <a:xfrm>
            <a:off x="610624" y="2532478"/>
            <a:ext cx="6833668" cy="956155"/>
          </a:xfrm>
        </p:spPr>
        <p:txBody>
          <a:bodyPr/>
          <a:lstStyle/>
          <a:p>
            <a:r>
              <a:rPr lang="pt-BR" cap="all" dirty="0"/>
              <a:t>Solução </a:t>
            </a:r>
            <a:r>
              <a:rPr lang="pt-BR" cap="all" dirty="0" err="1"/>
              <a:t>IoT</a:t>
            </a:r>
            <a:r>
              <a:rPr lang="pt-BR" cap="all" dirty="0"/>
              <a:t> como negócio</a:t>
            </a:r>
          </a:p>
        </p:txBody>
      </p:sp>
      <p:sp>
        <p:nvSpPr>
          <p:cNvPr id="4" name="Espaço Reservado para Texto 3"/>
          <p:cNvSpPr>
            <a:spLocks noGrp="1"/>
          </p:cNvSpPr>
          <p:nvPr>
            <p:ph type="body" sz="quarter" idx="12"/>
          </p:nvPr>
        </p:nvSpPr>
        <p:spPr>
          <a:xfrm>
            <a:off x="1634452" y="1944407"/>
            <a:ext cx="3496729" cy="341288"/>
          </a:xfrm>
        </p:spPr>
        <p:txBody>
          <a:bodyPr/>
          <a:lstStyle/>
          <a:p>
            <a:endParaRPr lang="pt-BR" dirty="0"/>
          </a:p>
        </p:txBody>
      </p:sp>
      <p:sp>
        <p:nvSpPr>
          <p:cNvPr id="5" name="Espaço Reservado para Texto 4"/>
          <p:cNvSpPr>
            <a:spLocks noGrp="1"/>
          </p:cNvSpPr>
          <p:nvPr>
            <p:ph type="body" sz="quarter" idx="14"/>
          </p:nvPr>
        </p:nvSpPr>
        <p:spPr/>
        <p:txBody>
          <a:bodyPr/>
          <a:lstStyle/>
          <a:p>
            <a:endParaRPr lang="pt-BR"/>
          </a:p>
        </p:txBody>
      </p:sp>
      <p:sp>
        <p:nvSpPr>
          <p:cNvPr id="6" name="Espaço Reservado para Texto 5"/>
          <p:cNvSpPr>
            <a:spLocks noGrp="1"/>
          </p:cNvSpPr>
          <p:nvPr>
            <p:ph type="body" sz="quarter" idx="15"/>
          </p:nvPr>
        </p:nvSpPr>
        <p:spPr/>
        <p:txBody>
          <a:bodyPr/>
          <a:lstStyle/>
          <a:p>
            <a:r>
              <a:rPr lang="pt-BR" dirty="0"/>
              <a:t>Dezembro – 2020</a:t>
            </a:r>
          </a:p>
          <a:p>
            <a:endParaRPr lang="pt-BR" dirty="0"/>
          </a:p>
        </p:txBody>
      </p:sp>
      <p:pic>
        <p:nvPicPr>
          <p:cNvPr id="1032" name="Picture 8" descr="Como fazer um pitch de alto impacto sobre a sua empresa? – Human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562" y="2321773"/>
            <a:ext cx="4667437" cy="233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0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5" name="Espaço Reservado para Texto 2">
            <a:extLst>
              <a:ext uri="{FF2B5EF4-FFF2-40B4-BE49-F238E27FC236}">
                <a16:creationId xmlns:a16="http://schemas.microsoft.com/office/drawing/2014/main" id="{8B107A4B-8C01-4F0C-A15D-F8C312930310}"/>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ANÁLISE DE VIABILIDADE</a:t>
            </a:r>
          </a:p>
        </p:txBody>
      </p:sp>
      <p:graphicFrame>
        <p:nvGraphicFramePr>
          <p:cNvPr id="4" name="Tabela 5">
            <a:extLst>
              <a:ext uri="{FF2B5EF4-FFF2-40B4-BE49-F238E27FC236}">
                <a16:creationId xmlns:a16="http://schemas.microsoft.com/office/drawing/2014/main" id="{88BEBE11-96B9-4B24-AACB-2C748B7FC92F}"/>
              </a:ext>
            </a:extLst>
          </p:cNvPr>
          <p:cNvGraphicFramePr>
            <a:graphicFrameLocks noGrp="1"/>
          </p:cNvGraphicFramePr>
          <p:nvPr>
            <p:extLst>
              <p:ext uri="{D42A27DB-BD31-4B8C-83A1-F6EECF244321}">
                <p14:modId xmlns:p14="http://schemas.microsoft.com/office/powerpoint/2010/main" val="4031015482"/>
              </p:ext>
            </p:extLst>
          </p:nvPr>
        </p:nvGraphicFramePr>
        <p:xfrm>
          <a:off x="902995" y="1809842"/>
          <a:ext cx="10153779" cy="3755715"/>
        </p:xfrm>
        <a:graphic>
          <a:graphicData uri="http://schemas.openxmlformats.org/drawingml/2006/table">
            <a:tbl>
              <a:tblPr firstRow="1" bandRow="1">
                <a:tableStyleId>{5C22544A-7EE6-4342-B048-85BDC9FD1C3A}</a:tableStyleId>
              </a:tblPr>
              <a:tblGrid>
                <a:gridCol w="3384593">
                  <a:extLst>
                    <a:ext uri="{9D8B030D-6E8A-4147-A177-3AD203B41FA5}">
                      <a16:colId xmlns:a16="http://schemas.microsoft.com/office/drawing/2014/main" val="2066502386"/>
                    </a:ext>
                  </a:extLst>
                </a:gridCol>
                <a:gridCol w="3384593">
                  <a:extLst>
                    <a:ext uri="{9D8B030D-6E8A-4147-A177-3AD203B41FA5}">
                      <a16:colId xmlns:a16="http://schemas.microsoft.com/office/drawing/2014/main" val="97799571"/>
                    </a:ext>
                  </a:extLst>
                </a:gridCol>
                <a:gridCol w="3384593">
                  <a:extLst>
                    <a:ext uri="{9D8B030D-6E8A-4147-A177-3AD203B41FA5}">
                      <a16:colId xmlns:a16="http://schemas.microsoft.com/office/drawing/2014/main" val="3271881709"/>
                    </a:ext>
                  </a:extLst>
                </a:gridCol>
              </a:tblGrid>
              <a:tr h="311601">
                <a:tc>
                  <a:txBody>
                    <a:bodyPr/>
                    <a:lstStyle/>
                    <a:p>
                      <a:r>
                        <a:rPr lang="pt-BR" sz="1200" dirty="0"/>
                        <a:t>Benefício</a:t>
                      </a:r>
                    </a:p>
                  </a:txBody>
                  <a:tcPr/>
                </a:tc>
                <a:tc>
                  <a:txBody>
                    <a:bodyPr/>
                    <a:lstStyle/>
                    <a:p>
                      <a:r>
                        <a:rPr lang="pt-BR" sz="1200" dirty="0"/>
                        <a:t>Qualitativo</a:t>
                      </a:r>
                    </a:p>
                  </a:txBody>
                  <a:tcPr/>
                </a:tc>
                <a:tc>
                  <a:txBody>
                    <a:bodyPr/>
                    <a:lstStyle/>
                    <a:p>
                      <a:r>
                        <a:rPr lang="pt-BR" sz="1200" dirty="0"/>
                        <a:t>Quantitativo</a:t>
                      </a:r>
                    </a:p>
                  </a:txBody>
                  <a:tcPr/>
                </a:tc>
                <a:extLst>
                  <a:ext uri="{0D108BD9-81ED-4DB2-BD59-A6C34878D82A}">
                    <a16:rowId xmlns:a16="http://schemas.microsoft.com/office/drawing/2014/main" val="2439271942"/>
                  </a:ext>
                </a:extLst>
              </a:tr>
              <a:tr h="593716">
                <a:tc>
                  <a:txBody>
                    <a:bodyPr/>
                    <a:lstStyle/>
                    <a:p>
                      <a:r>
                        <a:rPr lang="pt-BR" sz="1200" dirty="0"/>
                        <a:t>Melhora na Condução do Veículo</a:t>
                      </a:r>
                    </a:p>
                  </a:txBody>
                  <a:tcPr/>
                </a:tc>
                <a:tc>
                  <a:txBody>
                    <a:bodyPr/>
                    <a:lstStyle/>
                    <a:p>
                      <a:r>
                        <a:rPr lang="pt-BR" sz="1200" dirty="0"/>
                        <a:t>A qualidade da condução pode melhorar se o condutor seguir as orientações</a:t>
                      </a:r>
                    </a:p>
                  </a:txBody>
                  <a:tcPr/>
                </a:tc>
                <a:tc>
                  <a:txBody>
                    <a:bodyPr/>
                    <a:lstStyle/>
                    <a:p>
                      <a:r>
                        <a:rPr lang="pt-BR" sz="1200" dirty="0"/>
                        <a:t>A quantidade de acidentes pode diminuir devido a diminuição de ofensores no transito</a:t>
                      </a:r>
                    </a:p>
                  </a:txBody>
                  <a:tcPr/>
                </a:tc>
                <a:extLst>
                  <a:ext uri="{0D108BD9-81ED-4DB2-BD59-A6C34878D82A}">
                    <a16:rowId xmlns:a16="http://schemas.microsoft.com/office/drawing/2014/main" val="2186702999"/>
                  </a:ext>
                </a:extLst>
              </a:tr>
              <a:tr h="774441">
                <a:tc>
                  <a:txBody>
                    <a:bodyPr/>
                    <a:lstStyle/>
                    <a:p>
                      <a:r>
                        <a:rPr lang="pt-BR" sz="1200" dirty="0"/>
                        <a:t>Coleta de dados de trajetos</a:t>
                      </a:r>
                    </a:p>
                  </a:txBody>
                  <a:tcPr/>
                </a:tc>
                <a:tc>
                  <a:txBody>
                    <a:bodyPr/>
                    <a:lstStyle/>
                    <a:p>
                      <a:r>
                        <a:rPr lang="pt-BR" sz="1200" dirty="0"/>
                        <a:t>Quanto mais dados tivermos na plataforma, maior será a assertividade da orientação dada ao motorista</a:t>
                      </a:r>
                    </a:p>
                  </a:txBody>
                  <a:tcPr/>
                </a:tc>
                <a:tc>
                  <a:txBody>
                    <a:bodyPr/>
                    <a:lstStyle/>
                    <a:p>
                      <a:r>
                        <a:rPr lang="pt-BR" sz="1200" dirty="0"/>
                        <a:t>As industrias de seguros podem se interessar pela pontuação de alta acurácia e precificar o seguro baseado na condução do motorista</a:t>
                      </a:r>
                    </a:p>
                  </a:txBody>
                  <a:tcPr/>
                </a:tc>
                <a:extLst>
                  <a:ext uri="{0D108BD9-81ED-4DB2-BD59-A6C34878D82A}">
                    <a16:rowId xmlns:a16="http://schemas.microsoft.com/office/drawing/2014/main" val="167033353"/>
                  </a:ext>
                </a:extLst>
              </a:tr>
              <a:tr h="709127">
                <a:tc>
                  <a:txBody>
                    <a:bodyPr/>
                    <a:lstStyle/>
                    <a:p>
                      <a:r>
                        <a:rPr lang="pt-BR" sz="1200" dirty="0"/>
                        <a:t>Portabilidade</a:t>
                      </a:r>
                    </a:p>
                  </a:txBody>
                  <a:tcPr/>
                </a:tc>
                <a:tc>
                  <a:txBody>
                    <a:bodyPr/>
                    <a:lstStyle/>
                    <a:p>
                      <a:r>
                        <a:rPr lang="pt-BR" sz="1200" dirty="0"/>
                        <a:t>O dispositivo não ocupa muito espaço no interior do veículo e também fica em um lugar escondido dentro dos veículos</a:t>
                      </a:r>
                    </a:p>
                  </a:txBody>
                  <a:tcPr/>
                </a:tc>
                <a:tc>
                  <a:txBody>
                    <a:bodyPr/>
                    <a:lstStyle/>
                    <a:p>
                      <a:r>
                        <a:rPr lang="pt-BR" sz="1200" dirty="0"/>
                        <a:t>N/I</a:t>
                      </a:r>
                    </a:p>
                  </a:txBody>
                  <a:tcPr/>
                </a:tc>
                <a:extLst>
                  <a:ext uri="{0D108BD9-81ED-4DB2-BD59-A6C34878D82A}">
                    <a16:rowId xmlns:a16="http://schemas.microsoft.com/office/drawing/2014/main" val="2033710810"/>
                  </a:ext>
                </a:extLst>
              </a:tr>
              <a:tr h="587828">
                <a:tc>
                  <a:txBody>
                    <a:bodyPr/>
                    <a:lstStyle/>
                    <a:p>
                      <a:r>
                        <a:rPr lang="pt-BR" sz="1200" dirty="0"/>
                        <a:t>Energia</a:t>
                      </a:r>
                    </a:p>
                  </a:txBody>
                  <a:tcPr/>
                </a:tc>
                <a:tc>
                  <a:txBody>
                    <a:bodyPr/>
                    <a:lstStyle/>
                    <a:p>
                      <a:r>
                        <a:rPr lang="pt-BR" sz="1200" dirty="0"/>
                        <a:t>O dispositivo é econômico e só consumira energia enquanto o carro estiver ligado</a:t>
                      </a:r>
                    </a:p>
                  </a:txBody>
                  <a:tcPr/>
                </a:tc>
                <a:tc>
                  <a:txBody>
                    <a:bodyPr/>
                    <a:lstStyle/>
                    <a:p>
                      <a:r>
                        <a:rPr lang="pt-BR" sz="1200" dirty="0"/>
                        <a:t>N/I</a:t>
                      </a:r>
                    </a:p>
                  </a:txBody>
                  <a:tcPr/>
                </a:tc>
                <a:extLst>
                  <a:ext uri="{0D108BD9-81ED-4DB2-BD59-A6C34878D82A}">
                    <a16:rowId xmlns:a16="http://schemas.microsoft.com/office/drawing/2014/main" val="1114815838"/>
                  </a:ext>
                </a:extLst>
              </a:tr>
              <a:tr h="779002">
                <a:tc>
                  <a:txBody>
                    <a:bodyPr/>
                    <a:lstStyle/>
                    <a:p>
                      <a:r>
                        <a:rPr lang="pt-BR" sz="1200" dirty="0"/>
                        <a:t>Segurança</a:t>
                      </a:r>
                    </a:p>
                  </a:txBody>
                  <a:tcPr/>
                </a:tc>
                <a:tc>
                  <a:txBody>
                    <a:bodyPr/>
                    <a:lstStyle/>
                    <a:p>
                      <a:r>
                        <a:rPr lang="pt-BR" sz="1200" dirty="0"/>
                        <a:t>Há a possibilidade de se rastrear o carro através do dispositivo implementado</a:t>
                      </a:r>
                    </a:p>
                  </a:txBody>
                  <a:tcPr/>
                </a:tc>
                <a:tc>
                  <a:txBody>
                    <a:bodyPr/>
                    <a:lstStyle/>
                    <a:p>
                      <a:r>
                        <a:rPr lang="pt-BR" sz="1200" dirty="0"/>
                        <a:t>Isso pode reduzir a incidência de roubos</a:t>
                      </a:r>
                    </a:p>
                  </a:txBody>
                  <a:tcPr/>
                </a:tc>
                <a:extLst>
                  <a:ext uri="{0D108BD9-81ED-4DB2-BD59-A6C34878D82A}">
                    <a16:rowId xmlns:a16="http://schemas.microsoft.com/office/drawing/2014/main" val="598398346"/>
                  </a:ext>
                </a:extLst>
              </a:tr>
            </a:tbl>
          </a:graphicData>
        </a:graphic>
      </p:graphicFrame>
    </p:spTree>
    <p:extLst>
      <p:ext uri="{BB962C8B-B14F-4D97-AF65-F5344CB8AC3E}">
        <p14:creationId xmlns:p14="http://schemas.microsoft.com/office/powerpoint/2010/main" val="168973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843681" y="1960209"/>
            <a:ext cx="9758597" cy="646331"/>
          </a:xfrm>
          <a:prstGeom prst="rect">
            <a:avLst/>
          </a:prstGeom>
          <a:noFill/>
        </p:spPr>
        <p:txBody>
          <a:bodyPr wrap="square" rtlCol="0">
            <a:spAutoFit/>
          </a:bodyPr>
          <a:lstStyle/>
          <a:p>
            <a:pPr algn="ctr"/>
            <a:r>
              <a:rPr lang="pt-BR" dirty="0"/>
              <a:t>O projeto deverá ser acompanhado pelo orientador através de reuniões semanais, além do uso de ferramentas como o Planner, para a gestão de entregas, e o GitHub, para versionamento de arquivos.</a:t>
            </a:r>
          </a:p>
        </p:txBody>
      </p:sp>
      <p:sp>
        <p:nvSpPr>
          <p:cNvPr id="5" name="Espaço Reservado para Texto 2">
            <a:extLst>
              <a:ext uri="{FF2B5EF4-FFF2-40B4-BE49-F238E27FC236}">
                <a16:creationId xmlns:a16="http://schemas.microsoft.com/office/drawing/2014/main" id="{8B107A4B-8C01-4F0C-A15D-F8C312930310}"/>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COMUNICAÇÃO</a:t>
            </a:r>
          </a:p>
        </p:txBody>
      </p:sp>
      <p:pic>
        <p:nvPicPr>
          <p:cNvPr id="6" name="Imagem 5" descr="Ícone&#10;&#10;Descrição gerada automaticamente">
            <a:extLst>
              <a:ext uri="{FF2B5EF4-FFF2-40B4-BE49-F238E27FC236}">
                <a16:creationId xmlns:a16="http://schemas.microsoft.com/office/drawing/2014/main" id="{D334CDA1-E2F8-4EA4-93C3-80D4B010F84F}"/>
              </a:ext>
            </a:extLst>
          </p:cNvPr>
          <p:cNvPicPr>
            <a:picLocks noChangeAspect="1"/>
          </p:cNvPicPr>
          <p:nvPr/>
        </p:nvPicPr>
        <p:blipFill>
          <a:blip r:embed="rId2"/>
          <a:stretch>
            <a:fillRect/>
          </a:stretch>
        </p:blipFill>
        <p:spPr>
          <a:xfrm>
            <a:off x="1114504" y="4457493"/>
            <a:ext cx="1896173" cy="1576194"/>
          </a:xfrm>
          <a:prstGeom prst="rect">
            <a:avLst/>
          </a:prstGeom>
        </p:spPr>
      </p:pic>
      <p:pic>
        <p:nvPicPr>
          <p:cNvPr id="8" name="Imagem 7">
            <a:extLst>
              <a:ext uri="{FF2B5EF4-FFF2-40B4-BE49-F238E27FC236}">
                <a16:creationId xmlns:a16="http://schemas.microsoft.com/office/drawing/2014/main" id="{1EBAA3D9-B405-4527-81EC-75FD0EE496F8}"/>
              </a:ext>
            </a:extLst>
          </p:cNvPr>
          <p:cNvPicPr>
            <a:picLocks noChangeAspect="1"/>
          </p:cNvPicPr>
          <p:nvPr/>
        </p:nvPicPr>
        <p:blipFill rotWithShape="1">
          <a:blip r:embed="rId3"/>
          <a:srcRect l="18176" t="16298" r="17156" b="16164"/>
          <a:stretch/>
        </p:blipFill>
        <p:spPr>
          <a:xfrm>
            <a:off x="5515632" y="4352538"/>
            <a:ext cx="1657465" cy="1731021"/>
          </a:xfrm>
          <a:prstGeom prst="rect">
            <a:avLst/>
          </a:prstGeom>
        </p:spPr>
      </p:pic>
      <p:sp>
        <p:nvSpPr>
          <p:cNvPr id="10" name="CaixaDeTexto 9">
            <a:extLst>
              <a:ext uri="{FF2B5EF4-FFF2-40B4-BE49-F238E27FC236}">
                <a16:creationId xmlns:a16="http://schemas.microsoft.com/office/drawing/2014/main" id="{9A2B3C2E-3786-4AD6-8D87-7EF2CDD7FE54}"/>
              </a:ext>
            </a:extLst>
          </p:cNvPr>
          <p:cNvSpPr txBox="1"/>
          <p:nvPr/>
        </p:nvSpPr>
        <p:spPr>
          <a:xfrm>
            <a:off x="843681" y="6152315"/>
            <a:ext cx="4611134" cy="369332"/>
          </a:xfrm>
          <a:prstGeom prst="rect">
            <a:avLst/>
          </a:prstGeom>
          <a:noFill/>
        </p:spPr>
        <p:txBody>
          <a:bodyPr wrap="none" rtlCol="0">
            <a:spAutoFit/>
          </a:bodyPr>
          <a:lstStyle/>
          <a:p>
            <a:r>
              <a:rPr lang="pt-BR" i="1" dirty="0">
                <a:solidFill>
                  <a:schemeClr val="accent1">
                    <a:lumMod val="75000"/>
                  </a:schemeClr>
                </a:solidFill>
                <a:latin typeface="+mj-lt"/>
              </a:rPr>
              <a:t>https://github.com/rafargp/final_project_senai</a:t>
            </a:r>
          </a:p>
        </p:txBody>
      </p:sp>
      <p:sp>
        <p:nvSpPr>
          <p:cNvPr id="11" name="CaixaDeTexto 10">
            <a:extLst>
              <a:ext uri="{FF2B5EF4-FFF2-40B4-BE49-F238E27FC236}">
                <a16:creationId xmlns:a16="http://schemas.microsoft.com/office/drawing/2014/main" id="{1D88A356-4407-49D6-9581-CC51E5B342CC}"/>
              </a:ext>
            </a:extLst>
          </p:cNvPr>
          <p:cNvSpPr txBox="1"/>
          <p:nvPr/>
        </p:nvSpPr>
        <p:spPr>
          <a:xfrm>
            <a:off x="5516536" y="6152315"/>
            <a:ext cx="2305055" cy="369332"/>
          </a:xfrm>
          <a:prstGeom prst="rect">
            <a:avLst/>
          </a:prstGeom>
          <a:noFill/>
        </p:spPr>
        <p:txBody>
          <a:bodyPr wrap="none" rtlCol="0">
            <a:spAutoFit/>
          </a:bodyPr>
          <a:lstStyle/>
          <a:p>
            <a:r>
              <a:rPr lang="pt-BR" i="1" dirty="0">
                <a:solidFill>
                  <a:schemeClr val="accent1">
                    <a:lumMod val="75000"/>
                  </a:schemeClr>
                </a:solidFill>
                <a:latin typeface="+mj-lt"/>
              </a:rPr>
              <a:t>https://not-defined-yet</a:t>
            </a:r>
          </a:p>
        </p:txBody>
      </p:sp>
    </p:spTree>
    <p:extLst>
      <p:ext uri="{BB962C8B-B14F-4D97-AF65-F5344CB8AC3E}">
        <p14:creationId xmlns:p14="http://schemas.microsoft.com/office/powerpoint/2010/main" val="294392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2D2DDD3-6EC3-483E-BC24-0186E2F924E7}"/>
              </a:ext>
            </a:extLst>
          </p:cNvPr>
          <p:cNvSpPr>
            <a:spLocks noGrp="1"/>
          </p:cNvSpPr>
          <p:nvPr>
            <p:ph type="body" sz="quarter" idx="14"/>
          </p:nvPr>
        </p:nvSpPr>
        <p:spPr/>
        <p:txBody>
          <a:bodyPr/>
          <a:lstStyle/>
          <a:p>
            <a:r>
              <a:rPr lang="pt-BR" dirty="0"/>
              <a:t>Dezembro – 2020</a:t>
            </a:r>
          </a:p>
          <a:p>
            <a:endParaRPr lang="pt-BR" dirty="0"/>
          </a:p>
        </p:txBody>
      </p:sp>
      <p:sp>
        <p:nvSpPr>
          <p:cNvPr id="4" name="Espaço Reservado para Texto 2">
            <a:extLst>
              <a:ext uri="{FF2B5EF4-FFF2-40B4-BE49-F238E27FC236}">
                <a16:creationId xmlns:a16="http://schemas.microsoft.com/office/drawing/2014/main" id="{84D04BB9-237E-4AB6-90F7-699CEB220DA5}"/>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REFERÊNCIAS</a:t>
            </a:r>
          </a:p>
        </p:txBody>
      </p:sp>
      <p:sp>
        <p:nvSpPr>
          <p:cNvPr id="7" name="CaixaDeTexto 6">
            <a:extLst>
              <a:ext uri="{FF2B5EF4-FFF2-40B4-BE49-F238E27FC236}">
                <a16:creationId xmlns:a16="http://schemas.microsoft.com/office/drawing/2014/main" id="{33C98510-898F-4786-B462-522241E62803}"/>
              </a:ext>
            </a:extLst>
          </p:cNvPr>
          <p:cNvSpPr txBox="1"/>
          <p:nvPr/>
        </p:nvSpPr>
        <p:spPr>
          <a:xfrm>
            <a:off x="843681" y="1960209"/>
            <a:ext cx="9758597" cy="3139321"/>
          </a:xfrm>
          <a:prstGeom prst="rect">
            <a:avLst/>
          </a:prstGeom>
          <a:noFill/>
        </p:spPr>
        <p:txBody>
          <a:bodyPr wrap="square" rtlCol="0">
            <a:spAutoFit/>
          </a:bodyPr>
          <a:lstStyle/>
          <a:p>
            <a:pPr marL="457200" indent="-457200">
              <a:buFont typeface="Arial" panose="020B0604020202020204" pitchFamily="34" charset="0"/>
              <a:buChar char="•"/>
            </a:pPr>
            <a:r>
              <a:rPr lang="pt-BR" dirty="0">
                <a:hlinkClick r:id="rId2"/>
              </a:rPr>
              <a:t>https://www.automacaoindustrial.info/rami-4-0-modelo-de-referencia-para-arquitetura-da-industria-4-0/</a:t>
            </a:r>
            <a:endParaRPr lang="pt-BR" dirty="0"/>
          </a:p>
          <a:p>
            <a:pPr marL="457200" indent="-457200">
              <a:buFont typeface="Arial" panose="020B0604020202020204" pitchFamily="34" charset="0"/>
              <a:buChar char="•"/>
            </a:pPr>
            <a:r>
              <a:rPr lang="pt-BR" dirty="0">
                <a:hlinkClick r:id="rId3"/>
              </a:rPr>
              <a:t>https://news.voyage.auto/an-introduction-to-the-can-bus-how-to-programmatically-control-a-car-f1b18be4f377</a:t>
            </a:r>
            <a:endParaRPr lang="pt-BR" dirty="0"/>
          </a:p>
          <a:p>
            <a:pPr marL="457200" indent="-457200">
              <a:buFont typeface="Arial" panose="020B0604020202020204" pitchFamily="34" charset="0"/>
              <a:buChar char="•"/>
            </a:pPr>
            <a:r>
              <a:rPr lang="pt-BR" dirty="0">
                <a:hlinkClick r:id="rId4"/>
              </a:rPr>
              <a:t>https://www.chevrolet.com.br/servicos/onstar</a:t>
            </a:r>
            <a:endParaRPr lang="pt-BR" dirty="0"/>
          </a:p>
          <a:p>
            <a:pPr marL="457200" indent="-457200">
              <a:buFont typeface="Arial" panose="020B0604020202020204" pitchFamily="34" charset="0"/>
              <a:buChar char="•"/>
            </a:pPr>
            <a:r>
              <a:rPr lang="pt-BR" dirty="0">
                <a:hlinkClick r:id="rId5"/>
              </a:rPr>
              <a:t>https://www.vwnews.com.br/technology/6/3</a:t>
            </a:r>
            <a:endParaRPr lang="pt-BR" dirty="0"/>
          </a:p>
          <a:p>
            <a:pPr marL="457200" indent="-457200">
              <a:buFont typeface="Arial" panose="020B0604020202020204" pitchFamily="34" charset="0"/>
              <a:buChar char="•"/>
            </a:pPr>
            <a:r>
              <a:rPr lang="pt-BR" dirty="0">
                <a:hlinkClick r:id="rId6"/>
              </a:rPr>
              <a:t>https://github.com/rafargp/final_project_senai</a:t>
            </a:r>
            <a:endParaRPr lang="pt-BR" dirty="0"/>
          </a:p>
          <a:p>
            <a:pPr marL="457200" indent="-457200">
              <a:buFont typeface="Arial" panose="020B0604020202020204" pitchFamily="34" charset="0"/>
              <a:buChar char="•"/>
            </a:pPr>
            <a:r>
              <a:rPr lang="pt-BR" dirty="0">
                <a:hlinkClick r:id="rId7"/>
              </a:rPr>
              <a:t>https://www.reply.com/br/topics/internet-of-things/iot-e-tecnologias-a-servico-das-seguradoras</a:t>
            </a:r>
            <a:endParaRPr lang="pt-BR" dirty="0"/>
          </a:p>
          <a:p>
            <a:pPr marL="457200" indent="-457200">
              <a:buFont typeface="Arial" panose="020B0604020202020204" pitchFamily="34" charset="0"/>
              <a:buChar char="•"/>
            </a:pPr>
            <a:r>
              <a:rPr lang="pt-BR" dirty="0">
                <a:hlinkClick r:id="rId8"/>
              </a:rPr>
              <a:t>https://www.revistaapolice.com.br/2019/05/como-a-internet-das-coisas-iot-pode-afetar-o-mundo-dos-seguros/</a:t>
            </a:r>
            <a:endParaRPr lang="pt-BR" dirty="0"/>
          </a:p>
          <a:p>
            <a:pPr marL="457200" indent="-457200">
              <a:buFont typeface="Arial" panose="020B0604020202020204" pitchFamily="34" charset="0"/>
              <a:buChar char="•"/>
            </a:pPr>
            <a:endParaRPr lang="pt-BR" dirty="0"/>
          </a:p>
        </p:txBody>
      </p:sp>
    </p:spTree>
    <p:extLst>
      <p:ext uri="{BB962C8B-B14F-4D97-AF65-F5344CB8AC3E}">
        <p14:creationId xmlns:p14="http://schemas.microsoft.com/office/powerpoint/2010/main" val="19298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854439" y="2487333"/>
            <a:ext cx="9758597" cy="2723823"/>
          </a:xfrm>
          <a:prstGeom prst="rect">
            <a:avLst/>
          </a:prstGeom>
          <a:noFill/>
        </p:spPr>
        <p:txBody>
          <a:bodyPr wrap="square" rtlCol="0">
            <a:spAutoFit/>
          </a:bodyPr>
          <a:lstStyle/>
          <a:p>
            <a:r>
              <a:rPr lang="pt-BR" sz="1900" dirty="0"/>
              <a:t>O produto contribuirá com os condutores de carros nos pontos listados abaixo:</a:t>
            </a:r>
          </a:p>
          <a:p>
            <a:endParaRPr lang="pt-BR" sz="1900" dirty="0"/>
          </a:p>
          <a:p>
            <a:pPr marL="457200" indent="-457200">
              <a:buFont typeface="+mj-lt"/>
              <a:buAutoNum type="arabicPeriod"/>
            </a:pPr>
            <a:r>
              <a:rPr lang="pt-BR" sz="1900" dirty="0"/>
              <a:t>Pontuando, Quantificando e Qualificando a condução do veículo. </a:t>
            </a:r>
          </a:p>
          <a:p>
            <a:pPr marL="457200" indent="-457200">
              <a:buFont typeface="+mj-lt"/>
              <a:buAutoNum type="arabicPeriod"/>
            </a:pPr>
            <a:r>
              <a:rPr lang="pt-BR" sz="1900" dirty="0"/>
              <a:t>Avaliações técnicas, fornecendo dados estatísticos aos condutores.</a:t>
            </a:r>
          </a:p>
          <a:p>
            <a:pPr marL="457200" indent="-457200">
              <a:buFont typeface="+mj-lt"/>
              <a:buAutoNum type="arabicPeriod"/>
            </a:pPr>
            <a:r>
              <a:rPr lang="pt-BR" sz="1900" dirty="0"/>
              <a:t>Sugerindo melhorias na condução do veículo.</a:t>
            </a:r>
          </a:p>
          <a:p>
            <a:pPr marL="457200" indent="-457200">
              <a:buFont typeface="+mj-lt"/>
              <a:buAutoNum type="arabicPeriod"/>
            </a:pPr>
            <a:endParaRPr lang="pt-BR" sz="1900" dirty="0"/>
          </a:p>
          <a:p>
            <a:r>
              <a:rPr lang="pt-BR" sz="1900" dirty="0"/>
              <a:t>A base de dados gerada a partir destes dispositivos também poderá ajudar diversos setores da indústria na resolução de problemas pontuais, como a precificação de seguro de automóvel e, identificação de ofensores no transito entre outros.</a:t>
            </a:r>
          </a:p>
        </p:txBody>
      </p:sp>
      <p:sp>
        <p:nvSpPr>
          <p:cNvPr id="6" name="Espaço Reservado para Texto 2">
            <a:extLst>
              <a:ext uri="{FF2B5EF4-FFF2-40B4-BE49-F238E27FC236}">
                <a16:creationId xmlns:a16="http://schemas.microsoft.com/office/drawing/2014/main" id="{84D04BB9-237E-4AB6-90F7-699CEB220DA5}"/>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b="1" dirty="0"/>
              <a:t>Análise comportamental de condutores de veículo através de dispositivos IoT</a:t>
            </a:r>
          </a:p>
        </p:txBody>
      </p:sp>
      <p:pic>
        <p:nvPicPr>
          <p:cNvPr id="11" name="Imagem 10">
            <a:extLst>
              <a:ext uri="{FF2B5EF4-FFF2-40B4-BE49-F238E27FC236}">
                <a16:creationId xmlns:a16="http://schemas.microsoft.com/office/drawing/2014/main" id="{9BCD078B-9359-44FA-87F4-65C0E121094A}"/>
              </a:ext>
            </a:extLst>
          </p:cNvPr>
          <p:cNvPicPr>
            <a:picLocks noChangeAspect="1"/>
          </p:cNvPicPr>
          <p:nvPr/>
        </p:nvPicPr>
        <p:blipFill rotWithShape="1">
          <a:blip r:embed="rId3"/>
          <a:srcRect t="743" b="58322"/>
          <a:stretch/>
        </p:blipFill>
        <p:spPr>
          <a:xfrm flipH="1">
            <a:off x="6832600" y="4976812"/>
            <a:ext cx="3777174" cy="1881187"/>
          </a:xfrm>
          <a:prstGeom prst="rect">
            <a:avLst/>
          </a:prstGeom>
        </p:spPr>
      </p:pic>
    </p:spTree>
    <p:extLst>
      <p:ext uri="{BB962C8B-B14F-4D97-AF65-F5344CB8AC3E}">
        <p14:creationId xmlns:p14="http://schemas.microsoft.com/office/powerpoint/2010/main" val="126005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940500" y="1960209"/>
            <a:ext cx="9758597" cy="1846659"/>
          </a:xfrm>
          <a:prstGeom prst="rect">
            <a:avLst/>
          </a:prstGeom>
          <a:noFill/>
        </p:spPr>
        <p:txBody>
          <a:bodyPr wrap="square" rtlCol="0">
            <a:spAutoFit/>
          </a:bodyPr>
          <a:lstStyle/>
          <a:p>
            <a:r>
              <a:rPr lang="pt-BR" sz="1900" dirty="0"/>
              <a:t>O desenvolvimento do dispositivo pode gerar interesse das seguradoras, não pela aquisição do produto, mas pelos dados gerados na plataforma. </a:t>
            </a:r>
          </a:p>
          <a:p>
            <a:endParaRPr lang="pt-BR" sz="1900" dirty="0"/>
          </a:p>
          <a:p>
            <a:r>
              <a:rPr lang="pt-BR" sz="1900" dirty="0"/>
              <a:t>A proposta também pode ser de grande valia para órgãos de perícia, que podem solicitar os dados de condução em um determinado momento em que houve um acidente, ou até mesmo identificar potenciais ofensores no trajeto</a:t>
            </a:r>
          </a:p>
        </p:txBody>
      </p:sp>
      <p:sp>
        <p:nvSpPr>
          <p:cNvPr id="5" name="Espaço Reservado para Texto 2">
            <a:extLst>
              <a:ext uri="{FF2B5EF4-FFF2-40B4-BE49-F238E27FC236}">
                <a16:creationId xmlns:a16="http://schemas.microsoft.com/office/drawing/2014/main" id="{52CDA997-C7D6-435F-8A79-515E873FC362}"/>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b="1" dirty="0"/>
              <a:t>Interesses do Mercado de TI no Projeto</a:t>
            </a:r>
          </a:p>
        </p:txBody>
      </p:sp>
      <p:pic>
        <p:nvPicPr>
          <p:cNvPr id="6" name="Imagem 5">
            <a:extLst>
              <a:ext uri="{FF2B5EF4-FFF2-40B4-BE49-F238E27FC236}">
                <a16:creationId xmlns:a16="http://schemas.microsoft.com/office/drawing/2014/main" id="{99820B74-AC48-46AD-B65D-DC1075B35B3E}"/>
              </a:ext>
            </a:extLst>
          </p:cNvPr>
          <p:cNvPicPr>
            <a:picLocks noChangeAspect="1"/>
          </p:cNvPicPr>
          <p:nvPr/>
        </p:nvPicPr>
        <p:blipFill rotWithShape="1">
          <a:blip r:embed="rId2"/>
          <a:srcRect l="10000" t="10953" r="8461" b="15372"/>
          <a:stretch/>
        </p:blipFill>
        <p:spPr>
          <a:xfrm>
            <a:off x="940500" y="4326896"/>
            <a:ext cx="2019300" cy="1964938"/>
          </a:xfrm>
          <a:prstGeom prst="rect">
            <a:avLst/>
          </a:prstGeom>
        </p:spPr>
      </p:pic>
      <p:pic>
        <p:nvPicPr>
          <p:cNvPr id="13" name="Imagem 12" descr="Ícone&#10;&#10;Descrição gerada automaticamente">
            <a:extLst>
              <a:ext uri="{FF2B5EF4-FFF2-40B4-BE49-F238E27FC236}">
                <a16:creationId xmlns:a16="http://schemas.microsoft.com/office/drawing/2014/main" id="{BAE0DBE9-3D54-4C8B-B29E-BA350384199A}"/>
              </a:ext>
            </a:extLst>
          </p:cNvPr>
          <p:cNvPicPr>
            <a:picLocks noChangeAspect="1"/>
          </p:cNvPicPr>
          <p:nvPr/>
        </p:nvPicPr>
        <p:blipFill>
          <a:blip r:embed="rId3"/>
          <a:stretch>
            <a:fillRect/>
          </a:stretch>
        </p:blipFill>
        <p:spPr>
          <a:xfrm flipH="1">
            <a:off x="9106787" y="4695377"/>
            <a:ext cx="1227974" cy="1227974"/>
          </a:xfrm>
          <a:prstGeom prst="rect">
            <a:avLst/>
          </a:prstGeom>
        </p:spPr>
      </p:pic>
      <p:pic>
        <p:nvPicPr>
          <p:cNvPr id="17" name="Imagem 16" descr="Uma imagem contendo Desenho técnico&#10;&#10;Descrição gerada automaticamente">
            <a:extLst>
              <a:ext uri="{FF2B5EF4-FFF2-40B4-BE49-F238E27FC236}">
                <a16:creationId xmlns:a16="http://schemas.microsoft.com/office/drawing/2014/main" id="{8F617D30-8928-4493-96BF-38C82EA96BF0}"/>
              </a:ext>
            </a:extLst>
          </p:cNvPr>
          <p:cNvPicPr>
            <a:picLocks noChangeAspect="1"/>
          </p:cNvPicPr>
          <p:nvPr/>
        </p:nvPicPr>
        <p:blipFill rotWithShape="1">
          <a:blip r:embed="rId4"/>
          <a:srcRect l="5910" t="74281" r="48083" b="6763"/>
          <a:stretch/>
        </p:blipFill>
        <p:spPr>
          <a:xfrm>
            <a:off x="4724400" y="4744213"/>
            <a:ext cx="2743200" cy="1130301"/>
          </a:xfrm>
          <a:prstGeom prst="rect">
            <a:avLst/>
          </a:prstGeom>
        </p:spPr>
      </p:pic>
    </p:spTree>
    <p:extLst>
      <p:ext uri="{BB962C8B-B14F-4D97-AF65-F5344CB8AC3E}">
        <p14:creationId xmlns:p14="http://schemas.microsoft.com/office/powerpoint/2010/main" val="217092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940500" y="1960209"/>
            <a:ext cx="9758597" cy="3016210"/>
          </a:xfrm>
          <a:prstGeom prst="rect">
            <a:avLst/>
          </a:prstGeom>
          <a:noFill/>
        </p:spPr>
        <p:txBody>
          <a:bodyPr wrap="square" rtlCol="0">
            <a:spAutoFit/>
          </a:bodyPr>
          <a:lstStyle/>
          <a:p>
            <a:r>
              <a:rPr lang="pt-BR" sz="1900" dirty="0"/>
              <a:t>A proposta do dispositivo consiste no desenvolvimento dos seguintes um produtos: </a:t>
            </a:r>
          </a:p>
          <a:p>
            <a:endParaRPr lang="pt-BR" sz="1900" dirty="0"/>
          </a:p>
          <a:p>
            <a:pPr marL="457200" indent="-457200">
              <a:buFont typeface="+mj-lt"/>
              <a:buAutoNum type="arabicPeriod"/>
            </a:pPr>
            <a:r>
              <a:rPr lang="pt-BR" sz="1900" dirty="0"/>
              <a:t>Dispositivo IoT, capaz de coletar os dados de sensores automotivos durante a condução de um trajeto;</a:t>
            </a:r>
          </a:p>
          <a:p>
            <a:pPr marL="457200" indent="-457200">
              <a:buFont typeface="+mj-lt"/>
              <a:buAutoNum type="arabicPeriod"/>
            </a:pPr>
            <a:r>
              <a:rPr lang="pt-BR" sz="1900" dirty="0"/>
              <a:t>Plataforma Web, onde o condutor poderá acessar os dados estatísticos de seus trajetos;</a:t>
            </a:r>
          </a:p>
          <a:p>
            <a:pPr marL="457200" indent="-457200">
              <a:buFont typeface="+mj-lt"/>
              <a:buAutoNum type="arabicPeriod"/>
            </a:pPr>
            <a:r>
              <a:rPr lang="pt-BR" sz="1900" dirty="0"/>
              <a:t>Aplicativo Android , onde o condutor poderá acessar os dados estatísticos de seus trajetos.</a:t>
            </a:r>
          </a:p>
          <a:p>
            <a:endParaRPr lang="pt-BR" sz="1900" dirty="0"/>
          </a:p>
          <a:p>
            <a:r>
              <a:rPr lang="pt-BR" sz="1900" dirty="0"/>
              <a:t>A expansão do projeto poderá compreender os seguintes itens: Tratamento de dados para clientes externos, como seguradoras; Envio de comandos para o carro, como otimização de Injeção Eletrônica; Rastreamento e Sistema de segurança autônomo; Entre outros.</a:t>
            </a:r>
          </a:p>
        </p:txBody>
      </p:sp>
      <p:sp>
        <p:nvSpPr>
          <p:cNvPr id="5" name="Espaço Reservado para Texto 2">
            <a:extLst>
              <a:ext uri="{FF2B5EF4-FFF2-40B4-BE49-F238E27FC236}">
                <a16:creationId xmlns:a16="http://schemas.microsoft.com/office/drawing/2014/main" id="{E3B2FC75-AAEA-483C-89E2-E81DC68D6861}"/>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b="1" dirty="0"/>
              <a:t>Proposta de desenvolvimento</a:t>
            </a:r>
          </a:p>
        </p:txBody>
      </p:sp>
    </p:spTree>
    <p:extLst>
      <p:ext uri="{BB962C8B-B14F-4D97-AF65-F5344CB8AC3E}">
        <p14:creationId xmlns:p14="http://schemas.microsoft.com/office/powerpoint/2010/main" val="106672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940500" y="1960209"/>
            <a:ext cx="9758597" cy="923330"/>
          </a:xfrm>
          <a:prstGeom prst="rect">
            <a:avLst/>
          </a:prstGeom>
          <a:noFill/>
        </p:spPr>
        <p:txBody>
          <a:bodyPr wrap="square" rtlCol="0">
            <a:spAutoFit/>
          </a:bodyPr>
          <a:lstStyle/>
          <a:p>
            <a:r>
              <a:rPr lang="pt-BR" dirty="0"/>
              <a:t>Atualmente existem diversos dispositivos que são capazes de ler os sensores dos carros através da interface OBDII, entretanto, não é comum encontrar dispositivos que façam a análise destes dados durante um trajeto, com base nisso, um estudo de comportamento de condução.</a:t>
            </a:r>
          </a:p>
        </p:txBody>
      </p:sp>
      <p:sp>
        <p:nvSpPr>
          <p:cNvPr id="5" name="Espaço Reservado para Texto 2">
            <a:extLst>
              <a:ext uri="{FF2B5EF4-FFF2-40B4-BE49-F238E27FC236}">
                <a16:creationId xmlns:a16="http://schemas.microsoft.com/office/drawing/2014/main" id="{3E21678B-494B-453A-B083-2968653A28CA}"/>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b="1" dirty="0"/>
              <a:t>Produtos semelhantes no mercado de TI</a:t>
            </a:r>
          </a:p>
        </p:txBody>
      </p:sp>
      <p:pic>
        <p:nvPicPr>
          <p:cNvPr id="6" name="Imagem 5" descr="Logotipo&#10;&#10;Descrição gerada automaticamente">
            <a:extLst>
              <a:ext uri="{FF2B5EF4-FFF2-40B4-BE49-F238E27FC236}">
                <a16:creationId xmlns:a16="http://schemas.microsoft.com/office/drawing/2014/main" id="{9A56C8D5-8015-4F7A-89F5-C4F04A926D71}"/>
              </a:ext>
            </a:extLst>
          </p:cNvPr>
          <p:cNvPicPr>
            <a:picLocks noChangeAspect="1"/>
          </p:cNvPicPr>
          <p:nvPr/>
        </p:nvPicPr>
        <p:blipFill>
          <a:blip r:embed="rId2"/>
          <a:stretch>
            <a:fillRect/>
          </a:stretch>
        </p:blipFill>
        <p:spPr>
          <a:xfrm>
            <a:off x="1689800" y="3960748"/>
            <a:ext cx="3355075" cy="1498600"/>
          </a:xfrm>
          <a:prstGeom prst="rect">
            <a:avLst/>
          </a:prstGeom>
        </p:spPr>
      </p:pic>
      <p:pic>
        <p:nvPicPr>
          <p:cNvPr id="8" name="Imagem 7">
            <a:extLst>
              <a:ext uri="{FF2B5EF4-FFF2-40B4-BE49-F238E27FC236}">
                <a16:creationId xmlns:a16="http://schemas.microsoft.com/office/drawing/2014/main" id="{99436DB2-DC36-45B5-A5C8-667A76BF7611}"/>
              </a:ext>
            </a:extLst>
          </p:cNvPr>
          <p:cNvPicPr>
            <a:picLocks noChangeAspect="1"/>
          </p:cNvPicPr>
          <p:nvPr/>
        </p:nvPicPr>
        <p:blipFill>
          <a:blip r:embed="rId3"/>
          <a:stretch>
            <a:fillRect/>
          </a:stretch>
        </p:blipFill>
        <p:spPr>
          <a:xfrm>
            <a:off x="6311173" y="3792297"/>
            <a:ext cx="3409601" cy="1835502"/>
          </a:xfrm>
          <a:prstGeom prst="rect">
            <a:avLst/>
          </a:prstGeom>
        </p:spPr>
      </p:pic>
    </p:spTree>
    <p:extLst>
      <p:ext uri="{BB962C8B-B14F-4D97-AF65-F5344CB8AC3E}">
        <p14:creationId xmlns:p14="http://schemas.microsoft.com/office/powerpoint/2010/main" val="340300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834350" y="1960209"/>
            <a:ext cx="9758597" cy="646331"/>
          </a:xfrm>
          <a:prstGeom prst="rect">
            <a:avLst/>
          </a:prstGeom>
          <a:noFill/>
        </p:spPr>
        <p:txBody>
          <a:bodyPr wrap="square" rtlCol="0">
            <a:spAutoFit/>
          </a:bodyPr>
          <a:lstStyle/>
          <a:p>
            <a:pPr algn="ctr"/>
            <a:r>
              <a:rPr lang="pt-BR" dirty="0"/>
              <a:t>O projeto será desenvolvido através do bootstrapping, porém é completamente possível e aceitável a associação de sócios no projeto, que estejam dispostos a investir na ideia.</a:t>
            </a:r>
          </a:p>
        </p:txBody>
      </p:sp>
      <p:sp>
        <p:nvSpPr>
          <p:cNvPr id="5" name="Espaço Reservado para Texto 2">
            <a:extLst>
              <a:ext uri="{FF2B5EF4-FFF2-40B4-BE49-F238E27FC236}">
                <a16:creationId xmlns:a16="http://schemas.microsoft.com/office/drawing/2014/main" id="{0E473759-9506-4F31-9223-218382B71987}"/>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b="1" dirty="0"/>
              <a:t>Recursos Financeiros do Projeto</a:t>
            </a:r>
          </a:p>
        </p:txBody>
      </p:sp>
      <p:pic>
        <p:nvPicPr>
          <p:cNvPr id="6" name="Imagem 5">
            <a:extLst>
              <a:ext uri="{FF2B5EF4-FFF2-40B4-BE49-F238E27FC236}">
                <a16:creationId xmlns:a16="http://schemas.microsoft.com/office/drawing/2014/main" id="{622648EF-72CD-467E-B22C-4C85E22F3771}"/>
              </a:ext>
            </a:extLst>
          </p:cNvPr>
          <p:cNvPicPr>
            <a:picLocks noChangeAspect="1"/>
          </p:cNvPicPr>
          <p:nvPr/>
        </p:nvPicPr>
        <p:blipFill rotWithShape="1">
          <a:blip r:embed="rId2"/>
          <a:srcRect l="54167"/>
          <a:stretch/>
        </p:blipFill>
        <p:spPr>
          <a:xfrm>
            <a:off x="4349750" y="2760662"/>
            <a:ext cx="3492500" cy="3876675"/>
          </a:xfrm>
          <a:prstGeom prst="rect">
            <a:avLst/>
          </a:prstGeom>
        </p:spPr>
      </p:pic>
    </p:spTree>
    <p:extLst>
      <p:ext uri="{BB962C8B-B14F-4D97-AF65-F5344CB8AC3E}">
        <p14:creationId xmlns:p14="http://schemas.microsoft.com/office/powerpoint/2010/main" val="199131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4CBBB01-B24F-4A63-A717-955265A29A02}"/>
              </a:ext>
            </a:extLst>
          </p:cNvPr>
          <p:cNvSpPr>
            <a:spLocks noGrp="1"/>
          </p:cNvSpPr>
          <p:nvPr>
            <p:ph type="body" sz="quarter" idx="14"/>
          </p:nvPr>
        </p:nvSpPr>
        <p:spPr/>
        <p:txBody>
          <a:bodyPr/>
          <a:lstStyle/>
          <a:p>
            <a:r>
              <a:rPr lang="pt-BR" dirty="0"/>
              <a:t>Dezembro – 2020</a:t>
            </a:r>
          </a:p>
          <a:p>
            <a:endParaRPr lang="pt-BR" dirty="0"/>
          </a:p>
        </p:txBody>
      </p:sp>
      <p:sp>
        <p:nvSpPr>
          <p:cNvPr id="3" name="Espaço Reservado para Texto 2">
            <a:extLst>
              <a:ext uri="{FF2B5EF4-FFF2-40B4-BE49-F238E27FC236}">
                <a16:creationId xmlns:a16="http://schemas.microsoft.com/office/drawing/2014/main" id="{B5DE0DE6-EBD7-4CE3-ABA7-E485E56B3AFE}"/>
              </a:ext>
            </a:extLst>
          </p:cNvPr>
          <p:cNvSpPr txBox="1">
            <a:spLocks/>
          </p:cNvSpPr>
          <p:nvPr/>
        </p:nvSpPr>
        <p:spPr>
          <a:xfrm>
            <a:off x="1310491" y="4137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000" b="1" dirty="0"/>
              <a:t> </a:t>
            </a:r>
          </a:p>
        </p:txBody>
      </p:sp>
      <p:sp>
        <p:nvSpPr>
          <p:cNvPr id="9" name="CaixaDeTexto 8">
            <a:extLst>
              <a:ext uri="{FF2B5EF4-FFF2-40B4-BE49-F238E27FC236}">
                <a16:creationId xmlns:a16="http://schemas.microsoft.com/office/drawing/2014/main" id="{B7CB0E08-8681-49AD-9D5E-970D97676BD8}"/>
              </a:ext>
            </a:extLst>
          </p:cNvPr>
          <p:cNvSpPr txBox="1"/>
          <p:nvPr/>
        </p:nvSpPr>
        <p:spPr>
          <a:xfrm>
            <a:off x="843681" y="1960209"/>
            <a:ext cx="9758597" cy="1200329"/>
          </a:xfrm>
          <a:prstGeom prst="rect">
            <a:avLst/>
          </a:prstGeom>
          <a:noFill/>
        </p:spPr>
        <p:txBody>
          <a:bodyPr wrap="square" rtlCol="0">
            <a:spAutoFit/>
          </a:bodyPr>
          <a:lstStyle/>
          <a:p>
            <a:r>
              <a:rPr lang="pt-BR" dirty="0"/>
              <a:t>A proposta contém apenas duas pessoas no desenvolvimento do projeto:</a:t>
            </a:r>
          </a:p>
          <a:p>
            <a:endParaRPr lang="pt-BR" dirty="0"/>
          </a:p>
          <a:p>
            <a:pPr marL="342900" indent="-342900">
              <a:buFont typeface="Arial" panose="020B0604020202020204" pitchFamily="34" charset="0"/>
              <a:buChar char="•"/>
            </a:pPr>
            <a:r>
              <a:rPr lang="pt-BR" dirty="0"/>
              <a:t>Caio, o orientador;</a:t>
            </a:r>
          </a:p>
          <a:p>
            <a:pPr marL="342900" indent="-342900">
              <a:buFont typeface="Arial" panose="020B0604020202020204" pitchFamily="34" charset="0"/>
              <a:buChar char="•"/>
            </a:pPr>
            <a:r>
              <a:rPr lang="pt-BR" dirty="0"/>
              <a:t>Rafael que irá executar o projeto.</a:t>
            </a:r>
          </a:p>
        </p:txBody>
      </p:sp>
      <p:sp>
        <p:nvSpPr>
          <p:cNvPr id="5" name="Espaço Reservado para Texto 2">
            <a:extLst>
              <a:ext uri="{FF2B5EF4-FFF2-40B4-BE49-F238E27FC236}">
                <a16:creationId xmlns:a16="http://schemas.microsoft.com/office/drawing/2014/main" id="{82A92340-2015-41B6-A5EC-20FA64BECCB4}"/>
              </a:ext>
            </a:extLst>
          </p:cNvPr>
          <p:cNvSpPr txBox="1">
            <a:spLocks/>
          </p:cNvSpPr>
          <p:nvPr/>
        </p:nvSpPr>
        <p:spPr>
          <a:xfrm>
            <a:off x="1462891" y="566166"/>
            <a:ext cx="8410283" cy="6376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b="1" dirty="0"/>
              <a:t>Equipe</a:t>
            </a:r>
          </a:p>
        </p:txBody>
      </p:sp>
      <p:pic>
        <p:nvPicPr>
          <p:cNvPr id="13" name="Gráfico 12">
            <a:extLst>
              <a:ext uri="{FF2B5EF4-FFF2-40B4-BE49-F238E27FC236}">
                <a16:creationId xmlns:a16="http://schemas.microsoft.com/office/drawing/2014/main" id="{DAFD7D0A-96BD-4964-B797-9C38A60B59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623" y="5089595"/>
            <a:ext cx="1328204" cy="1328204"/>
          </a:xfrm>
          <a:prstGeom prst="rect">
            <a:avLst/>
          </a:prstGeom>
        </p:spPr>
      </p:pic>
      <p:pic>
        <p:nvPicPr>
          <p:cNvPr id="15" name="Imagem 14" descr="Texto&#10;&#10;Descrição gerada automaticamente">
            <a:extLst>
              <a:ext uri="{FF2B5EF4-FFF2-40B4-BE49-F238E27FC236}">
                <a16:creationId xmlns:a16="http://schemas.microsoft.com/office/drawing/2014/main" id="{35E510C2-A18E-42C4-BB5F-2C829CA7797F}"/>
              </a:ext>
            </a:extLst>
          </p:cNvPr>
          <p:cNvPicPr>
            <a:picLocks noChangeAspect="1"/>
          </p:cNvPicPr>
          <p:nvPr/>
        </p:nvPicPr>
        <p:blipFill rotWithShape="1">
          <a:blip r:embed="rId4"/>
          <a:srcRect l="31438" t="27450" r="32575" b="25505"/>
          <a:stretch/>
        </p:blipFill>
        <p:spPr>
          <a:xfrm>
            <a:off x="3340095" y="5089595"/>
            <a:ext cx="1354636" cy="1328205"/>
          </a:xfrm>
          <a:prstGeom prst="rect">
            <a:avLst/>
          </a:prstGeom>
        </p:spPr>
      </p:pic>
      <p:pic>
        <p:nvPicPr>
          <p:cNvPr id="17" name="Imagem 16">
            <a:extLst>
              <a:ext uri="{FF2B5EF4-FFF2-40B4-BE49-F238E27FC236}">
                <a16:creationId xmlns:a16="http://schemas.microsoft.com/office/drawing/2014/main" id="{A7C82987-2E5C-4DC2-9185-22254CF59196}"/>
              </a:ext>
            </a:extLst>
          </p:cNvPr>
          <p:cNvPicPr>
            <a:picLocks noChangeAspect="1"/>
          </p:cNvPicPr>
          <p:nvPr/>
        </p:nvPicPr>
        <p:blipFill>
          <a:blip r:embed="rId5"/>
          <a:stretch>
            <a:fillRect/>
          </a:stretch>
        </p:blipFill>
        <p:spPr>
          <a:xfrm>
            <a:off x="8851903" y="5102813"/>
            <a:ext cx="1328203" cy="1328203"/>
          </a:xfrm>
          <a:prstGeom prst="rect">
            <a:avLst/>
          </a:prstGeom>
        </p:spPr>
      </p:pic>
      <p:pic>
        <p:nvPicPr>
          <p:cNvPr id="19" name="Imagem 18">
            <a:extLst>
              <a:ext uri="{FF2B5EF4-FFF2-40B4-BE49-F238E27FC236}">
                <a16:creationId xmlns:a16="http://schemas.microsoft.com/office/drawing/2014/main" id="{07201D0B-C5F7-400C-A489-3F99C8D34745}"/>
              </a:ext>
            </a:extLst>
          </p:cNvPr>
          <p:cNvPicPr>
            <a:picLocks noChangeAspect="1"/>
          </p:cNvPicPr>
          <p:nvPr/>
        </p:nvPicPr>
        <p:blipFill>
          <a:blip r:embed="rId6"/>
          <a:stretch>
            <a:fillRect/>
          </a:stretch>
        </p:blipFill>
        <p:spPr>
          <a:xfrm>
            <a:off x="6095999" y="5089597"/>
            <a:ext cx="1354637" cy="1354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6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1"/>
          </p:nvPr>
        </p:nvSpPr>
        <p:spPr>
          <a:xfrm>
            <a:off x="610624" y="2532478"/>
            <a:ext cx="6833668" cy="956155"/>
          </a:xfrm>
        </p:spPr>
        <p:txBody>
          <a:bodyPr/>
          <a:lstStyle/>
          <a:p>
            <a:r>
              <a:rPr lang="pt-BR" cap="all" dirty="0"/>
              <a:t>Solução </a:t>
            </a:r>
            <a:r>
              <a:rPr lang="pt-BR" cap="all" dirty="0" err="1"/>
              <a:t>IoT</a:t>
            </a:r>
            <a:r>
              <a:rPr lang="pt-BR" cap="all" dirty="0"/>
              <a:t> como PROJETO</a:t>
            </a:r>
          </a:p>
        </p:txBody>
      </p:sp>
      <p:sp>
        <p:nvSpPr>
          <p:cNvPr id="4" name="Espaço Reservado para Texto 3"/>
          <p:cNvSpPr>
            <a:spLocks noGrp="1"/>
          </p:cNvSpPr>
          <p:nvPr>
            <p:ph type="body" sz="quarter" idx="12"/>
          </p:nvPr>
        </p:nvSpPr>
        <p:spPr/>
        <p:txBody>
          <a:bodyPr/>
          <a:lstStyle/>
          <a:p>
            <a:endParaRPr lang="pt-BR"/>
          </a:p>
        </p:txBody>
      </p:sp>
      <p:sp>
        <p:nvSpPr>
          <p:cNvPr id="5" name="Espaço Reservado para Texto 4"/>
          <p:cNvSpPr>
            <a:spLocks noGrp="1"/>
          </p:cNvSpPr>
          <p:nvPr>
            <p:ph type="body" sz="quarter" idx="14"/>
          </p:nvPr>
        </p:nvSpPr>
        <p:spPr/>
        <p:txBody>
          <a:bodyPr/>
          <a:lstStyle/>
          <a:p>
            <a:endParaRPr lang="pt-BR"/>
          </a:p>
        </p:txBody>
      </p:sp>
      <p:sp>
        <p:nvSpPr>
          <p:cNvPr id="6" name="Espaço Reservado para Texto 5"/>
          <p:cNvSpPr>
            <a:spLocks noGrp="1"/>
          </p:cNvSpPr>
          <p:nvPr>
            <p:ph type="body" sz="quarter" idx="15"/>
          </p:nvPr>
        </p:nvSpPr>
        <p:spPr/>
        <p:txBody>
          <a:bodyPr/>
          <a:lstStyle/>
          <a:p>
            <a:r>
              <a:rPr lang="pt-BR" dirty="0"/>
              <a:t>Dezembro – 2020</a:t>
            </a:r>
          </a:p>
          <a:p>
            <a:endParaRPr lang="pt-BR" dirty="0"/>
          </a:p>
        </p:txBody>
      </p:sp>
      <p:sp>
        <p:nvSpPr>
          <p:cNvPr id="2" name="AutoShape 2" descr="O Canvas | PM Visu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O Canvas | PM Visu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6" descr="The PROJECT CANVAS: bridging the gap between concept and execution |  Business model canvas, Canvas projects, Business canva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The PROJECT CANVAS: bridging the gap between concept and execution |  Business model canvas, Canvas projects, Business canva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236" y="1944407"/>
            <a:ext cx="4649763" cy="3261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93793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s_Powerpoint" id="{550F2482-E631-1E46-833C-917CCE9A2959}" vid="{AD9B13A3-406B-F44C-B1AC-D5097C2313D2}"/>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2CFF73CAE59B040B78985ADDEE91FF9" ma:contentTypeVersion="2" ma:contentTypeDescription="Crie um novo documento." ma:contentTypeScope="" ma:versionID="71815e850eb43a7cbfd64e8776fc1180">
  <xsd:schema xmlns:xsd="http://www.w3.org/2001/XMLSchema" xmlns:xs="http://www.w3.org/2001/XMLSchema" xmlns:p="http://schemas.microsoft.com/office/2006/metadata/properties" xmlns:ns2="6760ae4f-d01b-4c1d-9496-6faf2d0f9b40" targetNamespace="http://schemas.microsoft.com/office/2006/metadata/properties" ma:root="true" ma:fieldsID="fe1feed99f43570004c4f8dae4e1aa09" ns2:_="">
    <xsd:import namespace="6760ae4f-d01b-4c1d-9496-6faf2d0f9b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60ae4f-d01b-4c1d-9496-6faf2d0f9b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909FE1-5271-42F8-8E87-6E1EAE3728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60ae4f-d01b-4c1d-9496-6faf2d0f9b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4236FA-1566-40AE-8DD3-CEAB741AC72A}">
  <ds:schemaRefs>
    <ds:schemaRef ds:uri="http://schemas.microsoft.com/sharepoint/v3/contenttype/forms"/>
  </ds:schemaRefs>
</ds:datastoreItem>
</file>

<file path=customXml/itemProps3.xml><?xml version="1.0" encoding="utf-8"?>
<ds:datastoreItem xmlns:ds="http://schemas.openxmlformats.org/officeDocument/2006/customXml" ds:itemID="{E0E37514-5D2E-4DFE-B969-3B868354AD6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Válvulas</Template>
  <TotalTime>1791</TotalTime>
  <Words>1090</Words>
  <Application>Microsoft Office PowerPoint</Application>
  <PresentationFormat>Widescreen</PresentationFormat>
  <Paragraphs>186</Paragraphs>
  <Slides>22</Slides>
  <Notes>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22</vt:i4>
      </vt:variant>
    </vt:vector>
  </HeadingPairs>
  <TitlesOfParts>
    <vt:vector size="32" baseType="lpstr">
      <vt:lpstr>Arial</vt:lpstr>
      <vt:lpstr>Calibri</vt:lpstr>
      <vt:lpstr>Calibri Light</vt:lpstr>
      <vt:lpstr>Consolas</vt:lpstr>
      <vt:lpstr>Montserrat</vt:lpstr>
      <vt:lpstr>Montserrat Light</vt:lpstr>
      <vt:lpstr>Montserrat Medium</vt:lpstr>
      <vt:lpstr>Nanum Gothic Coding</vt:lpstr>
      <vt:lpstr>Teko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DANIEL BARBUTO ROSSATO</dc:creator>
  <cp:lastModifiedBy>GOMES Rafael</cp:lastModifiedBy>
  <cp:revision>346</cp:revision>
  <dcterms:created xsi:type="dcterms:W3CDTF">2019-10-18T23:36:59Z</dcterms:created>
  <dcterms:modified xsi:type="dcterms:W3CDTF">2020-12-09T20:10:13Z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0x01010082CFF73CAE59B040B78985ADDEE91FF9</vt:lpwstr>
  </property>
  <property fmtid="{D5CDD505-2E9C-101B-9397-08002B2CF9AE}" pid="3" name="MSIP_Label_9c66c949-88d4-4dab-8000-f2fd63ac062b_Enabled">
    <vt:lpwstr>true</vt:lpwstr>
  </property>
  <property fmtid="{D5CDD505-2E9C-101B-9397-08002B2CF9AE}" pid="4" name="MSIP_Label_9c66c949-88d4-4dab-8000-f2fd63ac062b_SetDate">
    <vt:lpwstr>2020-12-09T20:10:13Z</vt:lpwstr>
  </property>
  <property fmtid="{D5CDD505-2E9C-101B-9397-08002B2CF9AE}" pid="5" name="MSIP_Label_9c66c949-88d4-4dab-8000-f2fd63ac062b_Method">
    <vt:lpwstr>Standard</vt:lpwstr>
  </property>
  <property fmtid="{D5CDD505-2E9C-101B-9397-08002B2CF9AE}" pid="6" name="MSIP_Label_9c66c949-88d4-4dab-8000-f2fd63ac062b_Name">
    <vt:lpwstr>BRA_Internal</vt:lpwstr>
  </property>
  <property fmtid="{D5CDD505-2E9C-101B-9397-08002B2CF9AE}" pid="7" name="MSIP_Label_9c66c949-88d4-4dab-8000-f2fd63ac062b_SiteId">
    <vt:lpwstr>396b38cc-aa65-492b-bb0e-3d94ed25a97b</vt:lpwstr>
  </property>
  <property fmtid="{D5CDD505-2E9C-101B-9397-08002B2CF9AE}" pid="8" name="MSIP_Label_9c66c949-88d4-4dab-8000-f2fd63ac062b_ActionId">
    <vt:lpwstr>dbad8f07-1588-4b09-ac30-04e02060a892</vt:lpwstr>
  </property>
  <property fmtid="{D5CDD505-2E9C-101B-9397-08002B2CF9AE}" pid="9" name="MSIP_Label_9c66c949-88d4-4dab-8000-f2fd63ac062b_ContentBits">
    <vt:lpwstr>2</vt:lpwstr>
  </property>
</Properties>
</file>