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352" r:id="rId6"/>
    <p:sldId id="320" r:id="rId7"/>
    <p:sldId id="350" r:id="rId8"/>
    <p:sldId id="351" r:id="rId9"/>
    <p:sldId id="355" r:id="rId10"/>
    <p:sldId id="359" r:id="rId11"/>
    <p:sldId id="360" r:id="rId12"/>
    <p:sldId id="362" r:id="rId13"/>
    <p:sldId id="363" r:id="rId14"/>
    <p:sldId id="354" r:id="rId15"/>
    <p:sldId id="369" r:id="rId16"/>
    <p:sldId id="370" r:id="rId17"/>
    <p:sldId id="372" r:id="rId18"/>
    <p:sldId id="371" r:id="rId19"/>
    <p:sldId id="353" r:id="rId20"/>
    <p:sldId id="364" r:id="rId21"/>
    <p:sldId id="365" r:id="rId22"/>
    <p:sldId id="366" r:id="rId23"/>
    <p:sldId id="367" r:id="rId24"/>
    <p:sldId id="368" r:id="rId25"/>
    <p:sldId id="373" r:id="rId26"/>
    <p:sldId id="374" r:id="rId27"/>
    <p:sldId id="376" r:id="rId28"/>
    <p:sldId id="375" r:id="rId29"/>
    <p:sldId id="380" r:id="rId30"/>
    <p:sldId id="378" r:id="rId31"/>
    <p:sldId id="379" r:id="rId32"/>
    <p:sldId id="34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E27E7-FAFE-4A6C-8770-6D04FB0AE71A}" v="221" dt="2020-11-17T23:18:37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3878" autoAdjust="0"/>
  </p:normalViewPr>
  <p:slideViewPr>
    <p:cSldViewPr snapToGrid="0" snapToObjects="1"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ARBUTO ROSSATO" userId="S::daniel.rossato@senaisp.edu.br::576666cd-daca-4f86-957b-f0d780661154" providerId="AD" clId="Web-{7D6E27E7-FAFE-4A6C-8770-6D04FB0AE71A}"/>
    <pc:docChg chg="modSld">
      <pc:chgData name="DANIEL BARBUTO ROSSATO" userId="S::daniel.rossato@senaisp.edu.br::576666cd-daca-4f86-957b-f0d780661154" providerId="AD" clId="Web-{7D6E27E7-FAFE-4A6C-8770-6D04FB0AE71A}" dt="2020-11-17T23:18:34.681" v="219" actId="20577"/>
      <pc:docMkLst>
        <pc:docMk/>
      </pc:docMkLst>
      <pc:sldChg chg="modSp">
        <pc:chgData name="DANIEL BARBUTO ROSSATO" userId="S::daniel.rossato@senaisp.edu.br::576666cd-daca-4f86-957b-f0d780661154" providerId="AD" clId="Web-{7D6E27E7-FAFE-4A6C-8770-6D04FB0AE71A}" dt="2020-11-17T23:18:33.322" v="217" actId="20577"/>
        <pc:sldMkLst>
          <pc:docMk/>
          <pc:sldMk cId="4141772741" sldId="367"/>
        </pc:sldMkLst>
        <pc:spChg chg="mod">
          <ac:chgData name="DANIEL BARBUTO ROSSATO" userId="S::daniel.rossato@senaisp.edu.br::576666cd-daca-4f86-957b-f0d780661154" providerId="AD" clId="Web-{7D6E27E7-FAFE-4A6C-8770-6D04FB0AE71A}" dt="2020-11-17T23:18:33.322" v="217" actId="20577"/>
          <ac:spMkLst>
            <pc:docMk/>
            <pc:sldMk cId="4141772741" sldId="367"/>
            <ac:spMk id="9" creationId="{B7CB0E08-8681-49AD-9D5E-970D97676BD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DBF0-F666-410F-AB9F-B378FA37805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125C876-F571-4B4B-B4E3-CA193E2F059C}">
      <dgm:prSet phldrT="[Texto]"/>
      <dgm:spPr/>
      <dgm:t>
        <a:bodyPr/>
        <a:lstStyle/>
        <a:p>
          <a:r>
            <a:rPr lang="pt-BR"/>
            <a:t>PROJETO</a:t>
          </a:r>
        </a:p>
      </dgm:t>
    </dgm:pt>
    <dgm:pt modelId="{ED7DB6F4-9663-47BA-B7FA-77FD73D9F91C}" type="parTrans" cxnId="{1DD33231-45F5-4C52-84B7-06EB127CF8BA}">
      <dgm:prSet/>
      <dgm:spPr/>
      <dgm:t>
        <a:bodyPr/>
        <a:lstStyle/>
        <a:p>
          <a:endParaRPr lang="pt-BR"/>
        </a:p>
      </dgm:t>
    </dgm:pt>
    <dgm:pt modelId="{FBBD48D6-4A25-410D-B861-9DE73786A08F}" type="sibTrans" cxnId="{1DD33231-45F5-4C52-84B7-06EB127CF8BA}">
      <dgm:prSet/>
      <dgm:spPr/>
      <dgm:t>
        <a:bodyPr/>
        <a:lstStyle/>
        <a:p>
          <a:endParaRPr lang="pt-BR"/>
        </a:p>
      </dgm:t>
    </dgm:pt>
    <dgm:pt modelId="{36413F5E-6710-4C92-B43B-43F98B58C200}">
      <dgm:prSet phldrT="[Texto]"/>
      <dgm:spPr/>
      <dgm:t>
        <a:bodyPr/>
        <a:lstStyle/>
        <a:p>
          <a:r>
            <a:rPr lang="pt-BR"/>
            <a:t>Text</a:t>
          </a:r>
        </a:p>
      </dgm:t>
    </dgm:pt>
    <dgm:pt modelId="{B0DDF17B-736C-49F6-9DFE-54F13D45C360}" type="parTrans" cxnId="{0E7B88DD-3744-4D89-981A-0BE37652F37F}">
      <dgm:prSet/>
      <dgm:spPr/>
      <dgm:t>
        <a:bodyPr/>
        <a:lstStyle/>
        <a:p>
          <a:endParaRPr lang="pt-BR"/>
        </a:p>
      </dgm:t>
    </dgm:pt>
    <dgm:pt modelId="{77E675C9-A4B0-48AA-8266-10AC0FA41D1A}" type="sibTrans" cxnId="{0E7B88DD-3744-4D89-981A-0BE37652F37F}">
      <dgm:prSet/>
      <dgm:spPr/>
      <dgm:t>
        <a:bodyPr/>
        <a:lstStyle/>
        <a:p>
          <a:endParaRPr lang="pt-BR"/>
        </a:p>
      </dgm:t>
    </dgm:pt>
    <dgm:pt modelId="{6732EDD8-AB7D-40A5-8794-0F08A4235463}">
      <dgm:prSet phldrT="[Texto]"/>
      <dgm:spPr/>
      <dgm:t>
        <a:bodyPr/>
        <a:lstStyle/>
        <a:p>
          <a:r>
            <a:rPr lang="pt-BR"/>
            <a:t>Texto</a:t>
          </a:r>
        </a:p>
      </dgm:t>
    </dgm:pt>
    <dgm:pt modelId="{0AE21C14-4D0A-451C-94A5-3C218DBAFF34}" type="parTrans" cxnId="{C65984DB-9858-4390-93DA-A649B1372FCB}">
      <dgm:prSet/>
      <dgm:spPr/>
      <dgm:t>
        <a:bodyPr/>
        <a:lstStyle/>
        <a:p>
          <a:endParaRPr lang="pt-BR"/>
        </a:p>
      </dgm:t>
    </dgm:pt>
    <dgm:pt modelId="{0777B21E-1EE4-402E-8E94-DFFF8D6D0D32}" type="sibTrans" cxnId="{C65984DB-9858-4390-93DA-A649B1372FCB}">
      <dgm:prSet/>
      <dgm:spPr/>
      <dgm:t>
        <a:bodyPr/>
        <a:lstStyle/>
        <a:p>
          <a:endParaRPr lang="pt-BR"/>
        </a:p>
      </dgm:t>
    </dgm:pt>
    <dgm:pt modelId="{03B8596F-645D-4DD3-AEB0-8B8D8D37BEE7}">
      <dgm:prSet phldrT="[Texto]"/>
      <dgm:spPr/>
      <dgm:t>
        <a:bodyPr/>
        <a:lstStyle/>
        <a:p>
          <a:r>
            <a:rPr lang="pt-BR"/>
            <a:t>Texto</a:t>
          </a:r>
        </a:p>
      </dgm:t>
    </dgm:pt>
    <dgm:pt modelId="{D291738D-D612-4E11-B9AA-753D666F1B10}" type="parTrans" cxnId="{625D3EA5-C1DC-4366-9B76-B38C89B9FB05}">
      <dgm:prSet/>
      <dgm:spPr/>
      <dgm:t>
        <a:bodyPr/>
        <a:lstStyle/>
        <a:p>
          <a:endParaRPr lang="pt-BR"/>
        </a:p>
      </dgm:t>
    </dgm:pt>
    <dgm:pt modelId="{EBD318AA-CC74-4FCE-888A-36E28B95F06E}" type="sibTrans" cxnId="{625D3EA5-C1DC-4366-9B76-B38C89B9FB05}">
      <dgm:prSet/>
      <dgm:spPr/>
      <dgm:t>
        <a:bodyPr/>
        <a:lstStyle/>
        <a:p>
          <a:endParaRPr lang="pt-BR"/>
        </a:p>
      </dgm:t>
    </dgm:pt>
    <dgm:pt modelId="{CD995D22-F54B-4F2F-9C47-2D9C130D50A8}">
      <dgm:prSet phldrT="[Texto]"/>
      <dgm:spPr/>
      <dgm:t>
        <a:bodyPr/>
        <a:lstStyle/>
        <a:p>
          <a:r>
            <a:rPr lang="pt-BR"/>
            <a:t>Texto</a:t>
          </a:r>
        </a:p>
      </dgm:t>
    </dgm:pt>
    <dgm:pt modelId="{163FFB2F-D314-47D6-AEDB-2C2254F46427}" type="parTrans" cxnId="{6CB9572E-A00F-4521-85E1-9A0BF29BCE2D}">
      <dgm:prSet/>
      <dgm:spPr/>
      <dgm:t>
        <a:bodyPr/>
        <a:lstStyle/>
        <a:p>
          <a:endParaRPr lang="pt-BR"/>
        </a:p>
      </dgm:t>
    </dgm:pt>
    <dgm:pt modelId="{71061ACA-9CD3-418C-835C-54197F72438D}" type="sibTrans" cxnId="{6CB9572E-A00F-4521-85E1-9A0BF29BCE2D}">
      <dgm:prSet/>
      <dgm:spPr/>
      <dgm:t>
        <a:bodyPr/>
        <a:lstStyle/>
        <a:p>
          <a:endParaRPr lang="pt-BR"/>
        </a:p>
      </dgm:t>
    </dgm:pt>
    <dgm:pt modelId="{01129E20-1470-473F-BC65-4DA6C1956AF6}">
      <dgm:prSet phldrT="[Texto]"/>
      <dgm:spPr/>
      <dgm:t>
        <a:bodyPr/>
        <a:lstStyle/>
        <a:p>
          <a:r>
            <a:rPr lang="pt-BR"/>
            <a:t>Texto</a:t>
          </a:r>
        </a:p>
      </dgm:t>
    </dgm:pt>
    <dgm:pt modelId="{2CA3531B-2941-4290-AAED-924FC6875C94}" type="parTrans" cxnId="{FD122DC9-2124-414B-A797-D175BDEF5C7B}">
      <dgm:prSet/>
      <dgm:spPr/>
      <dgm:t>
        <a:bodyPr/>
        <a:lstStyle/>
        <a:p>
          <a:endParaRPr lang="pt-BR"/>
        </a:p>
      </dgm:t>
    </dgm:pt>
    <dgm:pt modelId="{7D2C69EC-8916-475A-AF13-DEDF1C019EED}" type="sibTrans" cxnId="{FD122DC9-2124-414B-A797-D175BDEF5C7B}">
      <dgm:prSet/>
      <dgm:spPr/>
      <dgm:t>
        <a:bodyPr/>
        <a:lstStyle/>
        <a:p>
          <a:endParaRPr lang="pt-BR"/>
        </a:p>
      </dgm:t>
    </dgm:pt>
    <dgm:pt modelId="{50ACBC91-5971-440A-85CB-D8CDEB7913E8}">
      <dgm:prSet phldrT="[Texto]"/>
      <dgm:spPr/>
      <dgm:t>
        <a:bodyPr/>
        <a:lstStyle/>
        <a:p>
          <a:r>
            <a:rPr lang="pt-BR"/>
            <a:t>Texto</a:t>
          </a:r>
        </a:p>
      </dgm:t>
    </dgm:pt>
    <dgm:pt modelId="{0030BCE9-AC8E-47A4-8586-DF254A782AEC}" type="parTrans" cxnId="{6370AEA7-37F3-47CE-B02D-1967219A70E7}">
      <dgm:prSet/>
      <dgm:spPr/>
      <dgm:t>
        <a:bodyPr/>
        <a:lstStyle/>
        <a:p>
          <a:endParaRPr lang="pt-BR"/>
        </a:p>
      </dgm:t>
    </dgm:pt>
    <dgm:pt modelId="{9BB33D2D-EF47-4D8F-9EA2-25C30C1A1ED4}" type="sibTrans" cxnId="{6370AEA7-37F3-47CE-B02D-1967219A70E7}">
      <dgm:prSet/>
      <dgm:spPr/>
      <dgm:t>
        <a:bodyPr/>
        <a:lstStyle/>
        <a:p>
          <a:endParaRPr lang="pt-BR"/>
        </a:p>
      </dgm:t>
    </dgm:pt>
    <dgm:pt modelId="{FF6D6DB2-C925-43CD-9E58-91ED760F3027}" type="pres">
      <dgm:prSet presAssocID="{BC1FDBF0-F666-410F-AB9F-B378FA3780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583101-0C0E-4707-8B9F-2D36AA1939AF}" type="pres">
      <dgm:prSet presAssocID="{7125C876-F571-4B4B-B4E3-CA193E2F059C}" presName="hierRoot1" presStyleCnt="0">
        <dgm:presLayoutVars>
          <dgm:hierBranch val="init"/>
        </dgm:presLayoutVars>
      </dgm:prSet>
      <dgm:spPr/>
    </dgm:pt>
    <dgm:pt modelId="{3B22182E-D4E3-480B-8723-332C85CD3173}" type="pres">
      <dgm:prSet presAssocID="{7125C876-F571-4B4B-B4E3-CA193E2F059C}" presName="rootComposite1" presStyleCnt="0"/>
      <dgm:spPr/>
    </dgm:pt>
    <dgm:pt modelId="{F566631B-9D27-4264-AD95-B9A2E54DACC4}" type="pres">
      <dgm:prSet presAssocID="{7125C876-F571-4B4B-B4E3-CA193E2F059C}" presName="rootText1" presStyleLbl="node0" presStyleIdx="0" presStyleCnt="1">
        <dgm:presLayoutVars>
          <dgm:chMax/>
          <dgm:chPref val="3"/>
        </dgm:presLayoutVars>
      </dgm:prSet>
      <dgm:spPr/>
    </dgm:pt>
    <dgm:pt modelId="{895BE077-AA89-44FA-99B7-16DE5CEAD04E}" type="pres">
      <dgm:prSet presAssocID="{7125C876-F571-4B4B-B4E3-CA193E2F059C}" presName="titleText1" presStyleLbl="fgAcc0" presStyleIdx="0" presStyleCnt="1">
        <dgm:presLayoutVars>
          <dgm:chMax val="0"/>
          <dgm:chPref val="0"/>
        </dgm:presLayoutVars>
      </dgm:prSet>
      <dgm:spPr/>
    </dgm:pt>
    <dgm:pt modelId="{D452E57B-3A8C-44E0-9695-D4298D00C903}" type="pres">
      <dgm:prSet presAssocID="{7125C876-F571-4B4B-B4E3-CA193E2F059C}" presName="rootConnector1" presStyleLbl="node1" presStyleIdx="0" presStyleCnt="6"/>
      <dgm:spPr/>
    </dgm:pt>
    <dgm:pt modelId="{C9743556-DDDD-459C-801C-0B9FCC10C617}" type="pres">
      <dgm:prSet presAssocID="{7125C876-F571-4B4B-B4E3-CA193E2F059C}" presName="hierChild2" presStyleCnt="0"/>
      <dgm:spPr/>
    </dgm:pt>
    <dgm:pt modelId="{FAF27E0F-2084-4B3B-A9A0-964C23AEBAB5}" type="pres">
      <dgm:prSet presAssocID="{B0DDF17B-736C-49F6-9DFE-54F13D45C360}" presName="Name37" presStyleLbl="parChTrans1D2" presStyleIdx="0" presStyleCnt="3"/>
      <dgm:spPr/>
    </dgm:pt>
    <dgm:pt modelId="{5DFBB770-27F4-4E19-A77E-48D7239A982C}" type="pres">
      <dgm:prSet presAssocID="{36413F5E-6710-4C92-B43B-43F98B58C200}" presName="hierRoot2" presStyleCnt="0">
        <dgm:presLayoutVars>
          <dgm:hierBranch val="init"/>
        </dgm:presLayoutVars>
      </dgm:prSet>
      <dgm:spPr/>
    </dgm:pt>
    <dgm:pt modelId="{780E5F6C-7946-49EE-B6BA-78C7822CD7BF}" type="pres">
      <dgm:prSet presAssocID="{36413F5E-6710-4C92-B43B-43F98B58C200}" presName="rootComposite" presStyleCnt="0"/>
      <dgm:spPr/>
    </dgm:pt>
    <dgm:pt modelId="{15069B92-0BE4-421B-9967-292854606E13}" type="pres">
      <dgm:prSet presAssocID="{36413F5E-6710-4C92-B43B-43F98B58C200}" presName="rootText" presStyleLbl="node1" presStyleIdx="0" presStyleCnt="6">
        <dgm:presLayoutVars>
          <dgm:chMax/>
          <dgm:chPref val="3"/>
        </dgm:presLayoutVars>
      </dgm:prSet>
      <dgm:spPr/>
    </dgm:pt>
    <dgm:pt modelId="{6AFFF4D4-63C5-4BD2-ADAF-AC634A976ECA}" type="pres">
      <dgm:prSet presAssocID="{36413F5E-6710-4C92-B43B-43F98B58C200}" presName="titleText2" presStyleLbl="fgAcc1" presStyleIdx="0" presStyleCnt="6">
        <dgm:presLayoutVars>
          <dgm:chMax val="0"/>
          <dgm:chPref val="0"/>
        </dgm:presLayoutVars>
      </dgm:prSet>
      <dgm:spPr/>
    </dgm:pt>
    <dgm:pt modelId="{018A88E8-6B86-40F9-BBD8-0A968D73C23C}" type="pres">
      <dgm:prSet presAssocID="{36413F5E-6710-4C92-B43B-43F98B58C200}" presName="rootConnector" presStyleLbl="node2" presStyleIdx="0" presStyleCnt="0"/>
      <dgm:spPr/>
    </dgm:pt>
    <dgm:pt modelId="{D87902AD-DA8A-4FAD-8EC1-CD9CB489DA1E}" type="pres">
      <dgm:prSet presAssocID="{36413F5E-6710-4C92-B43B-43F98B58C200}" presName="hierChild4" presStyleCnt="0"/>
      <dgm:spPr/>
    </dgm:pt>
    <dgm:pt modelId="{9B415DFD-3B32-4E8F-AB33-321EEE10FC53}" type="pres">
      <dgm:prSet presAssocID="{163FFB2F-D314-47D6-AEDB-2C2254F46427}" presName="Name37" presStyleLbl="parChTrans1D3" presStyleIdx="0" presStyleCnt="3"/>
      <dgm:spPr/>
    </dgm:pt>
    <dgm:pt modelId="{F5025F97-49C5-48B0-93C5-2CC3F8BAAF92}" type="pres">
      <dgm:prSet presAssocID="{CD995D22-F54B-4F2F-9C47-2D9C130D50A8}" presName="hierRoot2" presStyleCnt="0">
        <dgm:presLayoutVars>
          <dgm:hierBranch val="init"/>
        </dgm:presLayoutVars>
      </dgm:prSet>
      <dgm:spPr/>
    </dgm:pt>
    <dgm:pt modelId="{6F1CD83A-C15F-4441-817B-26187D0ED29B}" type="pres">
      <dgm:prSet presAssocID="{CD995D22-F54B-4F2F-9C47-2D9C130D50A8}" presName="rootComposite" presStyleCnt="0"/>
      <dgm:spPr/>
    </dgm:pt>
    <dgm:pt modelId="{90FEDBA1-4DDB-4190-8FCD-2E1789CE47B9}" type="pres">
      <dgm:prSet presAssocID="{CD995D22-F54B-4F2F-9C47-2D9C130D50A8}" presName="rootText" presStyleLbl="node1" presStyleIdx="1" presStyleCnt="6">
        <dgm:presLayoutVars>
          <dgm:chMax/>
          <dgm:chPref val="3"/>
        </dgm:presLayoutVars>
      </dgm:prSet>
      <dgm:spPr/>
    </dgm:pt>
    <dgm:pt modelId="{7E7C0128-24A6-4D63-A671-844FBF828F80}" type="pres">
      <dgm:prSet presAssocID="{CD995D22-F54B-4F2F-9C47-2D9C130D50A8}" presName="titleText2" presStyleLbl="fgAcc1" presStyleIdx="1" presStyleCnt="6">
        <dgm:presLayoutVars>
          <dgm:chMax val="0"/>
          <dgm:chPref val="0"/>
        </dgm:presLayoutVars>
      </dgm:prSet>
      <dgm:spPr/>
    </dgm:pt>
    <dgm:pt modelId="{0C83E5B6-51D7-48CE-82A1-511ED1B646F4}" type="pres">
      <dgm:prSet presAssocID="{CD995D22-F54B-4F2F-9C47-2D9C130D50A8}" presName="rootConnector" presStyleLbl="node3" presStyleIdx="0" presStyleCnt="0"/>
      <dgm:spPr/>
    </dgm:pt>
    <dgm:pt modelId="{A4DF80DF-2FFF-46DD-A5B1-EAA73D660DD0}" type="pres">
      <dgm:prSet presAssocID="{CD995D22-F54B-4F2F-9C47-2D9C130D50A8}" presName="hierChild4" presStyleCnt="0"/>
      <dgm:spPr/>
    </dgm:pt>
    <dgm:pt modelId="{8CC0272E-54AB-421B-8EC0-D512AC7678B0}" type="pres">
      <dgm:prSet presAssocID="{CD995D22-F54B-4F2F-9C47-2D9C130D50A8}" presName="hierChild5" presStyleCnt="0"/>
      <dgm:spPr/>
    </dgm:pt>
    <dgm:pt modelId="{91E82B2F-5CF2-4DB9-8ADB-C99B849F5186}" type="pres">
      <dgm:prSet presAssocID="{36413F5E-6710-4C92-B43B-43F98B58C200}" presName="hierChild5" presStyleCnt="0"/>
      <dgm:spPr/>
    </dgm:pt>
    <dgm:pt modelId="{3D1CC3E5-E302-4071-B68A-20F32B2D8A83}" type="pres">
      <dgm:prSet presAssocID="{0AE21C14-4D0A-451C-94A5-3C218DBAFF34}" presName="Name37" presStyleLbl="parChTrans1D2" presStyleIdx="1" presStyleCnt="3"/>
      <dgm:spPr/>
    </dgm:pt>
    <dgm:pt modelId="{ED65FB5A-6F09-47D9-8A89-BDC58F7373CE}" type="pres">
      <dgm:prSet presAssocID="{6732EDD8-AB7D-40A5-8794-0F08A4235463}" presName="hierRoot2" presStyleCnt="0">
        <dgm:presLayoutVars>
          <dgm:hierBranch val="init"/>
        </dgm:presLayoutVars>
      </dgm:prSet>
      <dgm:spPr/>
    </dgm:pt>
    <dgm:pt modelId="{E625AA55-EB94-4E06-BBE9-B5C93F41E883}" type="pres">
      <dgm:prSet presAssocID="{6732EDD8-AB7D-40A5-8794-0F08A4235463}" presName="rootComposite" presStyleCnt="0"/>
      <dgm:spPr/>
    </dgm:pt>
    <dgm:pt modelId="{B0442C6B-388C-4E0E-BA75-A8FD56006BE1}" type="pres">
      <dgm:prSet presAssocID="{6732EDD8-AB7D-40A5-8794-0F08A4235463}" presName="rootText" presStyleLbl="node1" presStyleIdx="2" presStyleCnt="6">
        <dgm:presLayoutVars>
          <dgm:chMax/>
          <dgm:chPref val="3"/>
        </dgm:presLayoutVars>
      </dgm:prSet>
      <dgm:spPr/>
    </dgm:pt>
    <dgm:pt modelId="{46F6C840-B959-4591-B32C-D14190E878CA}" type="pres">
      <dgm:prSet presAssocID="{6732EDD8-AB7D-40A5-8794-0F08A4235463}" presName="titleText2" presStyleLbl="fgAcc1" presStyleIdx="2" presStyleCnt="6">
        <dgm:presLayoutVars>
          <dgm:chMax val="0"/>
          <dgm:chPref val="0"/>
        </dgm:presLayoutVars>
      </dgm:prSet>
      <dgm:spPr/>
    </dgm:pt>
    <dgm:pt modelId="{158CF612-D6AC-498B-8D15-05D10120C1DE}" type="pres">
      <dgm:prSet presAssocID="{6732EDD8-AB7D-40A5-8794-0F08A4235463}" presName="rootConnector" presStyleLbl="node2" presStyleIdx="0" presStyleCnt="0"/>
      <dgm:spPr/>
    </dgm:pt>
    <dgm:pt modelId="{2928740A-995E-4E7B-939F-A30742F55EB2}" type="pres">
      <dgm:prSet presAssocID="{6732EDD8-AB7D-40A5-8794-0F08A4235463}" presName="hierChild4" presStyleCnt="0"/>
      <dgm:spPr/>
    </dgm:pt>
    <dgm:pt modelId="{F3634043-FDAF-4940-BA7A-FE1EFCA461AA}" type="pres">
      <dgm:prSet presAssocID="{2CA3531B-2941-4290-AAED-924FC6875C94}" presName="Name37" presStyleLbl="parChTrans1D3" presStyleIdx="1" presStyleCnt="3"/>
      <dgm:spPr/>
    </dgm:pt>
    <dgm:pt modelId="{0B26EDA1-8B49-4EE9-BE27-1E1C4E640768}" type="pres">
      <dgm:prSet presAssocID="{01129E20-1470-473F-BC65-4DA6C1956AF6}" presName="hierRoot2" presStyleCnt="0">
        <dgm:presLayoutVars>
          <dgm:hierBranch val="init"/>
        </dgm:presLayoutVars>
      </dgm:prSet>
      <dgm:spPr/>
    </dgm:pt>
    <dgm:pt modelId="{786A8785-FF6B-43EE-A526-88DF1778E159}" type="pres">
      <dgm:prSet presAssocID="{01129E20-1470-473F-BC65-4DA6C1956AF6}" presName="rootComposite" presStyleCnt="0"/>
      <dgm:spPr/>
    </dgm:pt>
    <dgm:pt modelId="{361EFC8F-301D-4703-B2D9-763B0F11A462}" type="pres">
      <dgm:prSet presAssocID="{01129E20-1470-473F-BC65-4DA6C1956AF6}" presName="rootText" presStyleLbl="node1" presStyleIdx="3" presStyleCnt="6">
        <dgm:presLayoutVars>
          <dgm:chMax/>
          <dgm:chPref val="3"/>
        </dgm:presLayoutVars>
      </dgm:prSet>
      <dgm:spPr/>
    </dgm:pt>
    <dgm:pt modelId="{4985521D-6C60-45B3-8909-1E848CCD49DB}" type="pres">
      <dgm:prSet presAssocID="{01129E20-1470-473F-BC65-4DA6C1956AF6}" presName="titleText2" presStyleLbl="fgAcc1" presStyleIdx="3" presStyleCnt="6">
        <dgm:presLayoutVars>
          <dgm:chMax val="0"/>
          <dgm:chPref val="0"/>
        </dgm:presLayoutVars>
      </dgm:prSet>
      <dgm:spPr/>
    </dgm:pt>
    <dgm:pt modelId="{6BBEFBF3-32E9-4CD4-B1C5-B76F9C6AE86E}" type="pres">
      <dgm:prSet presAssocID="{01129E20-1470-473F-BC65-4DA6C1956AF6}" presName="rootConnector" presStyleLbl="node3" presStyleIdx="0" presStyleCnt="0"/>
      <dgm:spPr/>
    </dgm:pt>
    <dgm:pt modelId="{DAAE7165-7812-40C8-A78C-24FA2DE1C3BB}" type="pres">
      <dgm:prSet presAssocID="{01129E20-1470-473F-BC65-4DA6C1956AF6}" presName="hierChild4" presStyleCnt="0"/>
      <dgm:spPr/>
    </dgm:pt>
    <dgm:pt modelId="{7135C13F-8291-4925-832D-D9E1E9440954}" type="pres">
      <dgm:prSet presAssocID="{01129E20-1470-473F-BC65-4DA6C1956AF6}" presName="hierChild5" presStyleCnt="0"/>
      <dgm:spPr/>
    </dgm:pt>
    <dgm:pt modelId="{9CF2F2F7-CF0B-4CB1-B337-877834794722}" type="pres">
      <dgm:prSet presAssocID="{6732EDD8-AB7D-40A5-8794-0F08A4235463}" presName="hierChild5" presStyleCnt="0"/>
      <dgm:spPr/>
    </dgm:pt>
    <dgm:pt modelId="{6F86ABBC-5425-4DE0-8EE8-E88E5C9ADCEF}" type="pres">
      <dgm:prSet presAssocID="{D291738D-D612-4E11-B9AA-753D666F1B10}" presName="Name37" presStyleLbl="parChTrans1D2" presStyleIdx="2" presStyleCnt="3"/>
      <dgm:spPr/>
    </dgm:pt>
    <dgm:pt modelId="{1EC29D7A-0F61-4118-ADDF-668DF3234458}" type="pres">
      <dgm:prSet presAssocID="{03B8596F-645D-4DD3-AEB0-8B8D8D37BEE7}" presName="hierRoot2" presStyleCnt="0">
        <dgm:presLayoutVars>
          <dgm:hierBranch val="init"/>
        </dgm:presLayoutVars>
      </dgm:prSet>
      <dgm:spPr/>
    </dgm:pt>
    <dgm:pt modelId="{346B8113-F6E3-4EF0-9C04-7542DADECC09}" type="pres">
      <dgm:prSet presAssocID="{03B8596F-645D-4DD3-AEB0-8B8D8D37BEE7}" presName="rootComposite" presStyleCnt="0"/>
      <dgm:spPr/>
    </dgm:pt>
    <dgm:pt modelId="{A54165FA-FAE4-4611-B6A5-BDBBE52F8DA3}" type="pres">
      <dgm:prSet presAssocID="{03B8596F-645D-4DD3-AEB0-8B8D8D37BEE7}" presName="rootText" presStyleLbl="node1" presStyleIdx="4" presStyleCnt="6">
        <dgm:presLayoutVars>
          <dgm:chMax/>
          <dgm:chPref val="3"/>
        </dgm:presLayoutVars>
      </dgm:prSet>
      <dgm:spPr/>
    </dgm:pt>
    <dgm:pt modelId="{F7FE7675-20BE-49EE-A722-2B947413B554}" type="pres">
      <dgm:prSet presAssocID="{03B8596F-645D-4DD3-AEB0-8B8D8D37BEE7}" presName="titleText2" presStyleLbl="fgAcc1" presStyleIdx="4" presStyleCnt="6">
        <dgm:presLayoutVars>
          <dgm:chMax val="0"/>
          <dgm:chPref val="0"/>
        </dgm:presLayoutVars>
      </dgm:prSet>
      <dgm:spPr/>
    </dgm:pt>
    <dgm:pt modelId="{D2C9A1B0-E594-42DB-AE86-BF6AFFC0EA39}" type="pres">
      <dgm:prSet presAssocID="{03B8596F-645D-4DD3-AEB0-8B8D8D37BEE7}" presName="rootConnector" presStyleLbl="node2" presStyleIdx="0" presStyleCnt="0"/>
      <dgm:spPr/>
    </dgm:pt>
    <dgm:pt modelId="{744408D4-F330-4811-AB8A-E0521C92F6C6}" type="pres">
      <dgm:prSet presAssocID="{03B8596F-645D-4DD3-AEB0-8B8D8D37BEE7}" presName="hierChild4" presStyleCnt="0"/>
      <dgm:spPr/>
    </dgm:pt>
    <dgm:pt modelId="{CCC09C84-458F-41FB-BC92-6F68053D5562}" type="pres">
      <dgm:prSet presAssocID="{0030BCE9-AC8E-47A4-8586-DF254A782AEC}" presName="Name37" presStyleLbl="parChTrans1D3" presStyleIdx="2" presStyleCnt="3"/>
      <dgm:spPr/>
    </dgm:pt>
    <dgm:pt modelId="{A36A3E84-8630-4714-B40C-0570CAABC793}" type="pres">
      <dgm:prSet presAssocID="{50ACBC91-5971-440A-85CB-D8CDEB7913E8}" presName="hierRoot2" presStyleCnt="0">
        <dgm:presLayoutVars>
          <dgm:hierBranch val="init"/>
        </dgm:presLayoutVars>
      </dgm:prSet>
      <dgm:spPr/>
    </dgm:pt>
    <dgm:pt modelId="{86FC9FD6-C234-4B0F-85C2-50428637B061}" type="pres">
      <dgm:prSet presAssocID="{50ACBC91-5971-440A-85CB-D8CDEB7913E8}" presName="rootComposite" presStyleCnt="0"/>
      <dgm:spPr/>
    </dgm:pt>
    <dgm:pt modelId="{6A4FDFFC-5458-4255-BCE9-6C0821EFFE64}" type="pres">
      <dgm:prSet presAssocID="{50ACBC91-5971-440A-85CB-D8CDEB7913E8}" presName="rootText" presStyleLbl="node1" presStyleIdx="5" presStyleCnt="6">
        <dgm:presLayoutVars>
          <dgm:chMax/>
          <dgm:chPref val="3"/>
        </dgm:presLayoutVars>
      </dgm:prSet>
      <dgm:spPr/>
    </dgm:pt>
    <dgm:pt modelId="{C4BE02E2-EE7E-4CA3-BBA5-98E35C1CDB11}" type="pres">
      <dgm:prSet presAssocID="{50ACBC91-5971-440A-85CB-D8CDEB7913E8}" presName="titleText2" presStyleLbl="fgAcc1" presStyleIdx="5" presStyleCnt="6">
        <dgm:presLayoutVars>
          <dgm:chMax val="0"/>
          <dgm:chPref val="0"/>
        </dgm:presLayoutVars>
      </dgm:prSet>
      <dgm:spPr/>
    </dgm:pt>
    <dgm:pt modelId="{A21BE266-64C0-4329-A1FD-4B2F5C91338A}" type="pres">
      <dgm:prSet presAssocID="{50ACBC91-5971-440A-85CB-D8CDEB7913E8}" presName="rootConnector" presStyleLbl="node3" presStyleIdx="0" presStyleCnt="0"/>
      <dgm:spPr/>
    </dgm:pt>
    <dgm:pt modelId="{9A5B68F2-7DBE-43EB-A87A-FAA8C6EE98DE}" type="pres">
      <dgm:prSet presAssocID="{50ACBC91-5971-440A-85CB-D8CDEB7913E8}" presName="hierChild4" presStyleCnt="0"/>
      <dgm:spPr/>
    </dgm:pt>
    <dgm:pt modelId="{410A73A4-74AE-4258-B355-59BA84F02B93}" type="pres">
      <dgm:prSet presAssocID="{50ACBC91-5971-440A-85CB-D8CDEB7913E8}" presName="hierChild5" presStyleCnt="0"/>
      <dgm:spPr/>
    </dgm:pt>
    <dgm:pt modelId="{71838B3D-2665-47C8-8E49-C28398B921FA}" type="pres">
      <dgm:prSet presAssocID="{03B8596F-645D-4DD3-AEB0-8B8D8D37BEE7}" presName="hierChild5" presStyleCnt="0"/>
      <dgm:spPr/>
    </dgm:pt>
    <dgm:pt modelId="{58ADC8D3-99A2-4DF4-A037-9548092E4E28}" type="pres">
      <dgm:prSet presAssocID="{7125C876-F571-4B4B-B4E3-CA193E2F059C}" presName="hierChild3" presStyleCnt="0"/>
      <dgm:spPr/>
    </dgm:pt>
  </dgm:ptLst>
  <dgm:cxnLst>
    <dgm:cxn modelId="{335DEE05-EC0F-4776-85CD-B20DD72107C2}" type="presOf" srcId="{36413F5E-6710-4C92-B43B-43F98B58C200}" destId="{018A88E8-6B86-40F9-BBD8-0A968D73C23C}" srcOrd="1" destOrd="0" presId="urn:microsoft.com/office/officeart/2008/layout/NameandTitleOrganizationalChart"/>
    <dgm:cxn modelId="{BDC79D06-D189-4EA8-93C3-46B8AA640BE5}" type="presOf" srcId="{BC1FDBF0-F666-410F-AB9F-B378FA378051}" destId="{FF6D6DB2-C925-43CD-9E58-91ED760F3027}" srcOrd="0" destOrd="0" presId="urn:microsoft.com/office/officeart/2008/layout/NameandTitleOrganizationalChart"/>
    <dgm:cxn modelId="{1ACF2D10-889E-4F9E-9DD5-B529A85ACAC2}" type="presOf" srcId="{0030BCE9-AC8E-47A4-8586-DF254A782AEC}" destId="{CCC09C84-458F-41FB-BC92-6F68053D5562}" srcOrd="0" destOrd="0" presId="urn:microsoft.com/office/officeart/2008/layout/NameandTitleOrganizationalChart"/>
    <dgm:cxn modelId="{AA503A11-DAA7-4229-A733-A2EDFB632201}" type="presOf" srcId="{FBBD48D6-4A25-410D-B861-9DE73786A08F}" destId="{895BE077-AA89-44FA-99B7-16DE5CEAD04E}" srcOrd="0" destOrd="0" presId="urn:microsoft.com/office/officeart/2008/layout/NameandTitleOrganizationalChart"/>
    <dgm:cxn modelId="{22B6141F-B92B-447F-916A-756560DCADC9}" type="presOf" srcId="{36413F5E-6710-4C92-B43B-43F98B58C200}" destId="{15069B92-0BE4-421B-9967-292854606E13}" srcOrd="0" destOrd="0" presId="urn:microsoft.com/office/officeart/2008/layout/NameandTitleOrganizationalChart"/>
    <dgm:cxn modelId="{F2454824-7EA0-4EF2-9B34-4BEE5987CD37}" type="presOf" srcId="{50ACBC91-5971-440A-85CB-D8CDEB7913E8}" destId="{6A4FDFFC-5458-4255-BCE9-6C0821EFFE64}" srcOrd="0" destOrd="0" presId="urn:microsoft.com/office/officeart/2008/layout/NameandTitleOrganizationalChart"/>
    <dgm:cxn modelId="{D88D9128-8B4A-4BB2-9456-E2B97618E192}" type="presOf" srcId="{B0DDF17B-736C-49F6-9DFE-54F13D45C360}" destId="{FAF27E0F-2084-4B3B-A9A0-964C23AEBAB5}" srcOrd="0" destOrd="0" presId="urn:microsoft.com/office/officeart/2008/layout/NameandTitleOrganizationalChart"/>
    <dgm:cxn modelId="{6CB9572E-A00F-4521-85E1-9A0BF29BCE2D}" srcId="{36413F5E-6710-4C92-B43B-43F98B58C200}" destId="{CD995D22-F54B-4F2F-9C47-2D9C130D50A8}" srcOrd="0" destOrd="0" parTransId="{163FFB2F-D314-47D6-AEDB-2C2254F46427}" sibTransId="{71061ACA-9CD3-418C-835C-54197F72438D}"/>
    <dgm:cxn modelId="{EAE8BE2E-56E1-47FC-A63E-C0D259FF1F9C}" type="presOf" srcId="{7D2C69EC-8916-475A-AF13-DEDF1C019EED}" destId="{4985521D-6C60-45B3-8909-1E848CCD49DB}" srcOrd="0" destOrd="0" presId="urn:microsoft.com/office/officeart/2008/layout/NameandTitleOrganizationalChart"/>
    <dgm:cxn modelId="{658E0731-225B-408B-94F3-CCACF60450D5}" type="presOf" srcId="{0777B21E-1EE4-402E-8E94-DFFF8D6D0D32}" destId="{46F6C840-B959-4591-B32C-D14190E878CA}" srcOrd="0" destOrd="0" presId="urn:microsoft.com/office/officeart/2008/layout/NameandTitleOrganizationalChart"/>
    <dgm:cxn modelId="{1DD33231-45F5-4C52-84B7-06EB127CF8BA}" srcId="{BC1FDBF0-F666-410F-AB9F-B378FA378051}" destId="{7125C876-F571-4B4B-B4E3-CA193E2F059C}" srcOrd="0" destOrd="0" parTransId="{ED7DB6F4-9663-47BA-B7FA-77FD73D9F91C}" sibTransId="{FBBD48D6-4A25-410D-B861-9DE73786A08F}"/>
    <dgm:cxn modelId="{A0B30035-22EC-490C-95A4-31CAA7CDFA56}" type="presOf" srcId="{CD995D22-F54B-4F2F-9C47-2D9C130D50A8}" destId="{90FEDBA1-4DDB-4190-8FCD-2E1789CE47B9}" srcOrd="0" destOrd="0" presId="urn:microsoft.com/office/officeart/2008/layout/NameandTitleOrganizationalChart"/>
    <dgm:cxn modelId="{26C56D64-FA4A-4B69-903F-2F083B59E9EE}" type="presOf" srcId="{EBD318AA-CC74-4FCE-888A-36E28B95F06E}" destId="{F7FE7675-20BE-49EE-A722-2B947413B554}" srcOrd="0" destOrd="0" presId="urn:microsoft.com/office/officeart/2008/layout/NameandTitleOrganizationalChart"/>
    <dgm:cxn modelId="{B1D2E665-379D-40ED-B648-DE9303852E2B}" type="presOf" srcId="{163FFB2F-D314-47D6-AEDB-2C2254F46427}" destId="{9B415DFD-3B32-4E8F-AB33-321EEE10FC53}" srcOrd="0" destOrd="0" presId="urn:microsoft.com/office/officeart/2008/layout/NameandTitleOrganizationalChart"/>
    <dgm:cxn modelId="{50297846-3183-4A17-842B-95EE0DBFB4C4}" type="presOf" srcId="{0AE21C14-4D0A-451C-94A5-3C218DBAFF34}" destId="{3D1CC3E5-E302-4071-B68A-20F32B2D8A83}" srcOrd="0" destOrd="0" presId="urn:microsoft.com/office/officeart/2008/layout/NameandTitleOrganizationalChart"/>
    <dgm:cxn modelId="{D2DFCE4F-920E-4592-942F-E7DB559A3B2C}" type="presOf" srcId="{7125C876-F571-4B4B-B4E3-CA193E2F059C}" destId="{D452E57B-3A8C-44E0-9695-D4298D00C903}" srcOrd="1" destOrd="0" presId="urn:microsoft.com/office/officeart/2008/layout/NameandTitleOrganizationalChart"/>
    <dgm:cxn modelId="{B08A0E71-3F8D-493C-8317-B677E9BFA1F8}" type="presOf" srcId="{7125C876-F571-4B4B-B4E3-CA193E2F059C}" destId="{F566631B-9D27-4264-AD95-B9A2E54DACC4}" srcOrd="0" destOrd="0" presId="urn:microsoft.com/office/officeart/2008/layout/NameandTitleOrganizationalChart"/>
    <dgm:cxn modelId="{511BE771-A9D3-41BB-872E-B9DD839EB3F6}" type="presOf" srcId="{D291738D-D612-4E11-B9AA-753D666F1B10}" destId="{6F86ABBC-5425-4DE0-8EE8-E88E5C9ADCEF}" srcOrd="0" destOrd="0" presId="urn:microsoft.com/office/officeart/2008/layout/NameandTitleOrganizationalChart"/>
    <dgm:cxn modelId="{3B907C55-208E-43A2-818F-27A3E70B4E76}" type="presOf" srcId="{6732EDD8-AB7D-40A5-8794-0F08A4235463}" destId="{158CF612-D6AC-498B-8D15-05D10120C1DE}" srcOrd="1" destOrd="0" presId="urn:microsoft.com/office/officeart/2008/layout/NameandTitleOrganizationalChart"/>
    <dgm:cxn modelId="{012BA675-4690-442D-B6B0-2D62DE670FED}" type="presOf" srcId="{71061ACA-9CD3-418C-835C-54197F72438D}" destId="{7E7C0128-24A6-4D63-A671-844FBF828F80}" srcOrd="0" destOrd="0" presId="urn:microsoft.com/office/officeart/2008/layout/NameandTitleOrganizationalChart"/>
    <dgm:cxn modelId="{5BC25656-A339-4ED0-93B7-90561CF71532}" type="presOf" srcId="{50ACBC91-5971-440A-85CB-D8CDEB7913E8}" destId="{A21BE266-64C0-4329-A1FD-4B2F5C91338A}" srcOrd="1" destOrd="0" presId="urn:microsoft.com/office/officeart/2008/layout/NameandTitleOrganizationalChart"/>
    <dgm:cxn modelId="{625D3EA5-C1DC-4366-9B76-B38C89B9FB05}" srcId="{7125C876-F571-4B4B-B4E3-CA193E2F059C}" destId="{03B8596F-645D-4DD3-AEB0-8B8D8D37BEE7}" srcOrd="2" destOrd="0" parTransId="{D291738D-D612-4E11-B9AA-753D666F1B10}" sibTransId="{EBD318AA-CC74-4FCE-888A-36E28B95F06E}"/>
    <dgm:cxn modelId="{6370AEA7-37F3-47CE-B02D-1967219A70E7}" srcId="{03B8596F-645D-4DD3-AEB0-8B8D8D37BEE7}" destId="{50ACBC91-5971-440A-85CB-D8CDEB7913E8}" srcOrd="0" destOrd="0" parTransId="{0030BCE9-AC8E-47A4-8586-DF254A782AEC}" sibTransId="{9BB33D2D-EF47-4D8F-9EA2-25C30C1A1ED4}"/>
    <dgm:cxn modelId="{416F36AC-4ED0-48C8-BBAD-A4866737969B}" type="presOf" srcId="{03B8596F-645D-4DD3-AEB0-8B8D8D37BEE7}" destId="{D2C9A1B0-E594-42DB-AE86-BF6AFFC0EA39}" srcOrd="1" destOrd="0" presId="urn:microsoft.com/office/officeart/2008/layout/NameandTitleOrganizationalChart"/>
    <dgm:cxn modelId="{F4D96CB1-DB69-4355-A6AF-A5C8C73C657B}" type="presOf" srcId="{03B8596F-645D-4DD3-AEB0-8B8D8D37BEE7}" destId="{A54165FA-FAE4-4611-B6A5-BDBBE52F8DA3}" srcOrd="0" destOrd="0" presId="urn:microsoft.com/office/officeart/2008/layout/NameandTitleOrganizationalChart"/>
    <dgm:cxn modelId="{FD122DC9-2124-414B-A797-D175BDEF5C7B}" srcId="{6732EDD8-AB7D-40A5-8794-0F08A4235463}" destId="{01129E20-1470-473F-BC65-4DA6C1956AF6}" srcOrd="0" destOrd="0" parTransId="{2CA3531B-2941-4290-AAED-924FC6875C94}" sibTransId="{7D2C69EC-8916-475A-AF13-DEDF1C019EED}"/>
    <dgm:cxn modelId="{960FF3C9-E29F-4C6C-AA03-069C38DA2654}" type="presOf" srcId="{77E675C9-A4B0-48AA-8266-10AC0FA41D1A}" destId="{6AFFF4D4-63C5-4BD2-ADAF-AC634A976ECA}" srcOrd="0" destOrd="0" presId="urn:microsoft.com/office/officeart/2008/layout/NameandTitleOrganizationalChart"/>
    <dgm:cxn modelId="{C3EBD2D0-7BC8-4166-8981-1C1B609BA25E}" type="presOf" srcId="{2CA3531B-2941-4290-AAED-924FC6875C94}" destId="{F3634043-FDAF-4940-BA7A-FE1EFCA461AA}" srcOrd="0" destOrd="0" presId="urn:microsoft.com/office/officeart/2008/layout/NameandTitleOrganizationalChart"/>
    <dgm:cxn modelId="{DDE7F7D6-CE35-433B-A501-CCEA82742848}" type="presOf" srcId="{01129E20-1470-473F-BC65-4DA6C1956AF6}" destId="{361EFC8F-301D-4703-B2D9-763B0F11A462}" srcOrd="0" destOrd="0" presId="urn:microsoft.com/office/officeart/2008/layout/NameandTitleOrganizationalChart"/>
    <dgm:cxn modelId="{DDD64DDB-9F2B-4DE6-A30F-D1F274465A7D}" type="presOf" srcId="{01129E20-1470-473F-BC65-4DA6C1956AF6}" destId="{6BBEFBF3-32E9-4CD4-B1C5-B76F9C6AE86E}" srcOrd="1" destOrd="0" presId="urn:microsoft.com/office/officeart/2008/layout/NameandTitleOrganizationalChart"/>
    <dgm:cxn modelId="{C65984DB-9858-4390-93DA-A649B1372FCB}" srcId="{7125C876-F571-4B4B-B4E3-CA193E2F059C}" destId="{6732EDD8-AB7D-40A5-8794-0F08A4235463}" srcOrd="1" destOrd="0" parTransId="{0AE21C14-4D0A-451C-94A5-3C218DBAFF34}" sibTransId="{0777B21E-1EE4-402E-8E94-DFFF8D6D0D32}"/>
    <dgm:cxn modelId="{0E7B88DD-3744-4D89-981A-0BE37652F37F}" srcId="{7125C876-F571-4B4B-B4E3-CA193E2F059C}" destId="{36413F5E-6710-4C92-B43B-43F98B58C200}" srcOrd="0" destOrd="0" parTransId="{B0DDF17B-736C-49F6-9DFE-54F13D45C360}" sibTransId="{77E675C9-A4B0-48AA-8266-10AC0FA41D1A}"/>
    <dgm:cxn modelId="{4AC897EB-856D-4142-9C67-16EE7688938C}" type="presOf" srcId="{CD995D22-F54B-4F2F-9C47-2D9C130D50A8}" destId="{0C83E5B6-51D7-48CE-82A1-511ED1B646F4}" srcOrd="1" destOrd="0" presId="urn:microsoft.com/office/officeart/2008/layout/NameandTitleOrganizationalChart"/>
    <dgm:cxn modelId="{8B05E9FC-FCC5-4D3B-8B74-230682641530}" type="presOf" srcId="{9BB33D2D-EF47-4D8F-9EA2-25C30C1A1ED4}" destId="{C4BE02E2-EE7E-4CA3-BBA5-98E35C1CDB11}" srcOrd="0" destOrd="0" presId="urn:microsoft.com/office/officeart/2008/layout/NameandTitleOrganizationalChart"/>
    <dgm:cxn modelId="{D5FBE5FE-7DF8-489D-9E42-3DD029AFEE8D}" type="presOf" srcId="{6732EDD8-AB7D-40A5-8794-0F08A4235463}" destId="{B0442C6B-388C-4E0E-BA75-A8FD56006BE1}" srcOrd="0" destOrd="0" presId="urn:microsoft.com/office/officeart/2008/layout/NameandTitleOrganizationalChart"/>
    <dgm:cxn modelId="{E0363336-4E80-400B-B5D1-3E491286F669}" type="presParOf" srcId="{FF6D6DB2-C925-43CD-9E58-91ED760F3027}" destId="{17583101-0C0E-4707-8B9F-2D36AA1939AF}" srcOrd="0" destOrd="0" presId="urn:microsoft.com/office/officeart/2008/layout/NameandTitleOrganizationalChart"/>
    <dgm:cxn modelId="{AEE485ED-5986-45E4-8CF3-019860279CCD}" type="presParOf" srcId="{17583101-0C0E-4707-8B9F-2D36AA1939AF}" destId="{3B22182E-D4E3-480B-8723-332C85CD3173}" srcOrd="0" destOrd="0" presId="urn:microsoft.com/office/officeart/2008/layout/NameandTitleOrganizationalChart"/>
    <dgm:cxn modelId="{96F37309-A0BF-413D-A278-562F1F109E43}" type="presParOf" srcId="{3B22182E-D4E3-480B-8723-332C85CD3173}" destId="{F566631B-9D27-4264-AD95-B9A2E54DACC4}" srcOrd="0" destOrd="0" presId="urn:microsoft.com/office/officeart/2008/layout/NameandTitleOrganizationalChart"/>
    <dgm:cxn modelId="{D62C1F43-BF7D-4D50-B9A9-8C53608AE359}" type="presParOf" srcId="{3B22182E-D4E3-480B-8723-332C85CD3173}" destId="{895BE077-AA89-44FA-99B7-16DE5CEAD04E}" srcOrd="1" destOrd="0" presId="urn:microsoft.com/office/officeart/2008/layout/NameandTitleOrganizationalChart"/>
    <dgm:cxn modelId="{9383D008-8889-47BD-AA03-0753AB61ECF6}" type="presParOf" srcId="{3B22182E-D4E3-480B-8723-332C85CD3173}" destId="{D452E57B-3A8C-44E0-9695-D4298D00C903}" srcOrd="2" destOrd="0" presId="urn:microsoft.com/office/officeart/2008/layout/NameandTitleOrganizationalChart"/>
    <dgm:cxn modelId="{38DB36BC-7A81-4539-9085-2A4EF4217F6E}" type="presParOf" srcId="{17583101-0C0E-4707-8B9F-2D36AA1939AF}" destId="{C9743556-DDDD-459C-801C-0B9FCC10C617}" srcOrd="1" destOrd="0" presId="urn:microsoft.com/office/officeart/2008/layout/NameandTitleOrganizationalChart"/>
    <dgm:cxn modelId="{E80E9BD2-FFED-45C2-87B2-51EC25D1FC80}" type="presParOf" srcId="{C9743556-DDDD-459C-801C-0B9FCC10C617}" destId="{FAF27E0F-2084-4B3B-A9A0-964C23AEBAB5}" srcOrd="0" destOrd="0" presId="urn:microsoft.com/office/officeart/2008/layout/NameandTitleOrganizationalChart"/>
    <dgm:cxn modelId="{80AEC333-52F0-44DA-AD18-BA52B5674393}" type="presParOf" srcId="{C9743556-DDDD-459C-801C-0B9FCC10C617}" destId="{5DFBB770-27F4-4E19-A77E-48D7239A982C}" srcOrd="1" destOrd="0" presId="urn:microsoft.com/office/officeart/2008/layout/NameandTitleOrganizationalChart"/>
    <dgm:cxn modelId="{1E765E0C-303F-45B4-A11D-B9C3524009B5}" type="presParOf" srcId="{5DFBB770-27F4-4E19-A77E-48D7239A982C}" destId="{780E5F6C-7946-49EE-B6BA-78C7822CD7BF}" srcOrd="0" destOrd="0" presId="urn:microsoft.com/office/officeart/2008/layout/NameandTitleOrganizationalChart"/>
    <dgm:cxn modelId="{6103D028-1701-4203-8C19-1C3301B490B9}" type="presParOf" srcId="{780E5F6C-7946-49EE-B6BA-78C7822CD7BF}" destId="{15069B92-0BE4-421B-9967-292854606E13}" srcOrd="0" destOrd="0" presId="urn:microsoft.com/office/officeart/2008/layout/NameandTitleOrganizationalChart"/>
    <dgm:cxn modelId="{216C4CD0-2879-4DC6-9430-29CAD653F1EB}" type="presParOf" srcId="{780E5F6C-7946-49EE-B6BA-78C7822CD7BF}" destId="{6AFFF4D4-63C5-4BD2-ADAF-AC634A976ECA}" srcOrd="1" destOrd="0" presId="urn:microsoft.com/office/officeart/2008/layout/NameandTitleOrganizationalChart"/>
    <dgm:cxn modelId="{5F2B273A-E2EE-4B06-A28D-17CB246E3B9B}" type="presParOf" srcId="{780E5F6C-7946-49EE-B6BA-78C7822CD7BF}" destId="{018A88E8-6B86-40F9-BBD8-0A968D73C23C}" srcOrd="2" destOrd="0" presId="urn:microsoft.com/office/officeart/2008/layout/NameandTitleOrganizationalChart"/>
    <dgm:cxn modelId="{654A9931-6D1D-42EB-96D9-EA1DFA273A7B}" type="presParOf" srcId="{5DFBB770-27F4-4E19-A77E-48D7239A982C}" destId="{D87902AD-DA8A-4FAD-8EC1-CD9CB489DA1E}" srcOrd="1" destOrd="0" presId="urn:microsoft.com/office/officeart/2008/layout/NameandTitleOrganizationalChart"/>
    <dgm:cxn modelId="{2A60385E-507A-41D7-989A-F14B84784E09}" type="presParOf" srcId="{D87902AD-DA8A-4FAD-8EC1-CD9CB489DA1E}" destId="{9B415DFD-3B32-4E8F-AB33-321EEE10FC53}" srcOrd="0" destOrd="0" presId="urn:microsoft.com/office/officeart/2008/layout/NameandTitleOrganizationalChart"/>
    <dgm:cxn modelId="{8B58E701-8CD4-4C5A-BE6C-2E7C5CE3B515}" type="presParOf" srcId="{D87902AD-DA8A-4FAD-8EC1-CD9CB489DA1E}" destId="{F5025F97-49C5-48B0-93C5-2CC3F8BAAF92}" srcOrd="1" destOrd="0" presId="urn:microsoft.com/office/officeart/2008/layout/NameandTitleOrganizationalChart"/>
    <dgm:cxn modelId="{56CBBB84-80A5-4C06-BB98-DC820CA2BED0}" type="presParOf" srcId="{F5025F97-49C5-48B0-93C5-2CC3F8BAAF92}" destId="{6F1CD83A-C15F-4441-817B-26187D0ED29B}" srcOrd="0" destOrd="0" presId="urn:microsoft.com/office/officeart/2008/layout/NameandTitleOrganizationalChart"/>
    <dgm:cxn modelId="{4F9A0608-7AE0-468D-A156-363B24788117}" type="presParOf" srcId="{6F1CD83A-C15F-4441-817B-26187D0ED29B}" destId="{90FEDBA1-4DDB-4190-8FCD-2E1789CE47B9}" srcOrd="0" destOrd="0" presId="urn:microsoft.com/office/officeart/2008/layout/NameandTitleOrganizationalChart"/>
    <dgm:cxn modelId="{0C5BF14C-8D58-444D-B21D-FAF63306E7E6}" type="presParOf" srcId="{6F1CD83A-C15F-4441-817B-26187D0ED29B}" destId="{7E7C0128-24A6-4D63-A671-844FBF828F80}" srcOrd="1" destOrd="0" presId="urn:microsoft.com/office/officeart/2008/layout/NameandTitleOrganizationalChart"/>
    <dgm:cxn modelId="{261736FC-AF59-4A51-AA1C-85E382EBD52E}" type="presParOf" srcId="{6F1CD83A-C15F-4441-817B-26187D0ED29B}" destId="{0C83E5B6-51D7-48CE-82A1-511ED1B646F4}" srcOrd="2" destOrd="0" presId="urn:microsoft.com/office/officeart/2008/layout/NameandTitleOrganizationalChart"/>
    <dgm:cxn modelId="{3A835035-869C-45F3-8BC1-F359CE674B38}" type="presParOf" srcId="{F5025F97-49C5-48B0-93C5-2CC3F8BAAF92}" destId="{A4DF80DF-2FFF-46DD-A5B1-EAA73D660DD0}" srcOrd="1" destOrd="0" presId="urn:microsoft.com/office/officeart/2008/layout/NameandTitleOrganizationalChart"/>
    <dgm:cxn modelId="{D9B4FD09-DBAE-4BCA-B430-4266655AEAB3}" type="presParOf" srcId="{F5025F97-49C5-48B0-93C5-2CC3F8BAAF92}" destId="{8CC0272E-54AB-421B-8EC0-D512AC7678B0}" srcOrd="2" destOrd="0" presId="urn:microsoft.com/office/officeart/2008/layout/NameandTitleOrganizationalChart"/>
    <dgm:cxn modelId="{8A5CE964-E1F9-4AB9-A229-6FBA4393A6A2}" type="presParOf" srcId="{5DFBB770-27F4-4E19-A77E-48D7239A982C}" destId="{91E82B2F-5CF2-4DB9-8ADB-C99B849F5186}" srcOrd="2" destOrd="0" presId="urn:microsoft.com/office/officeart/2008/layout/NameandTitleOrganizationalChart"/>
    <dgm:cxn modelId="{4ABC887B-5621-4152-95AC-71471C0F708A}" type="presParOf" srcId="{C9743556-DDDD-459C-801C-0B9FCC10C617}" destId="{3D1CC3E5-E302-4071-B68A-20F32B2D8A83}" srcOrd="2" destOrd="0" presId="urn:microsoft.com/office/officeart/2008/layout/NameandTitleOrganizationalChart"/>
    <dgm:cxn modelId="{07596C7A-26C5-4E56-8C7C-CAA373400AD5}" type="presParOf" srcId="{C9743556-DDDD-459C-801C-0B9FCC10C617}" destId="{ED65FB5A-6F09-47D9-8A89-BDC58F7373CE}" srcOrd="3" destOrd="0" presId="urn:microsoft.com/office/officeart/2008/layout/NameandTitleOrganizationalChart"/>
    <dgm:cxn modelId="{2040224A-CF88-4543-AD33-793BE0E599A6}" type="presParOf" srcId="{ED65FB5A-6F09-47D9-8A89-BDC58F7373CE}" destId="{E625AA55-EB94-4E06-BBE9-B5C93F41E883}" srcOrd="0" destOrd="0" presId="urn:microsoft.com/office/officeart/2008/layout/NameandTitleOrganizationalChart"/>
    <dgm:cxn modelId="{652E40C7-354B-4BFA-98A2-CFAA4A461CFC}" type="presParOf" srcId="{E625AA55-EB94-4E06-BBE9-B5C93F41E883}" destId="{B0442C6B-388C-4E0E-BA75-A8FD56006BE1}" srcOrd="0" destOrd="0" presId="urn:microsoft.com/office/officeart/2008/layout/NameandTitleOrganizationalChart"/>
    <dgm:cxn modelId="{306464CE-D6F6-4B47-B88C-4FFF2894D18A}" type="presParOf" srcId="{E625AA55-EB94-4E06-BBE9-B5C93F41E883}" destId="{46F6C840-B959-4591-B32C-D14190E878CA}" srcOrd="1" destOrd="0" presId="urn:microsoft.com/office/officeart/2008/layout/NameandTitleOrganizationalChart"/>
    <dgm:cxn modelId="{D0FACAE3-C635-4E5D-A7D6-72ED04A88743}" type="presParOf" srcId="{E625AA55-EB94-4E06-BBE9-B5C93F41E883}" destId="{158CF612-D6AC-498B-8D15-05D10120C1DE}" srcOrd="2" destOrd="0" presId="urn:microsoft.com/office/officeart/2008/layout/NameandTitleOrganizationalChart"/>
    <dgm:cxn modelId="{2085A121-F24D-403D-B968-4DB0C4148172}" type="presParOf" srcId="{ED65FB5A-6F09-47D9-8A89-BDC58F7373CE}" destId="{2928740A-995E-4E7B-939F-A30742F55EB2}" srcOrd="1" destOrd="0" presId="urn:microsoft.com/office/officeart/2008/layout/NameandTitleOrganizationalChart"/>
    <dgm:cxn modelId="{E4008F59-D9F2-4492-A9BA-FC73C4F6FDB8}" type="presParOf" srcId="{2928740A-995E-4E7B-939F-A30742F55EB2}" destId="{F3634043-FDAF-4940-BA7A-FE1EFCA461AA}" srcOrd="0" destOrd="0" presId="urn:microsoft.com/office/officeart/2008/layout/NameandTitleOrganizationalChart"/>
    <dgm:cxn modelId="{E2E0B427-997E-407D-B8DE-2F84D2D36C75}" type="presParOf" srcId="{2928740A-995E-4E7B-939F-A30742F55EB2}" destId="{0B26EDA1-8B49-4EE9-BE27-1E1C4E640768}" srcOrd="1" destOrd="0" presId="urn:microsoft.com/office/officeart/2008/layout/NameandTitleOrganizationalChart"/>
    <dgm:cxn modelId="{5E417CE1-859F-4F5D-AD95-D1D8133695C9}" type="presParOf" srcId="{0B26EDA1-8B49-4EE9-BE27-1E1C4E640768}" destId="{786A8785-FF6B-43EE-A526-88DF1778E159}" srcOrd="0" destOrd="0" presId="urn:microsoft.com/office/officeart/2008/layout/NameandTitleOrganizationalChart"/>
    <dgm:cxn modelId="{79B7A1EE-E0EC-466C-858A-D7005584E0D1}" type="presParOf" srcId="{786A8785-FF6B-43EE-A526-88DF1778E159}" destId="{361EFC8F-301D-4703-B2D9-763B0F11A462}" srcOrd="0" destOrd="0" presId="urn:microsoft.com/office/officeart/2008/layout/NameandTitleOrganizationalChart"/>
    <dgm:cxn modelId="{8F018128-7898-46FC-A041-E3BDF1C96AA4}" type="presParOf" srcId="{786A8785-FF6B-43EE-A526-88DF1778E159}" destId="{4985521D-6C60-45B3-8909-1E848CCD49DB}" srcOrd="1" destOrd="0" presId="urn:microsoft.com/office/officeart/2008/layout/NameandTitleOrganizationalChart"/>
    <dgm:cxn modelId="{8F6CFDF7-EEAD-45DE-91D7-66EC8F686393}" type="presParOf" srcId="{786A8785-FF6B-43EE-A526-88DF1778E159}" destId="{6BBEFBF3-32E9-4CD4-B1C5-B76F9C6AE86E}" srcOrd="2" destOrd="0" presId="urn:microsoft.com/office/officeart/2008/layout/NameandTitleOrganizationalChart"/>
    <dgm:cxn modelId="{8F20FA89-AFB3-4128-A655-9EF1285939A7}" type="presParOf" srcId="{0B26EDA1-8B49-4EE9-BE27-1E1C4E640768}" destId="{DAAE7165-7812-40C8-A78C-24FA2DE1C3BB}" srcOrd="1" destOrd="0" presId="urn:microsoft.com/office/officeart/2008/layout/NameandTitleOrganizationalChart"/>
    <dgm:cxn modelId="{70A2E49A-103C-4360-B846-3FC55F8E617B}" type="presParOf" srcId="{0B26EDA1-8B49-4EE9-BE27-1E1C4E640768}" destId="{7135C13F-8291-4925-832D-D9E1E9440954}" srcOrd="2" destOrd="0" presId="urn:microsoft.com/office/officeart/2008/layout/NameandTitleOrganizationalChart"/>
    <dgm:cxn modelId="{600E7DFE-5C65-4556-808F-580FC27E561B}" type="presParOf" srcId="{ED65FB5A-6F09-47D9-8A89-BDC58F7373CE}" destId="{9CF2F2F7-CF0B-4CB1-B337-877834794722}" srcOrd="2" destOrd="0" presId="urn:microsoft.com/office/officeart/2008/layout/NameandTitleOrganizationalChart"/>
    <dgm:cxn modelId="{B251740F-7C42-4108-A8F5-8872D99827EB}" type="presParOf" srcId="{C9743556-DDDD-459C-801C-0B9FCC10C617}" destId="{6F86ABBC-5425-4DE0-8EE8-E88E5C9ADCEF}" srcOrd="4" destOrd="0" presId="urn:microsoft.com/office/officeart/2008/layout/NameandTitleOrganizationalChart"/>
    <dgm:cxn modelId="{085BA70F-25E8-4FC1-B68D-E9B01F03B741}" type="presParOf" srcId="{C9743556-DDDD-459C-801C-0B9FCC10C617}" destId="{1EC29D7A-0F61-4118-ADDF-668DF3234458}" srcOrd="5" destOrd="0" presId="urn:microsoft.com/office/officeart/2008/layout/NameandTitleOrganizationalChart"/>
    <dgm:cxn modelId="{EC072352-163D-4BC7-A39F-2B55B0DA24D7}" type="presParOf" srcId="{1EC29D7A-0F61-4118-ADDF-668DF3234458}" destId="{346B8113-F6E3-4EF0-9C04-7542DADECC09}" srcOrd="0" destOrd="0" presId="urn:microsoft.com/office/officeart/2008/layout/NameandTitleOrganizationalChart"/>
    <dgm:cxn modelId="{823E00EA-E68A-4DFD-B770-44A55003A3D8}" type="presParOf" srcId="{346B8113-F6E3-4EF0-9C04-7542DADECC09}" destId="{A54165FA-FAE4-4611-B6A5-BDBBE52F8DA3}" srcOrd="0" destOrd="0" presId="urn:microsoft.com/office/officeart/2008/layout/NameandTitleOrganizationalChart"/>
    <dgm:cxn modelId="{9F7EFB29-EBFF-4622-939A-45FBCAFBA833}" type="presParOf" srcId="{346B8113-F6E3-4EF0-9C04-7542DADECC09}" destId="{F7FE7675-20BE-49EE-A722-2B947413B554}" srcOrd="1" destOrd="0" presId="urn:microsoft.com/office/officeart/2008/layout/NameandTitleOrganizationalChart"/>
    <dgm:cxn modelId="{38AE4888-C87D-43C0-A941-9F5D42C089AD}" type="presParOf" srcId="{346B8113-F6E3-4EF0-9C04-7542DADECC09}" destId="{D2C9A1B0-E594-42DB-AE86-BF6AFFC0EA39}" srcOrd="2" destOrd="0" presId="urn:microsoft.com/office/officeart/2008/layout/NameandTitleOrganizationalChart"/>
    <dgm:cxn modelId="{77B6EE3B-3108-4148-B2A1-4964ED7933F2}" type="presParOf" srcId="{1EC29D7A-0F61-4118-ADDF-668DF3234458}" destId="{744408D4-F330-4811-AB8A-E0521C92F6C6}" srcOrd="1" destOrd="0" presId="urn:microsoft.com/office/officeart/2008/layout/NameandTitleOrganizationalChart"/>
    <dgm:cxn modelId="{6759EA2E-0976-4F74-976F-C11B511E8E2F}" type="presParOf" srcId="{744408D4-F330-4811-AB8A-E0521C92F6C6}" destId="{CCC09C84-458F-41FB-BC92-6F68053D5562}" srcOrd="0" destOrd="0" presId="urn:microsoft.com/office/officeart/2008/layout/NameandTitleOrganizationalChart"/>
    <dgm:cxn modelId="{209FCF13-A1FB-49A8-8D08-28B8DCFBC699}" type="presParOf" srcId="{744408D4-F330-4811-AB8A-E0521C92F6C6}" destId="{A36A3E84-8630-4714-B40C-0570CAABC793}" srcOrd="1" destOrd="0" presId="urn:microsoft.com/office/officeart/2008/layout/NameandTitleOrganizationalChart"/>
    <dgm:cxn modelId="{024E8EC0-513D-4998-8E45-1358A92FC8B9}" type="presParOf" srcId="{A36A3E84-8630-4714-B40C-0570CAABC793}" destId="{86FC9FD6-C234-4B0F-85C2-50428637B061}" srcOrd="0" destOrd="0" presId="urn:microsoft.com/office/officeart/2008/layout/NameandTitleOrganizationalChart"/>
    <dgm:cxn modelId="{B5AD6866-D4CA-4660-AAE3-07C502262BF8}" type="presParOf" srcId="{86FC9FD6-C234-4B0F-85C2-50428637B061}" destId="{6A4FDFFC-5458-4255-BCE9-6C0821EFFE64}" srcOrd="0" destOrd="0" presId="urn:microsoft.com/office/officeart/2008/layout/NameandTitleOrganizationalChart"/>
    <dgm:cxn modelId="{7B0C3C1E-F14A-4173-A07B-DDD0C1477DDB}" type="presParOf" srcId="{86FC9FD6-C234-4B0F-85C2-50428637B061}" destId="{C4BE02E2-EE7E-4CA3-BBA5-98E35C1CDB11}" srcOrd="1" destOrd="0" presId="urn:microsoft.com/office/officeart/2008/layout/NameandTitleOrganizationalChart"/>
    <dgm:cxn modelId="{0F4B9E0E-55FE-4ACA-A551-E89974241C69}" type="presParOf" srcId="{86FC9FD6-C234-4B0F-85C2-50428637B061}" destId="{A21BE266-64C0-4329-A1FD-4B2F5C91338A}" srcOrd="2" destOrd="0" presId="urn:microsoft.com/office/officeart/2008/layout/NameandTitleOrganizationalChart"/>
    <dgm:cxn modelId="{35172648-3E0F-41A0-965B-71C13FEFE7EF}" type="presParOf" srcId="{A36A3E84-8630-4714-B40C-0570CAABC793}" destId="{9A5B68F2-7DBE-43EB-A87A-FAA8C6EE98DE}" srcOrd="1" destOrd="0" presId="urn:microsoft.com/office/officeart/2008/layout/NameandTitleOrganizationalChart"/>
    <dgm:cxn modelId="{D8ED9329-E1E0-4660-99FB-A849FAE189FF}" type="presParOf" srcId="{A36A3E84-8630-4714-B40C-0570CAABC793}" destId="{410A73A4-74AE-4258-B355-59BA84F02B93}" srcOrd="2" destOrd="0" presId="urn:microsoft.com/office/officeart/2008/layout/NameandTitleOrganizationalChart"/>
    <dgm:cxn modelId="{B1B9D641-4196-4566-8F6D-BE971A75C8A4}" type="presParOf" srcId="{1EC29D7A-0F61-4118-ADDF-668DF3234458}" destId="{71838B3D-2665-47C8-8E49-C28398B921FA}" srcOrd="2" destOrd="0" presId="urn:microsoft.com/office/officeart/2008/layout/NameandTitleOrganizationalChart"/>
    <dgm:cxn modelId="{C64C2EAF-225E-4568-9BFC-EA16F664F915}" type="presParOf" srcId="{17583101-0C0E-4707-8B9F-2D36AA1939AF}" destId="{58ADC8D3-99A2-4DF4-A037-9548092E4E2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09C84-458F-41FB-BC92-6F68053D5562}">
      <dsp:nvSpPr>
        <dsp:cNvPr id="0" name=""/>
        <dsp:cNvSpPr/>
      </dsp:nvSpPr>
      <dsp:spPr>
        <a:xfrm>
          <a:off x="4535683" y="1813647"/>
          <a:ext cx="91440" cy="40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6ABBC-5425-4DE0-8EE8-E88E5C9ADCEF}">
      <dsp:nvSpPr>
        <dsp:cNvPr id="0" name=""/>
        <dsp:cNvSpPr/>
      </dsp:nvSpPr>
      <dsp:spPr>
        <a:xfrm>
          <a:off x="2758756" y="703849"/>
          <a:ext cx="1822646" cy="40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79"/>
              </a:lnTo>
              <a:lnTo>
                <a:pt x="1822646" y="242279"/>
              </a:lnTo>
              <a:lnTo>
                <a:pt x="1822646" y="406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4043-FDAF-4940-BA7A-FE1EFCA461AA}">
      <dsp:nvSpPr>
        <dsp:cNvPr id="0" name=""/>
        <dsp:cNvSpPr/>
      </dsp:nvSpPr>
      <dsp:spPr>
        <a:xfrm>
          <a:off x="2713036" y="1813647"/>
          <a:ext cx="91440" cy="40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C3E5-E302-4071-B68A-20F32B2D8A83}">
      <dsp:nvSpPr>
        <dsp:cNvPr id="0" name=""/>
        <dsp:cNvSpPr/>
      </dsp:nvSpPr>
      <dsp:spPr>
        <a:xfrm>
          <a:off x="2713036" y="703849"/>
          <a:ext cx="91440" cy="40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15DFD-3B32-4E8F-AB33-321EEE10FC53}">
      <dsp:nvSpPr>
        <dsp:cNvPr id="0" name=""/>
        <dsp:cNvSpPr/>
      </dsp:nvSpPr>
      <dsp:spPr>
        <a:xfrm>
          <a:off x="890390" y="1813647"/>
          <a:ext cx="91440" cy="40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27E0F-2084-4B3B-A9A0-964C23AEBAB5}">
      <dsp:nvSpPr>
        <dsp:cNvPr id="0" name=""/>
        <dsp:cNvSpPr/>
      </dsp:nvSpPr>
      <dsp:spPr>
        <a:xfrm>
          <a:off x="936110" y="703849"/>
          <a:ext cx="1822646" cy="406404"/>
        </a:xfrm>
        <a:custGeom>
          <a:avLst/>
          <a:gdLst/>
          <a:ahLst/>
          <a:cxnLst/>
          <a:rect l="0" t="0" r="0" b="0"/>
          <a:pathLst>
            <a:path>
              <a:moveTo>
                <a:pt x="1822646" y="0"/>
              </a:moveTo>
              <a:lnTo>
                <a:pt x="1822646" y="242279"/>
              </a:lnTo>
              <a:lnTo>
                <a:pt x="0" y="242279"/>
              </a:lnTo>
              <a:lnTo>
                <a:pt x="0" y="406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6631B-9D27-4264-AD95-B9A2E54DACC4}">
      <dsp:nvSpPr>
        <dsp:cNvPr id="0" name=""/>
        <dsp:cNvSpPr/>
      </dsp:nvSpPr>
      <dsp:spPr>
        <a:xfrm>
          <a:off x="2079485" y="456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PROJETO</a:t>
          </a:r>
        </a:p>
      </dsp:txBody>
      <dsp:txXfrm>
        <a:off x="2079485" y="456"/>
        <a:ext cx="1358542" cy="703392"/>
      </dsp:txXfrm>
    </dsp:sp>
    <dsp:sp modelId="{895BE077-AA89-44FA-99B7-16DE5CEAD04E}">
      <dsp:nvSpPr>
        <dsp:cNvPr id="0" name=""/>
        <dsp:cNvSpPr/>
      </dsp:nvSpPr>
      <dsp:spPr>
        <a:xfrm>
          <a:off x="2351194" y="547539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351194" y="547539"/>
        <a:ext cx="1222688" cy="234464"/>
      </dsp:txXfrm>
    </dsp:sp>
    <dsp:sp modelId="{15069B92-0BE4-421B-9967-292854606E13}">
      <dsp:nvSpPr>
        <dsp:cNvPr id="0" name=""/>
        <dsp:cNvSpPr/>
      </dsp:nvSpPr>
      <dsp:spPr>
        <a:xfrm>
          <a:off x="256839" y="1110254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Text</a:t>
          </a:r>
        </a:p>
      </dsp:txBody>
      <dsp:txXfrm>
        <a:off x="256839" y="1110254"/>
        <a:ext cx="1358542" cy="703392"/>
      </dsp:txXfrm>
    </dsp:sp>
    <dsp:sp modelId="{6AFFF4D4-63C5-4BD2-ADAF-AC634A976ECA}">
      <dsp:nvSpPr>
        <dsp:cNvPr id="0" name=""/>
        <dsp:cNvSpPr/>
      </dsp:nvSpPr>
      <dsp:spPr>
        <a:xfrm>
          <a:off x="528547" y="1657337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528547" y="1657337"/>
        <a:ext cx="1222688" cy="234464"/>
      </dsp:txXfrm>
    </dsp:sp>
    <dsp:sp modelId="{90FEDBA1-4DDB-4190-8FCD-2E1789CE47B9}">
      <dsp:nvSpPr>
        <dsp:cNvPr id="0" name=""/>
        <dsp:cNvSpPr/>
      </dsp:nvSpPr>
      <dsp:spPr>
        <a:xfrm>
          <a:off x="256839" y="2220051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Texto</a:t>
          </a:r>
        </a:p>
      </dsp:txBody>
      <dsp:txXfrm>
        <a:off x="256839" y="2220051"/>
        <a:ext cx="1358542" cy="703392"/>
      </dsp:txXfrm>
    </dsp:sp>
    <dsp:sp modelId="{7E7C0128-24A6-4D63-A671-844FBF828F80}">
      <dsp:nvSpPr>
        <dsp:cNvPr id="0" name=""/>
        <dsp:cNvSpPr/>
      </dsp:nvSpPr>
      <dsp:spPr>
        <a:xfrm>
          <a:off x="528547" y="2767135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528547" y="2767135"/>
        <a:ext cx="1222688" cy="234464"/>
      </dsp:txXfrm>
    </dsp:sp>
    <dsp:sp modelId="{B0442C6B-388C-4E0E-BA75-A8FD56006BE1}">
      <dsp:nvSpPr>
        <dsp:cNvPr id="0" name=""/>
        <dsp:cNvSpPr/>
      </dsp:nvSpPr>
      <dsp:spPr>
        <a:xfrm>
          <a:off x="2079485" y="1110254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Texto</a:t>
          </a:r>
        </a:p>
      </dsp:txBody>
      <dsp:txXfrm>
        <a:off x="2079485" y="1110254"/>
        <a:ext cx="1358542" cy="703392"/>
      </dsp:txXfrm>
    </dsp:sp>
    <dsp:sp modelId="{46F6C840-B959-4591-B32C-D14190E878CA}">
      <dsp:nvSpPr>
        <dsp:cNvPr id="0" name=""/>
        <dsp:cNvSpPr/>
      </dsp:nvSpPr>
      <dsp:spPr>
        <a:xfrm>
          <a:off x="2351194" y="1657337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351194" y="1657337"/>
        <a:ext cx="1222688" cy="234464"/>
      </dsp:txXfrm>
    </dsp:sp>
    <dsp:sp modelId="{361EFC8F-301D-4703-B2D9-763B0F11A462}">
      <dsp:nvSpPr>
        <dsp:cNvPr id="0" name=""/>
        <dsp:cNvSpPr/>
      </dsp:nvSpPr>
      <dsp:spPr>
        <a:xfrm>
          <a:off x="2079485" y="2220051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Texto</a:t>
          </a:r>
        </a:p>
      </dsp:txBody>
      <dsp:txXfrm>
        <a:off x="2079485" y="2220051"/>
        <a:ext cx="1358542" cy="703392"/>
      </dsp:txXfrm>
    </dsp:sp>
    <dsp:sp modelId="{4985521D-6C60-45B3-8909-1E848CCD49DB}">
      <dsp:nvSpPr>
        <dsp:cNvPr id="0" name=""/>
        <dsp:cNvSpPr/>
      </dsp:nvSpPr>
      <dsp:spPr>
        <a:xfrm>
          <a:off x="2351194" y="2767135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351194" y="2767135"/>
        <a:ext cx="1222688" cy="234464"/>
      </dsp:txXfrm>
    </dsp:sp>
    <dsp:sp modelId="{A54165FA-FAE4-4611-B6A5-BDBBE52F8DA3}">
      <dsp:nvSpPr>
        <dsp:cNvPr id="0" name=""/>
        <dsp:cNvSpPr/>
      </dsp:nvSpPr>
      <dsp:spPr>
        <a:xfrm>
          <a:off x="3902132" y="1110254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Texto</a:t>
          </a:r>
        </a:p>
      </dsp:txBody>
      <dsp:txXfrm>
        <a:off x="3902132" y="1110254"/>
        <a:ext cx="1358542" cy="703392"/>
      </dsp:txXfrm>
    </dsp:sp>
    <dsp:sp modelId="{F7FE7675-20BE-49EE-A722-2B947413B554}">
      <dsp:nvSpPr>
        <dsp:cNvPr id="0" name=""/>
        <dsp:cNvSpPr/>
      </dsp:nvSpPr>
      <dsp:spPr>
        <a:xfrm>
          <a:off x="4173840" y="1657337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4173840" y="1657337"/>
        <a:ext cx="1222688" cy="234464"/>
      </dsp:txXfrm>
    </dsp:sp>
    <dsp:sp modelId="{6A4FDFFC-5458-4255-BCE9-6C0821EFFE64}">
      <dsp:nvSpPr>
        <dsp:cNvPr id="0" name=""/>
        <dsp:cNvSpPr/>
      </dsp:nvSpPr>
      <dsp:spPr>
        <a:xfrm>
          <a:off x="3902132" y="2220051"/>
          <a:ext cx="1358542" cy="70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992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Texto</a:t>
          </a:r>
        </a:p>
      </dsp:txBody>
      <dsp:txXfrm>
        <a:off x="3902132" y="2220051"/>
        <a:ext cx="1358542" cy="703392"/>
      </dsp:txXfrm>
    </dsp:sp>
    <dsp:sp modelId="{C4BE02E2-EE7E-4CA3-BBA5-98E35C1CDB11}">
      <dsp:nvSpPr>
        <dsp:cNvPr id="0" name=""/>
        <dsp:cNvSpPr/>
      </dsp:nvSpPr>
      <dsp:spPr>
        <a:xfrm>
          <a:off x="4173840" y="2767135"/>
          <a:ext cx="1222688" cy="234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4173840" y="2767135"/>
        <a:ext cx="1222688" cy="234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7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B287A0-FFB1-3E4C-B55D-737E1B434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06653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dignissimos</a:t>
            </a:r>
            <a:endParaRPr lang="pt-BR" dirty="0"/>
          </a:p>
          <a:p>
            <a:pPr lvl="0"/>
            <a:r>
              <a:rPr lang="pt-BR" dirty="0" err="1"/>
              <a:t>praesentium</a:t>
            </a:r>
            <a:r>
              <a:rPr lang="pt-BR" dirty="0"/>
              <a:t> </a:t>
            </a:r>
            <a:r>
              <a:rPr lang="pt-BR" dirty="0" err="1"/>
              <a:t>voluptatum</a:t>
            </a:r>
            <a:r>
              <a:rPr lang="pt-BR" dirty="0"/>
              <a:t> </a:t>
            </a:r>
            <a:r>
              <a:rPr lang="pt-BR" dirty="0" err="1"/>
              <a:t>deleniti</a:t>
            </a:r>
            <a:r>
              <a:rPr lang="pt-BR" dirty="0"/>
              <a:t> </a:t>
            </a:r>
            <a:r>
              <a:rPr lang="pt-BR" dirty="0" err="1"/>
              <a:t>atque</a:t>
            </a:r>
            <a:r>
              <a:rPr lang="pt-BR" dirty="0"/>
              <a:t>.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EDC5C8-7736-6D4E-BF26-883EE76FC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C17FF16C-8B81-9F4D-AB38-E98894CDE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6C649B46-1B27-674D-A554-2E203FB8B1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3459" y="2521710"/>
            <a:ext cx="300194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4098E57-86DD-064D-99B3-B68605887B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3460" y="1959397"/>
            <a:ext cx="3001941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8" name="Espaço Reservado para Texto 18">
            <a:extLst>
              <a:ext uri="{FF2B5EF4-FFF2-40B4-BE49-F238E27FC236}">
                <a16:creationId xmlns:a16="http://schemas.microsoft.com/office/drawing/2014/main" id="{E108D259-2A46-FA44-A779-B6B38F3BF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2750" y="3722688"/>
            <a:ext cx="3002651" cy="15238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/>
              <a:t>At vero </a:t>
            </a:r>
            <a:r>
              <a:rPr lang="pt-BR" sz="1800" dirty="0" err="1"/>
              <a:t>eos</a:t>
            </a:r>
            <a:r>
              <a:rPr lang="pt-BR" sz="1800" dirty="0"/>
              <a:t> et </a:t>
            </a:r>
            <a:r>
              <a:rPr lang="pt-BR" sz="1800" dirty="0" err="1"/>
              <a:t>accusamus</a:t>
            </a:r>
            <a:r>
              <a:rPr lang="pt-BR" sz="1800" dirty="0"/>
              <a:t> et </a:t>
            </a:r>
            <a:r>
              <a:rPr lang="pt-BR" sz="1800" dirty="0" err="1"/>
              <a:t>iusto</a:t>
            </a:r>
            <a:r>
              <a:rPr lang="pt-BR" sz="1800" dirty="0"/>
              <a:t> </a:t>
            </a:r>
            <a:r>
              <a:rPr lang="pt-BR" sz="1800" dirty="0" err="1"/>
              <a:t>odio</a:t>
            </a:r>
            <a:r>
              <a:rPr lang="pt-BR" sz="1800" dirty="0"/>
              <a:t> digníssimos </a:t>
            </a:r>
            <a:r>
              <a:rPr lang="pt-BR" sz="1800" dirty="0" err="1"/>
              <a:t>praesentium</a:t>
            </a:r>
            <a:r>
              <a:rPr lang="pt-BR" sz="1800" dirty="0"/>
              <a:t> </a:t>
            </a:r>
            <a:r>
              <a:rPr lang="pt-BR" sz="1800" dirty="0" err="1"/>
              <a:t>voluptatum</a:t>
            </a:r>
            <a:r>
              <a:rPr lang="pt-BR" sz="1800" dirty="0"/>
              <a:t> </a:t>
            </a:r>
            <a:r>
              <a:rPr lang="pt-BR" sz="1800" dirty="0" err="1"/>
              <a:t>deleniti</a:t>
            </a:r>
            <a:r>
              <a:rPr lang="pt-BR" sz="1800" dirty="0"/>
              <a:t> </a:t>
            </a:r>
            <a:r>
              <a:rPr lang="pt-BR" sz="1800" dirty="0" err="1"/>
              <a:t>atque</a:t>
            </a:r>
            <a:r>
              <a:rPr lang="pt-BR" sz="1800" dirty="0"/>
              <a:t>.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C8B1D5-6F92-2D48-9D7A-1E1C8694C2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7B1EE635-86F8-284E-B658-3C9156A7F3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3D57FA80-D209-9D48-95C1-E978D9AF8F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97F82664-FC5A-EF42-AE7D-071E29C179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6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4367BE-D3F7-BF41-AA41-9149DC4DB1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091" y="1"/>
            <a:ext cx="4675909" cy="6858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532478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4407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548211" cy="142298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sz="2000" dirty="0"/>
              <a:t>At vero </a:t>
            </a:r>
            <a:r>
              <a:rPr lang="pt-BR" sz="2000" dirty="0" err="1"/>
              <a:t>eos</a:t>
            </a:r>
            <a:r>
              <a:rPr lang="pt-BR" sz="2000" dirty="0"/>
              <a:t> et </a:t>
            </a:r>
            <a:r>
              <a:rPr lang="pt-BR" sz="2000" dirty="0" err="1"/>
              <a:t>accusamus</a:t>
            </a:r>
            <a:r>
              <a:rPr lang="pt-BR" sz="2000" dirty="0"/>
              <a:t> et </a:t>
            </a:r>
            <a:r>
              <a:rPr lang="pt-BR" sz="2000" dirty="0" err="1"/>
              <a:t>iusto</a:t>
            </a:r>
            <a:r>
              <a:rPr lang="pt-BR" sz="2000" dirty="0"/>
              <a:t> </a:t>
            </a:r>
            <a:r>
              <a:rPr lang="pt-BR" sz="2000" dirty="0" err="1"/>
              <a:t>odio</a:t>
            </a:r>
            <a:r>
              <a:rPr lang="pt-BR" sz="2000" dirty="0"/>
              <a:t> digníssimos </a:t>
            </a:r>
            <a:r>
              <a:rPr lang="pt-BR" sz="2000" dirty="0" err="1"/>
              <a:t>praesentium</a:t>
            </a:r>
            <a:r>
              <a:rPr lang="pt-BR" sz="2000" dirty="0"/>
              <a:t> </a:t>
            </a:r>
            <a:r>
              <a:rPr lang="pt-BR" sz="2000" dirty="0" err="1"/>
              <a:t>voluptatum</a:t>
            </a:r>
            <a:r>
              <a:rPr lang="pt-BR" sz="2000" dirty="0"/>
              <a:t> </a:t>
            </a:r>
            <a:r>
              <a:rPr lang="pt-BR" sz="2000" dirty="0" err="1"/>
              <a:t>deleniti</a:t>
            </a:r>
            <a:r>
              <a:rPr lang="pt-BR" sz="2000" dirty="0"/>
              <a:t> </a:t>
            </a:r>
            <a:r>
              <a:rPr lang="pt-BR" sz="2000" dirty="0" err="1"/>
              <a:t>atque</a:t>
            </a:r>
            <a:r>
              <a:rPr lang="pt-BR" sz="2000" dirty="0"/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F9BF7CB4-FDB2-BA49-AECC-F4BBDC1755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6F9172-5879-F147-BAE0-796E0B0F88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52BDC3-CBD0-BE4C-B144-B91FB402D48D}"/>
              </a:ext>
            </a:extLst>
          </p:cNvPr>
          <p:cNvSpPr/>
          <p:nvPr userDrawn="1"/>
        </p:nvSpPr>
        <p:spPr>
          <a:xfrm>
            <a:off x="9810974" y="5152913"/>
            <a:ext cx="2381026" cy="170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CF2B57-F223-9F42-A61E-D085FE20C1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7612" y="5835023"/>
            <a:ext cx="1532161" cy="584097"/>
          </a:xfrm>
          <a:prstGeom prst="rect">
            <a:avLst/>
          </a:prstGeom>
        </p:spPr>
      </p:pic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A08174E5-AF9E-C340-B474-9AEB5FA78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C70894-1E37-1242-9812-E91828BF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0179" y="1"/>
            <a:ext cx="6421821" cy="6858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8" name="Espaço Reservado para Texto 20">
            <a:extLst>
              <a:ext uri="{FF2B5EF4-FFF2-40B4-BE49-F238E27FC236}">
                <a16:creationId xmlns:a16="http://schemas.microsoft.com/office/drawing/2014/main" id="{4179C5F2-6ABF-DD4A-9070-394809E430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8149E2-BDDE-5A49-A371-247A3DE132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344" y="887400"/>
            <a:ext cx="3144111" cy="50832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5ACA0EA8-D9AE-3645-AE25-6025D38DEF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6C1AD27E-3986-CE4B-8B7A-3A62E2E06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8332" y="2532478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4D270B-3BA0-914F-9862-076A82396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8331" y="1944407"/>
            <a:ext cx="3496730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5" name="Espaço Reservado para Texto 18">
            <a:extLst>
              <a:ext uri="{FF2B5EF4-FFF2-40B4-BE49-F238E27FC236}">
                <a16:creationId xmlns:a16="http://schemas.microsoft.com/office/drawing/2014/main" id="{1A9D0D68-B9D4-794D-9F79-0FF76B2C4F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7623" y="3783198"/>
            <a:ext cx="4548211" cy="142298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sz="2000" dirty="0"/>
              <a:t>At vero </a:t>
            </a:r>
            <a:r>
              <a:rPr lang="pt-BR" sz="2000" dirty="0" err="1"/>
              <a:t>eos</a:t>
            </a:r>
            <a:r>
              <a:rPr lang="pt-BR" sz="2000" dirty="0"/>
              <a:t> et </a:t>
            </a:r>
            <a:r>
              <a:rPr lang="pt-BR" sz="2000" dirty="0" err="1"/>
              <a:t>accusamus</a:t>
            </a:r>
            <a:r>
              <a:rPr lang="pt-BR" sz="2000" dirty="0"/>
              <a:t> et </a:t>
            </a:r>
            <a:r>
              <a:rPr lang="pt-BR" sz="2000" dirty="0" err="1"/>
              <a:t>iusto</a:t>
            </a:r>
            <a:r>
              <a:rPr lang="pt-BR" sz="2000" dirty="0"/>
              <a:t> </a:t>
            </a:r>
            <a:r>
              <a:rPr lang="pt-BR" sz="2000" dirty="0" err="1"/>
              <a:t>odio</a:t>
            </a:r>
            <a:r>
              <a:rPr lang="pt-BR" sz="2000" dirty="0"/>
              <a:t> digníssimos </a:t>
            </a:r>
            <a:r>
              <a:rPr lang="pt-BR" sz="2000" dirty="0" err="1"/>
              <a:t>praesentium</a:t>
            </a:r>
            <a:r>
              <a:rPr lang="pt-BR" sz="2000" dirty="0"/>
              <a:t> </a:t>
            </a:r>
            <a:r>
              <a:rPr lang="pt-BR" sz="2000" dirty="0" err="1"/>
              <a:t>voluptatum</a:t>
            </a:r>
            <a:r>
              <a:rPr lang="pt-BR" sz="2000" dirty="0"/>
              <a:t> </a:t>
            </a:r>
            <a:r>
              <a:rPr lang="pt-BR" sz="2000" dirty="0" err="1"/>
              <a:t>deleniti</a:t>
            </a:r>
            <a:r>
              <a:rPr lang="pt-BR" sz="2000" dirty="0"/>
              <a:t> </a:t>
            </a:r>
            <a:r>
              <a:rPr lang="pt-BR" sz="2000" dirty="0" err="1"/>
              <a:t>atque</a:t>
            </a:r>
            <a:r>
              <a:rPr lang="pt-BR" sz="2000" dirty="0"/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329242-646A-9846-A08E-CA23D8454A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9669" y="1"/>
            <a:ext cx="6432331" cy="6858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1A0AAC67-4378-E24E-896C-892B263486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798CE0-273D-FE48-B06B-67233E54B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E5A1683-C8CF-604F-89E0-09686CF97A84}"/>
              </a:ext>
            </a:extLst>
          </p:cNvPr>
          <p:cNvSpPr/>
          <p:nvPr userDrawn="1"/>
        </p:nvSpPr>
        <p:spPr>
          <a:xfrm>
            <a:off x="9810974" y="5152913"/>
            <a:ext cx="2381026" cy="170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3309" y="1957387"/>
            <a:ext cx="6093931" cy="348697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644244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805695"/>
            <a:ext cx="3496729" cy="288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E51E3C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09"/>
            <a:ext cx="3608217" cy="11609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pt-BR" sz="1800" dirty="0"/>
              <a:t>At vero </a:t>
            </a:r>
            <a:r>
              <a:rPr lang="pt-BR" sz="1800" dirty="0" err="1"/>
              <a:t>eos</a:t>
            </a:r>
            <a:r>
              <a:rPr lang="pt-BR" sz="1800" dirty="0"/>
              <a:t> et </a:t>
            </a:r>
            <a:r>
              <a:rPr lang="pt-BR" sz="1800" dirty="0" err="1"/>
              <a:t>accusamus</a:t>
            </a:r>
            <a:r>
              <a:rPr lang="pt-BR" sz="1800" dirty="0"/>
              <a:t> et </a:t>
            </a:r>
            <a:r>
              <a:rPr lang="pt-BR" sz="1800" dirty="0" err="1"/>
              <a:t>iusto</a:t>
            </a:r>
            <a:r>
              <a:rPr lang="pt-BR" sz="1800" dirty="0"/>
              <a:t> </a:t>
            </a:r>
            <a:r>
              <a:rPr lang="pt-BR" sz="1800" dirty="0" err="1"/>
              <a:t>odio</a:t>
            </a:r>
            <a:r>
              <a:rPr lang="pt-BR" sz="1800" dirty="0"/>
              <a:t> digníssimos </a:t>
            </a:r>
            <a:r>
              <a:rPr lang="pt-BR" sz="1800" dirty="0" err="1"/>
              <a:t>praesentium</a:t>
            </a:r>
            <a:r>
              <a:rPr lang="pt-BR" sz="1800" dirty="0"/>
              <a:t> </a:t>
            </a:r>
            <a:r>
              <a:rPr lang="pt-BR" sz="1800" dirty="0" err="1"/>
              <a:t>voluptatum</a:t>
            </a:r>
            <a:r>
              <a:rPr lang="pt-BR" sz="1800" dirty="0"/>
              <a:t> </a:t>
            </a:r>
            <a:r>
              <a:rPr lang="pt-BR" sz="1800" dirty="0" err="1"/>
              <a:t>deleniti</a:t>
            </a:r>
            <a:r>
              <a:rPr lang="pt-BR" sz="1800" dirty="0"/>
              <a:t> </a:t>
            </a:r>
            <a:r>
              <a:rPr lang="pt-BR" sz="1800" dirty="0" err="1"/>
              <a:t>atque</a:t>
            </a:r>
            <a:r>
              <a:rPr lang="pt-BR" sz="1800" dirty="0"/>
              <a:t>.</a:t>
            </a:r>
            <a:endParaRPr lang="pt-BR" dirty="0"/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0D862FC8-E47A-8F42-89E4-97293661A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278347-976C-F742-B923-E1E13ADC12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A149F4D3-4439-3B47-984B-3A6A44F727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238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EB145B-9593-194A-BF98-85FDC25F39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6F96A5E0-95C0-1447-A381-A259B74B1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583710" y="3158205"/>
            <a:ext cx="2164611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 spc="3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91B8F3C3-1E3D-094E-A18D-29BE7861FB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3539" y="2521710"/>
            <a:ext cx="300194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06AB8611-BE71-D449-9033-E287F4994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3540" y="1959397"/>
            <a:ext cx="3001941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8" name="Espaço Reservado para Texto 18">
            <a:extLst>
              <a:ext uri="{FF2B5EF4-FFF2-40B4-BE49-F238E27FC236}">
                <a16:creationId xmlns:a16="http://schemas.microsoft.com/office/drawing/2014/main" id="{9FDD65BD-C161-5D48-8954-87F849B666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2830" y="3722688"/>
            <a:ext cx="3002651" cy="15238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/>
              <a:t>At vero </a:t>
            </a:r>
            <a:r>
              <a:rPr lang="pt-BR" sz="1800" dirty="0" err="1"/>
              <a:t>eos</a:t>
            </a:r>
            <a:r>
              <a:rPr lang="pt-BR" sz="1800" dirty="0"/>
              <a:t> et </a:t>
            </a:r>
            <a:r>
              <a:rPr lang="pt-BR" sz="1800" dirty="0" err="1"/>
              <a:t>accusamus</a:t>
            </a:r>
            <a:r>
              <a:rPr lang="pt-BR" sz="1800" dirty="0"/>
              <a:t> et </a:t>
            </a:r>
            <a:r>
              <a:rPr lang="pt-BR" sz="1800" dirty="0" err="1"/>
              <a:t>iusto</a:t>
            </a:r>
            <a:r>
              <a:rPr lang="pt-BR" sz="1800" dirty="0"/>
              <a:t> </a:t>
            </a:r>
            <a:r>
              <a:rPr lang="pt-BR" sz="1800" dirty="0" err="1"/>
              <a:t>odio</a:t>
            </a:r>
            <a:r>
              <a:rPr lang="pt-BR" sz="1800" dirty="0"/>
              <a:t> digníssimos </a:t>
            </a:r>
            <a:r>
              <a:rPr lang="pt-BR" sz="1800" dirty="0" err="1"/>
              <a:t>praesentium</a:t>
            </a:r>
            <a:r>
              <a:rPr lang="pt-BR" sz="1800" dirty="0"/>
              <a:t> </a:t>
            </a:r>
            <a:r>
              <a:rPr lang="pt-BR" sz="1800" dirty="0" err="1"/>
              <a:t>voluptatum</a:t>
            </a:r>
            <a:r>
              <a:rPr lang="pt-BR" sz="1800" dirty="0"/>
              <a:t> </a:t>
            </a:r>
            <a:r>
              <a:rPr lang="pt-BR" sz="1800" dirty="0" err="1"/>
              <a:t>deleniti</a:t>
            </a:r>
            <a:r>
              <a:rPr lang="pt-BR" sz="1800" dirty="0"/>
              <a:t> </a:t>
            </a:r>
            <a:r>
              <a:rPr lang="pt-BR" sz="1800" dirty="0" err="1"/>
              <a:t>atque</a:t>
            </a:r>
            <a:r>
              <a:rPr lang="pt-BR" sz="1800" dirty="0"/>
              <a:t>.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3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260063538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08FEEDE7-EDD4-4E16-91BE-DC66F9A1137E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CFF103-2601-471A-96CD-B00234C51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177" y="2377224"/>
            <a:ext cx="8915514" cy="1122634"/>
          </a:xfrm>
        </p:spPr>
        <p:txBody>
          <a:bodyPr/>
          <a:lstStyle/>
          <a:p>
            <a:pPr algn="ctr"/>
            <a:r>
              <a:rPr lang="pt-BR" sz="3600" dirty="0"/>
              <a:t>Análise comportamental de condutores de veículo através de dispositivos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8271-26ED-4BC0-AEF9-53006DEEE2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1185" y="631781"/>
            <a:ext cx="6552116" cy="193883"/>
          </a:xfrm>
        </p:spPr>
        <p:txBody>
          <a:bodyPr/>
          <a:lstStyle/>
          <a:p>
            <a:pPr algn="ctr"/>
            <a:r>
              <a:rPr lang="pt-BR" cap="all" dirty="0"/>
              <a:t>Pós-graduação em Internet das Coisas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B69FB-CE14-48E2-8908-F9C5FEF83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1936" y="1141994"/>
            <a:ext cx="8323263" cy="511160"/>
          </a:xfrm>
        </p:spPr>
        <p:txBody>
          <a:bodyPr/>
          <a:lstStyle/>
          <a:p>
            <a:pPr algn="ctr"/>
            <a:r>
              <a:rPr lang="pt-BR" sz="2400" cap="all" dirty="0"/>
              <a:t>Faculdade de Tecnologia SENAI “Mariano Ferraz”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D2FDE-04D3-4B38-BCF9-0447090DE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Dezembro – 2020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CCFF103-2601-471A-96CD-B00234C51AF4}"/>
              </a:ext>
            </a:extLst>
          </p:cNvPr>
          <p:cNvSpPr txBox="1">
            <a:spLocks/>
          </p:cNvSpPr>
          <p:nvPr/>
        </p:nvSpPr>
        <p:spPr>
          <a:xfrm>
            <a:off x="1257922" y="4367280"/>
            <a:ext cx="8915514" cy="7283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/>
              <a:t>Rafael Gomes de Paula</a:t>
            </a:r>
          </a:p>
          <a:p>
            <a:pPr algn="ctr"/>
            <a:r>
              <a:rPr lang="pt-BR" sz="3600" dirty="0"/>
              <a:t>Orientador: Caio Vinicius Ribeiro da Silva </a:t>
            </a:r>
          </a:p>
          <a:p>
            <a:pPr algn="ctr"/>
            <a:endParaRPr lang="pt-BR" sz="2000" dirty="0"/>
          </a:p>
          <a:p>
            <a:pPr algn="ctr"/>
            <a:r>
              <a:rPr lang="pt-BR" sz="36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91929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Faça um chamado para quem está ouvindo sobre algum tipo de ação que eles precisam tomar para ajudar que a sua solução IoT se torne um sucesso. (</a:t>
            </a:r>
            <a:r>
              <a:rPr lang="pt-BR" sz="2800" dirty="0" err="1"/>
              <a:t>Ex</a:t>
            </a:r>
            <a:r>
              <a:rPr lang="pt-BR" sz="2800" dirty="0"/>
              <a:t>: preciso do apoio de vocês, com sua orientação técnica, seu investimento,...)</a:t>
            </a:r>
          </a:p>
        </p:txBody>
      </p:sp>
    </p:spTree>
    <p:extLst>
      <p:ext uri="{BB962C8B-B14F-4D97-AF65-F5344CB8AC3E}">
        <p14:creationId xmlns:p14="http://schemas.microsoft.com/office/powerpoint/2010/main" val="353578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610624" y="2532478"/>
            <a:ext cx="6833668" cy="956155"/>
          </a:xfrm>
        </p:spPr>
        <p:txBody>
          <a:bodyPr/>
          <a:lstStyle/>
          <a:p>
            <a:r>
              <a:rPr lang="pt-BR" cap="all" dirty="0"/>
              <a:t>Solução </a:t>
            </a:r>
            <a:r>
              <a:rPr lang="pt-BR" cap="all" dirty="0" err="1"/>
              <a:t>IoT</a:t>
            </a:r>
            <a:r>
              <a:rPr lang="pt-BR" cap="all" dirty="0"/>
              <a:t> como PROJETO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AutoShape 2" descr="O Canvas | PM Visu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O Canvas | PM Visu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The PROJECT CANVAS: bridging the gap between concept and execution |  Business model canvas, Canvas projects, Business canv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The PROJECT CANVAS: bridging the gap between concept and execution |  Business model canvas, Canvas projects, Business canv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36" y="1944407"/>
            <a:ext cx="4649763" cy="32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93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Apresente o objetivo do projeto/pesquisa da solução </a:t>
            </a:r>
            <a:r>
              <a:rPr lang="pt-BR" sz="2800" dirty="0" err="1"/>
              <a:t>IoT</a:t>
            </a:r>
            <a:r>
              <a:rPr lang="pt-BR" sz="2800" dirty="0"/>
              <a:t>. O objetivo deve ser específico o suficiente, ter uma meta mensurável a ser atingida, ser viável, relevante para o atendimento da necessidade (dor) e com prazo a ser cumprido.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31671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Indique as limitações para desenvolvimento da solução da IoT. Orçamento, prazo, tecnologias, tempo, </a:t>
            </a:r>
            <a:r>
              <a:rPr lang="pt-BR" sz="2800" dirty="0" err="1"/>
              <a:t>compliance</a:t>
            </a:r>
            <a:r>
              <a:rPr lang="pt-BR" sz="2800" dirty="0"/>
              <a:t> de leis, normas técnicas, procedimentos internos, etc.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RESTRIÇÕES</a:t>
            </a:r>
          </a:p>
        </p:txBody>
      </p:sp>
    </p:spTree>
    <p:extLst>
      <p:ext uri="{BB962C8B-B14F-4D97-AF65-F5344CB8AC3E}">
        <p14:creationId xmlns:p14="http://schemas.microsoft.com/office/powerpoint/2010/main" val="374489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 escopo do projeto compreende apenas: um dispositivo para a coleta e envio de dados do condutor para a nuvem; Plataforma Web/mobile para a análise dos dados coletados;</a:t>
            </a:r>
          </a:p>
          <a:p>
            <a:pPr algn="ctr"/>
            <a:r>
              <a:rPr lang="pt-BR" sz="2800" dirty="0"/>
              <a:t>O escopo do projeto não compreende: Download de dados coletados para terceiros; Análise de outros veículos que não sejam carros;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24930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Indique as limitações para solução da </a:t>
            </a:r>
            <a:r>
              <a:rPr lang="pt-BR" sz="2800" dirty="0" err="1"/>
              <a:t>IoT</a:t>
            </a:r>
            <a:r>
              <a:rPr lang="pt-BR" sz="2800" dirty="0"/>
              <a:t>. Orçamento, prazo, tecnologias, tempo, </a:t>
            </a:r>
            <a:r>
              <a:rPr lang="pt-BR" sz="2800" dirty="0" err="1"/>
              <a:t>compliance</a:t>
            </a:r>
            <a:r>
              <a:rPr lang="pt-BR" sz="2800" dirty="0"/>
              <a:t> de leis, normas técnicas, exigências, etc.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RESTRIÇÕES</a:t>
            </a:r>
          </a:p>
        </p:txBody>
      </p:sp>
    </p:spTree>
    <p:extLst>
      <p:ext uri="{BB962C8B-B14F-4D97-AF65-F5344CB8AC3E}">
        <p14:creationId xmlns:p14="http://schemas.microsoft.com/office/powerpoint/2010/main" val="384731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610624" y="2532478"/>
            <a:ext cx="6833668" cy="956155"/>
          </a:xfrm>
        </p:spPr>
        <p:txBody>
          <a:bodyPr/>
          <a:lstStyle/>
          <a:p>
            <a:r>
              <a:rPr lang="pt-BR" cap="all" dirty="0"/>
              <a:t>Solução </a:t>
            </a:r>
            <a:r>
              <a:rPr lang="pt-BR" cap="all" dirty="0" err="1"/>
              <a:t>IoT</a:t>
            </a:r>
            <a:r>
              <a:rPr lang="pt-BR" cap="all" dirty="0"/>
              <a:t> como TECNOLOGIA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33" y="1808928"/>
            <a:ext cx="4719024" cy="279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91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Faça um esboço da solução (diagrama em blocos), mostrando os componentes de hardware e software e suas conexões. </a:t>
            </a:r>
          </a:p>
        </p:txBody>
      </p:sp>
    </p:spTree>
    <p:extLst>
      <p:ext uri="{BB962C8B-B14F-4D97-AF65-F5344CB8AC3E}">
        <p14:creationId xmlns:p14="http://schemas.microsoft.com/office/powerpoint/2010/main" val="70055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Faça um esboço das funcionalidades (use cases) da solução </a:t>
            </a:r>
            <a:r>
              <a:rPr lang="pt-BR" sz="2800" dirty="0" err="1"/>
              <a:t>IoT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Apresente a solução </a:t>
            </a:r>
            <a:r>
              <a:rPr lang="pt-BR" sz="2800" dirty="0" err="1"/>
              <a:t>IoT</a:t>
            </a:r>
            <a:r>
              <a:rPr lang="pt-BR" sz="2800" dirty="0"/>
              <a:t> conforme as camadas da arquitetura 3D.</a:t>
            </a:r>
          </a:p>
        </p:txBody>
      </p:sp>
    </p:spTree>
    <p:extLst>
      <p:ext uri="{BB962C8B-B14F-4D97-AF65-F5344CB8AC3E}">
        <p14:creationId xmlns:p14="http://schemas.microsoft.com/office/powerpoint/2010/main" val="27688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610624" y="2532478"/>
            <a:ext cx="6833668" cy="956155"/>
          </a:xfrm>
        </p:spPr>
        <p:txBody>
          <a:bodyPr/>
          <a:lstStyle/>
          <a:p>
            <a:r>
              <a:rPr lang="pt-BR" cap="all" dirty="0"/>
              <a:t>Solução </a:t>
            </a:r>
            <a:r>
              <a:rPr lang="pt-BR" cap="all" dirty="0" err="1"/>
              <a:t>IoT</a:t>
            </a:r>
            <a:r>
              <a:rPr lang="pt-BR" cap="all" dirty="0"/>
              <a:t> como negócio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1634452" y="1944407"/>
            <a:ext cx="3496729" cy="3412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32" name="Picture 8" descr="Como fazer um pitch de alto impacto sobre a sua empresa? – Human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562" y="2321773"/>
            <a:ext cx="4667437" cy="233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0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dirty="0"/>
              <a:t>Apresente as funções transversais contidas na solução </a:t>
            </a:r>
            <a:r>
              <a:rPr lang="pt-BR" sz="2800" dirty="0" err="1"/>
              <a:t>IoT</a:t>
            </a:r>
            <a:r>
              <a:rPr lang="pt-BR" sz="2800" dirty="0"/>
              <a:t> conforme as camadas da arquitetura 3D.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/>
              <a:t>Identificação de dispositivos e dados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/>
              <a:t>Integridade de dados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cs typeface="Calibri"/>
              </a:rPr>
              <a:t>Disponibilidade dos serviços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cs typeface="Calibri"/>
              </a:rPr>
              <a:t>Gerenciabilidade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cs typeface="Calibri"/>
              </a:rPr>
              <a:t>Segurança (</a:t>
            </a:r>
            <a:r>
              <a:rPr lang="pt-BR" sz="2800" dirty="0" err="1">
                <a:cs typeface="Calibri"/>
              </a:rPr>
              <a:t>safety</a:t>
            </a:r>
            <a:r>
              <a:rPr lang="pt-BR" sz="2800" dirty="0">
                <a:cs typeface="Calibri"/>
              </a:rPr>
              <a:t> e </a:t>
            </a:r>
            <a:r>
              <a:rPr lang="pt-BR" sz="2800" dirty="0" err="1">
                <a:cs typeface="Calibri"/>
              </a:rPr>
              <a:t>security</a:t>
            </a:r>
            <a:r>
              <a:rPr lang="pt-BR" sz="2800" dirty="0">
                <a:cs typeface="Calibri"/>
              </a:rPr>
              <a:t>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 err="1">
                <a:cs typeface="Calibri"/>
              </a:rPr>
              <a:t>Integrabilidade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 err="1">
                <a:cs typeface="Calibri"/>
              </a:rPr>
              <a:t>Composibilidade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cs typeface="Calibri"/>
              </a:rPr>
              <a:t>Inteligência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>
              <a:cs typeface="Calibri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77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Apresente as propriedade de sistema contidas na solução </a:t>
            </a:r>
            <a:r>
              <a:rPr lang="pt-BR" sz="2800" dirty="0" err="1"/>
              <a:t>IoT</a:t>
            </a:r>
            <a:r>
              <a:rPr lang="pt-BR" sz="2800" dirty="0"/>
              <a:t> conforme as camadas da arquitetura 3D.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97583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610624" y="2532478"/>
            <a:ext cx="6833668" cy="956155"/>
          </a:xfrm>
        </p:spPr>
        <p:txBody>
          <a:bodyPr/>
          <a:lstStyle/>
          <a:p>
            <a:r>
              <a:rPr lang="pt-BR" cap="all" dirty="0"/>
              <a:t>Solução </a:t>
            </a:r>
            <a:r>
              <a:rPr lang="pt-BR" cap="all" dirty="0" err="1"/>
              <a:t>IoT</a:t>
            </a:r>
            <a:r>
              <a:rPr lang="pt-BR" cap="all" dirty="0"/>
              <a:t> como PROJETO (continuação)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AutoShape 2" descr="O Canvas | PM Visu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O Canvas | PM Visu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The PROJECT CANVAS: bridging the gap between concept and execution |  Business model canvas, Canvas projects, Business canv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The PROJECT CANVAS: bridging the gap between concept and execution |  Business model canvas, Canvas projects, Business canv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36" y="1944407"/>
            <a:ext cx="4649763" cy="32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563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1098513" y="1323276"/>
            <a:ext cx="9758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Inserir o PBS, conforme entregas do projeto.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843681" y="566166"/>
            <a:ext cx="9274680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ESTRUTURA ANALÍTICA DO PROJETO (PBS)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E9B78E0-98B3-4DD5-8668-CBA21BA0E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364937"/>
              </p:ext>
            </p:extLst>
          </p:nvPr>
        </p:nvGraphicFramePr>
        <p:xfrm>
          <a:off x="2654337" y="1927972"/>
          <a:ext cx="5653368" cy="3002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210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1098513" y="1323276"/>
            <a:ext cx="975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Inserir cronograma, conforme entregas do projeto e atividades a serem realizadas para cada entrega.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308372" y="566166"/>
            <a:ext cx="9274680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193890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Inserir planilha com custos estimados do projeto (materiais, terceirização, mão-de-obra, etc.).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343754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Mostrar a relação custo-benefício, qualitativo e quantitativamente.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ANÁLISE DE VIABILIDADE</a:t>
            </a:r>
          </a:p>
        </p:txBody>
      </p:sp>
    </p:spTree>
    <p:extLst>
      <p:ext uri="{BB962C8B-B14F-4D97-AF65-F5344CB8AC3E}">
        <p14:creationId xmlns:p14="http://schemas.microsoft.com/office/powerpoint/2010/main" val="168973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Inserir plano de acompanhamento de projeto.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COMUNICAÇÃO</a:t>
            </a:r>
          </a:p>
        </p:txBody>
      </p:sp>
    </p:spTree>
    <p:extLst>
      <p:ext uri="{BB962C8B-B14F-4D97-AF65-F5344CB8AC3E}">
        <p14:creationId xmlns:p14="http://schemas.microsoft.com/office/powerpoint/2010/main" val="2943928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Inserir o mapeamento de riscos. Destacar os riscos mais importantes e as medidas para monitoramento destes riscos e medidas para mitigação.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B107A4B-8C01-4F0C-A15D-F8C312930310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1259441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2D2DDD3-6EC3-483E-BC24-0186E2F9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84D04BB9-237E-4AB6-90F7-699CEB220DA5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C98510-898F-4786-B462-522241E62803}"/>
              </a:ext>
            </a:extLst>
          </p:cNvPr>
          <p:cNvSpPr txBox="1"/>
          <p:nvPr/>
        </p:nvSpPr>
        <p:spPr>
          <a:xfrm>
            <a:off x="843681" y="1960209"/>
            <a:ext cx="975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Inserir as referências utilizadas no desenvolvimento da proposta (livros, sites, artigos de revistas, monografias, etc.)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298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54439" y="2487333"/>
            <a:ext cx="9758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 desenvolvimento deste produto contribuirá com os condutores de carros, dando uma pontuação, quantificando e qualificando a forma que eles conduzem o veículo. Desta forma, o dispositivo poderá contribuir com uma avaliação baseada em dados técnicos, fornecendo dados estatísticos e sugerindo melhorias.</a:t>
            </a:r>
          </a:p>
          <a:p>
            <a:pPr algn="ctr"/>
            <a:r>
              <a:rPr lang="pt-BR" sz="2800" dirty="0"/>
              <a:t>A base de dados gerada a partir destes dispositivos também poderá ajudar diversos setores da indústria na resolução de alguns problemas pontuais, como a precificação de seguro de automóvel.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84D04BB9-237E-4AB6-90F7-699CEB220DA5}"/>
              </a:ext>
            </a:extLst>
          </p:cNvPr>
          <p:cNvSpPr txBox="1">
            <a:spLocks/>
          </p:cNvSpPr>
          <p:nvPr/>
        </p:nvSpPr>
        <p:spPr>
          <a:xfrm>
            <a:off x="1462891" y="5661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Análise comportamental de condutores de veículo através de dispositivos IoT</a:t>
            </a:r>
          </a:p>
        </p:txBody>
      </p:sp>
    </p:spTree>
    <p:extLst>
      <p:ext uri="{BB962C8B-B14F-4D97-AF65-F5344CB8AC3E}">
        <p14:creationId xmlns:p14="http://schemas.microsoft.com/office/powerpoint/2010/main" val="12600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940500" y="1960209"/>
            <a:ext cx="97585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 proposta do dispositivo pode gerar interesse das seguradoras, não pela aquisição do mesmo, mas sim pela aquisição dos dados gerados pelo produto. O comportamento do condutor durante um trajeto pode ser determinante na precificação do seguro do carro.</a:t>
            </a:r>
          </a:p>
          <a:p>
            <a:pPr algn="ctr"/>
            <a:r>
              <a:rPr lang="pt-BR" sz="2800" dirty="0"/>
              <a:t>A proposta também pode ser de grande valia para órgãos de perícia, que podem solicitar os dados de condução em um determinado momento em que houve um acidente.</a:t>
            </a:r>
          </a:p>
        </p:txBody>
      </p:sp>
    </p:spTree>
    <p:extLst>
      <p:ext uri="{BB962C8B-B14F-4D97-AF65-F5344CB8AC3E}">
        <p14:creationId xmlns:p14="http://schemas.microsoft.com/office/powerpoint/2010/main" val="21709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940500" y="1960209"/>
            <a:ext cx="97585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 proposta do dispositivo consiste no desenvolvimento de um produto IoT, capaz de coletar os dados de sensores automotivos durante a condução de um trajeto. O dispositivo enviará os dados coletados para uma base de dados na nuvem, podendo ser acessado através de aplicativo web/mobile pelo condutor cadastrado. Através da plataforma online, o condutor poderá acessar os dados estatísticos de seus trajetos e verificar possíveis sugestões de melhoria em sua condução.</a:t>
            </a:r>
          </a:p>
        </p:txBody>
      </p:sp>
    </p:spTree>
    <p:extLst>
      <p:ext uri="{BB962C8B-B14F-4D97-AF65-F5344CB8AC3E}">
        <p14:creationId xmlns:p14="http://schemas.microsoft.com/office/powerpoint/2010/main" val="106672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940500" y="1960209"/>
            <a:ext cx="97585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Atualmente existem diversos dispositivos que são capazes de ler os sensores dos carros através da interface OBDII, entretanto, não é comum encontra no mercado dispositivos que façam a análise destes dados durante um trajeto e com base nisso, um estudo de comportamento de condução. O diferencial deste projeto é o serviço oferecido ao condutor através da plataforma web, com análises gráficas e estatísticas.</a:t>
            </a:r>
          </a:p>
        </p:txBody>
      </p:sp>
    </p:spTree>
    <p:extLst>
      <p:ext uri="{BB962C8B-B14F-4D97-AF65-F5344CB8AC3E}">
        <p14:creationId xmlns:p14="http://schemas.microsoft.com/office/powerpoint/2010/main" val="340300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 proposta de desenvolvimento do produto prevê apenas o dispositivo IoT, baseado em ESP32, focado em análise de comportamento de condutores de veículos, uma plataforma web/mobile para exibição dos dados coletados pelos dispositivos.</a:t>
            </a:r>
          </a:p>
          <a:p>
            <a:pPr algn="ctr"/>
            <a:r>
              <a:rPr lang="pt-BR" sz="2800" dirty="0"/>
              <a:t>A expansão do projeto poderá compreender  outros os seguintes itens: Tratamento de dados para clientes externos, como seguradoras; Envio de comandos para o carro, como otimização de Injeção Eletrônica; Rastreamento e Sistema de segurança autônomo;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92617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Atualmente o projeto será desenvolvido via </a:t>
            </a:r>
            <a:r>
              <a:rPr lang="pt-BR" sz="2800" dirty="0" err="1"/>
              <a:t>bootstrapping</a:t>
            </a:r>
            <a:r>
              <a:rPr lang="pt-BR" sz="2800" dirty="0"/>
              <a:t>, porém é completamente possível e aceitável a associação de sócios no projeto, que estejam interessados na </a:t>
            </a:r>
            <a:r>
              <a:rPr lang="pt-BR" sz="2800" dirty="0" err="1"/>
              <a:t>idéia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3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CBBB01-B24F-4A63-A717-955265A29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E0DE6-EBD7-4CE3-ABA7-E485E56B3AFE}"/>
              </a:ext>
            </a:extLst>
          </p:cNvPr>
          <p:cNvSpPr txBox="1">
            <a:spLocks/>
          </p:cNvSpPr>
          <p:nvPr/>
        </p:nvSpPr>
        <p:spPr>
          <a:xfrm>
            <a:off x="1310491" y="413766"/>
            <a:ext cx="8410283" cy="637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0E08-8681-49AD-9D5E-970D97676BD8}"/>
              </a:ext>
            </a:extLst>
          </p:cNvPr>
          <p:cNvSpPr txBox="1"/>
          <p:nvPr/>
        </p:nvSpPr>
        <p:spPr>
          <a:xfrm>
            <a:off x="843681" y="1960209"/>
            <a:ext cx="97585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 proposta contempla apenas duas pessoas no desenvolvimento do projeto, sendo Caio, o orientador, e Rafael que irá planejar e executar o desenvolvimento do dispositivo.</a:t>
            </a:r>
          </a:p>
          <a:p>
            <a:pPr algn="ctr"/>
            <a:r>
              <a:rPr lang="pt-BR" sz="2800" dirty="0"/>
              <a:t>Rafael atua no mercado de trabalho, na área de tecnologia desde 2009, sempre com foco no desenvolvimento de soluções.</a:t>
            </a:r>
          </a:p>
          <a:p>
            <a:pPr algn="ctr"/>
            <a:r>
              <a:rPr lang="pt-BR" sz="2800" dirty="0"/>
              <a:t>Atualmente trabalha com desenvolvimento de pipelines para DevOps no mercado de seguradoras.</a:t>
            </a:r>
          </a:p>
        </p:txBody>
      </p:sp>
    </p:spTree>
    <p:extLst>
      <p:ext uri="{BB962C8B-B14F-4D97-AF65-F5344CB8AC3E}">
        <p14:creationId xmlns:p14="http://schemas.microsoft.com/office/powerpoint/2010/main" val="5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Powerpoint" id="{550F2482-E631-1E46-833C-917CCE9A2959}" vid="{AD9B13A3-406B-F44C-B1AC-D5097C2313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CFF73CAE59B040B78985ADDEE91FF9" ma:contentTypeVersion="2" ma:contentTypeDescription="Crie um novo documento." ma:contentTypeScope="" ma:versionID="71815e850eb43a7cbfd64e8776fc1180">
  <xsd:schema xmlns:xsd="http://www.w3.org/2001/XMLSchema" xmlns:xs="http://www.w3.org/2001/XMLSchema" xmlns:p="http://schemas.microsoft.com/office/2006/metadata/properties" xmlns:ns2="6760ae4f-d01b-4c1d-9496-6faf2d0f9b40" targetNamespace="http://schemas.microsoft.com/office/2006/metadata/properties" ma:root="true" ma:fieldsID="fe1feed99f43570004c4f8dae4e1aa09" ns2:_="">
    <xsd:import namespace="6760ae4f-d01b-4c1d-9496-6faf2d0f9b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0ae4f-d01b-4c1d-9496-6faf2d0f9b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4236FA-1566-40AE-8DD3-CEAB741AC7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9FE1-5271-42F8-8E87-6E1EAE372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60ae4f-d01b-4c1d-9496-6faf2d0f9b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E37514-5D2E-4DFE-B969-3B868354AD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Válvulas</Template>
  <TotalTime>1630</TotalTime>
  <Words>993</Words>
  <Application>Microsoft Office PowerPoint</Application>
  <PresentationFormat>Widescreen</PresentationFormat>
  <Paragraphs>93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Montserrat</vt:lpstr>
      <vt:lpstr>Montserrat Light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BARBUTO ROSSATO</dc:creator>
  <cp:lastModifiedBy>GOMES Rafael</cp:lastModifiedBy>
  <cp:revision>326</cp:revision>
  <dcterms:created xsi:type="dcterms:W3CDTF">2019-10-18T23:36:59Z</dcterms:created>
  <dcterms:modified xsi:type="dcterms:W3CDTF">2020-12-06T22:56:51Z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0x01010082CFF73CAE59B040B78985ADDEE91FF9</vt:lpwstr>
  </property>
  <property fmtid="{D5CDD505-2E9C-101B-9397-08002B2CF9AE}" pid="3" name="MSIP_Label_9c66c949-88d4-4dab-8000-f2fd63ac062b_Enabled">
    <vt:lpwstr>true</vt:lpwstr>
  </property>
  <property fmtid="{D5CDD505-2E9C-101B-9397-08002B2CF9AE}" pid="4" name="MSIP_Label_9c66c949-88d4-4dab-8000-f2fd63ac062b_SetDate">
    <vt:lpwstr>2020-12-06T22:56:51Z</vt:lpwstr>
  </property>
  <property fmtid="{D5CDD505-2E9C-101B-9397-08002B2CF9AE}" pid="5" name="MSIP_Label_9c66c949-88d4-4dab-8000-f2fd63ac062b_Method">
    <vt:lpwstr>Standard</vt:lpwstr>
  </property>
  <property fmtid="{D5CDD505-2E9C-101B-9397-08002B2CF9AE}" pid="6" name="MSIP_Label_9c66c949-88d4-4dab-8000-f2fd63ac062b_Name">
    <vt:lpwstr>BRA_Internal</vt:lpwstr>
  </property>
  <property fmtid="{D5CDD505-2E9C-101B-9397-08002B2CF9AE}" pid="7" name="MSIP_Label_9c66c949-88d4-4dab-8000-f2fd63ac062b_SiteId">
    <vt:lpwstr>396b38cc-aa65-492b-bb0e-3d94ed25a97b</vt:lpwstr>
  </property>
  <property fmtid="{D5CDD505-2E9C-101B-9397-08002B2CF9AE}" pid="8" name="MSIP_Label_9c66c949-88d4-4dab-8000-f2fd63ac062b_ActionId">
    <vt:lpwstr>dbad8f07-1588-4b09-ac30-04e02060a892</vt:lpwstr>
  </property>
  <property fmtid="{D5CDD505-2E9C-101B-9397-08002B2CF9AE}" pid="9" name="MSIP_Label_9c66c949-88d4-4dab-8000-f2fd63ac062b_ContentBits">
    <vt:lpwstr>2</vt:lpwstr>
  </property>
</Properties>
</file>