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23" r:id="rId4"/>
    <p:sldId id="306" r:id="rId5"/>
    <p:sldId id="319" r:id="rId6"/>
    <p:sldId id="305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11" r:id="rId15"/>
    <p:sldId id="312" r:id="rId16"/>
    <p:sldId id="309" r:id="rId17"/>
    <p:sldId id="310" r:id="rId18"/>
    <p:sldId id="307" r:id="rId19"/>
    <p:sldId id="313" r:id="rId20"/>
    <p:sldId id="314" r:id="rId21"/>
    <p:sldId id="325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FF"/>
    <a:srgbClr val="0269FF"/>
    <a:srgbClr val="026FDC"/>
    <a:srgbClr val="FE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63380-5C10-183A-59F3-B9317A4FA4D0}" v="7" dt="2024-04-18T14:45:36.949"/>
    <p1510:client id="{DAACED27-1B1D-1946-A034-31D76AC8EFCF}" v="652" dt="2024-04-18T23:17:14.255"/>
    <p1510:client id="{DD877BB7-6D3D-51E6-CAD3-BFCC3C2FADBF}" v="33" dt="2024-04-18T22:02:0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yang Jiang" userId="S::xjiang1@babson.edu::9b1752a2-7464-4d34-a55c-91179784d2d8" providerId="AD" clId="Web-{AED63380-5C10-183A-59F3-B9317A4FA4D0}"/>
    <pc:docChg chg="modSld">
      <pc:chgData name="Xuyang Jiang" userId="S::xjiang1@babson.edu::9b1752a2-7464-4d34-a55c-91179784d2d8" providerId="AD" clId="Web-{AED63380-5C10-183A-59F3-B9317A4FA4D0}" dt="2024-04-18T14:45:36.949" v="174"/>
      <pc:docMkLst>
        <pc:docMk/>
      </pc:docMkLst>
      <pc:sldChg chg="addSp modSp">
        <pc:chgData name="Xuyang Jiang" userId="S::xjiang1@babson.edu::9b1752a2-7464-4d34-a55c-91179784d2d8" providerId="AD" clId="Web-{AED63380-5C10-183A-59F3-B9317A4FA4D0}" dt="2024-04-18T14:45:36.949" v="174"/>
        <pc:sldMkLst>
          <pc:docMk/>
          <pc:sldMk cId="883945346" sldId="323"/>
        </pc:sldMkLst>
        <pc:graphicFrameChg chg="add mod modGraphic">
          <ac:chgData name="Xuyang Jiang" userId="S::xjiang1@babson.edu::9b1752a2-7464-4d34-a55c-91179784d2d8" providerId="AD" clId="Web-{AED63380-5C10-183A-59F3-B9317A4FA4D0}" dt="2024-04-18T14:45:36.949" v="174"/>
          <ac:graphicFrameMkLst>
            <pc:docMk/>
            <pc:sldMk cId="883945346" sldId="323"/>
            <ac:graphicFrameMk id="2" creationId="{3302A0A0-F64F-3A58-FAD0-8B4DE29EDD11}"/>
          </ac:graphicFrameMkLst>
        </pc:graphicFrameChg>
      </pc:sldChg>
    </pc:docChg>
  </pc:docChgLst>
  <pc:docChgLst>
    <pc:chgData name="Xuyang Jiang" userId="S::xjiang1@babson.edu::9b1752a2-7464-4d34-a55c-91179784d2d8" providerId="AD" clId="Web-{BF5BC7BE-7764-0FDB-453F-2A7C98AF38A7}"/>
    <pc:docChg chg="addSld modSld sldOrd">
      <pc:chgData name="Xuyang Jiang" userId="S::xjiang1@babson.edu::9b1752a2-7464-4d34-a55c-91179784d2d8" providerId="AD" clId="Web-{BF5BC7BE-7764-0FDB-453F-2A7C98AF38A7}" dt="2024-04-17T19:05:07.931" v="811"/>
      <pc:docMkLst>
        <pc:docMk/>
      </pc:docMkLst>
      <pc:sldChg chg="addSp delSp modSp ord">
        <pc:chgData name="Xuyang Jiang" userId="S::xjiang1@babson.edu::9b1752a2-7464-4d34-a55c-91179784d2d8" providerId="AD" clId="Web-{BF5BC7BE-7764-0FDB-453F-2A7C98AF38A7}" dt="2024-04-17T19:04:33.212" v="787"/>
        <pc:sldMkLst>
          <pc:docMk/>
          <pc:sldMk cId="504127772" sldId="306"/>
        </pc:sldMkLst>
        <pc:spChg chg="del">
          <ac:chgData name="Xuyang Jiang" userId="S::xjiang1@babson.edu::9b1752a2-7464-4d34-a55c-91179784d2d8" providerId="AD" clId="Web-{BF5BC7BE-7764-0FDB-453F-2A7C98AF38A7}" dt="2024-04-17T17:37:24.060" v="3"/>
          <ac:spMkLst>
            <pc:docMk/>
            <pc:sldMk cId="504127772" sldId="306"/>
            <ac:spMk id="2" creationId="{E961D581-E7D8-4D45-81E9-E91059EFC7ED}"/>
          </ac:spMkLst>
        </pc:spChg>
        <pc:spChg chg="del">
          <ac:chgData name="Xuyang Jiang" userId="S::xjiang1@babson.edu::9b1752a2-7464-4d34-a55c-91179784d2d8" providerId="AD" clId="Web-{BF5BC7BE-7764-0FDB-453F-2A7C98AF38A7}" dt="2024-04-17T17:37:23.014" v="2"/>
          <ac:spMkLst>
            <pc:docMk/>
            <pc:sldMk cId="504127772" sldId="306"/>
            <ac:spMk id="3" creationId="{845A7480-6A33-4D9D-1AF5-226C1C7EF428}"/>
          </ac:spMkLst>
        </pc:spChg>
        <pc:spChg chg="mod">
          <ac:chgData name="Xuyang Jiang" userId="S::xjiang1@babson.edu::9b1752a2-7464-4d34-a55c-91179784d2d8" providerId="AD" clId="Web-{BF5BC7BE-7764-0FDB-453F-2A7C98AF38A7}" dt="2024-04-17T19:04:24.493" v="786" actId="20577"/>
          <ac:spMkLst>
            <pc:docMk/>
            <pc:sldMk cId="504127772" sldId="306"/>
            <ac:spMk id="4" creationId="{6068B0E8-79CC-D6A0-4F93-24D404A6A57D}"/>
          </ac:spMkLst>
        </pc:spChg>
        <pc:spChg chg="del mod">
          <ac:chgData name="Xuyang Jiang" userId="S::xjiang1@babson.edu::9b1752a2-7464-4d34-a55c-91179784d2d8" providerId="AD" clId="Web-{BF5BC7BE-7764-0FDB-453F-2A7C98AF38A7}" dt="2024-04-17T17:37:22.576" v="1"/>
          <ac:spMkLst>
            <pc:docMk/>
            <pc:sldMk cId="504127772" sldId="306"/>
            <ac:spMk id="5" creationId="{C8374921-18A6-3CE9-53E9-4BE88A65E43F}"/>
          </ac:spMkLst>
        </pc:spChg>
        <pc:graphicFrameChg chg="add mod modGraphic">
          <ac:chgData name="Xuyang Jiang" userId="S::xjiang1@babson.edu::9b1752a2-7464-4d34-a55c-91179784d2d8" providerId="AD" clId="Web-{BF5BC7BE-7764-0FDB-453F-2A7C98AF38A7}" dt="2024-04-17T19:03:20.959" v="756" actId="1076"/>
          <ac:graphicFrameMkLst>
            <pc:docMk/>
            <pc:sldMk cId="504127772" sldId="306"/>
            <ac:graphicFrameMk id="6" creationId="{62C10982-F89E-8E79-F64D-FEA0C4F76356}"/>
          </ac:graphicFrameMkLst>
        </pc:graphicFrameChg>
      </pc:sldChg>
      <pc:sldChg chg="addSp delSp modSp add ord replId">
        <pc:chgData name="Xuyang Jiang" userId="S::xjiang1@babson.edu::9b1752a2-7464-4d34-a55c-91179784d2d8" providerId="AD" clId="Web-{BF5BC7BE-7764-0FDB-453F-2A7C98AF38A7}" dt="2024-04-17T19:04:42.806" v="789" actId="1076"/>
        <pc:sldMkLst>
          <pc:docMk/>
          <pc:sldMk cId="1736808291" sldId="319"/>
        </pc:sldMkLst>
        <pc:spChg chg="mod">
          <ac:chgData name="Xuyang Jiang" userId="S::xjiang1@babson.edu::9b1752a2-7464-4d34-a55c-91179784d2d8" providerId="AD" clId="Web-{BF5BC7BE-7764-0FDB-453F-2A7C98AF38A7}" dt="2024-04-17T18:00:54.298" v="464" actId="20577"/>
          <ac:spMkLst>
            <pc:docMk/>
            <pc:sldMk cId="1736808291" sldId="319"/>
            <ac:spMk id="4" creationId="{6068B0E8-79CC-D6A0-4F93-24D404A6A57D}"/>
          </ac:spMkLst>
        </pc:spChg>
        <pc:graphicFrameChg chg="del">
          <ac:chgData name="Xuyang Jiang" userId="S::xjiang1@babson.edu::9b1752a2-7464-4d34-a55c-91179784d2d8" providerId="AD" clId="Web-{BF5BC7BE-7764-0FDB-453F-2A7C98AF38A7}" dt="2024-04-17T17:57:45.164" v="416"/>
          <ac:graphicFrameMkLst>
            <pc:docMk/>
            <pc:sldMk cId="1736808291" sldId="319"/>
            <ac:graphicFrameMk id="6" creationId="{62C10982-F89E-8E79-F64D-FEA0C4F76356}"/>
          </ac:graphicFrameMkLst>
        </pc:graphicFrameChg>
        <pc:graphicFrameChg chg="add mod modGraphic">
          <ac:chgData name="Xuyang Jiang" userId="S::xjiang1@babson.edu::9b1752a2-7464-4d34-a55c-91179784d2d8" providerId="AD" clId="Web-{BF5BC7BE-7764-0FDB-453F-2A7C98AF38A7}" dt="2024-04-17T19:04:42.806" v="789" actId="1076"/>
          <ac:graphicFrameMkLst>
            <pc:docMk/>
            <pc:sldMk cId="1736808291" sldId="319"/>
            <ac:graphicFrameMk id="16" creationId="{F5B88C67-3943-CD17-4867-286FCDADE635}"/>
          </ac:graphicFrameMkLst>
        </pc:graphicFrameChg>
      </pc:sldChg>
      <pc:sldChg chg="delSp modSp add replId">
        <pc:chgData name="Xuyang Jiang" userId="S::xjiang1@babson.edu::9b1752a2-7464-4d34-a55c-91179784d2d8" providerId="AD" clId="Web-{BF5BC7BE-7764-0FDB-453F-2A7C98AF38A7}" dt="2024-04-17T19:05:07.931" v="811"/>
        <pc:sldMkLst>
          <pc:docMk/>
          <pc:sldMk cId="883945346" sldId="323"/>
        </pc:sldMkLst>
        <pc:spChg chg="mod">
          <ac:chgData name="Xuyang Jiang" userId="S::xjiang1@babson.edu::9b1752a2-7464-4d34-a55c-91179784d2d8" providerId="AD" clId="Web-{BF5BC7BE-7764-0FDB-453F-2A7C98AF38A7}" dt="2024-04-17T19:05:06.494" v="810" actId="20577"/>
          <ac:spMkLst>
            <pc:docMk/>
            <pc:sldMk cId="883945346" sldId="323"/>
            <ac:spMk id="4" creationId="{6068B0E8-79CC-D6A0-4F93-24D404A6A57D}"/>
          </ac:spMkLst>
        </pc:spChg>
        <pc:graphicFrameChg chg="del">
          <ac:chgData name="Xuyang Jiang" userId="S::xjiang1@babson.edu::9b1752a2-7464-4d34-a55c-91179784d2d8" providerId="AD" clId="Web-{BF5BC7BE-7764-0FDB-453F-2A7C98AF38A7}" dt="2024-04-17T19:05:07.931" v="811"/>
          <ac:graphicFrameMkLst>
            <pc:docMk/>
            <pc:sldMk cId="883945346" sldId="323"/>
            <ac:graphicFrameMk id="16" creationId="{F5B88C67-3943-CD17-4867-286FCDADE635}"/>
          </ac:graphicFrameMkLst>
        </pc:graphicFrameChg>
      </pc:sldChg>
    </pc:docChg>
  </pc:docChgLst>
  <pc:docChgLst>
    <pc:chgData name="Jorge Wassmann" userId="fdfac25e-5744-4f76-bb1b-079e35c1163f" providerId="ADAL" clId="{DAACED27-1B1D-1946-A034-31D76AC8EFCF}"/>
    <pc:docChg chg="undo redo custSel addSld delSld modSld sldOrd">
      <pc:chgData name="Jorge Wassmann" userId="fdfac25e-5744-4f76-bb1b-079e35c1163f" providerId="ADAL" clId="{DAACED27-1B1D-1946-A034-31D76AC8EFCF}" dt="2024-04-18T23:31:30.372" v="1595" actId="20577"/>
      <pc:docMkLst>
        <pc:docMk/>
      </pc:docMkLst>
      <pc:sldChg chg="modSp mod">
        <pc:chgData name="Jorge Wassmann" userId="fdfac25e-5744-4f76-bb1b-079e35c1163f" providerId="ADAL" clId="{DAACED27-1B1D-1946-A034-31D76AC8EFCF}" dt="2024-04-18T23:31:30.372" v="1595" actId="20577"/>
        <pc:sldMkLst>
          <pc:docMk/>
          <pc:sldMk cId="4170391780" sldId="256"/>
        </pc:sldMkLst>
        <pc:spChg chg="mod">
          <ac:chgData name="Jorge Wassmann" userId="fdfac25e-5744-4f76-bb1b-079e35c1163f" providerId="ADAL" clId="{DAACED27-1B1D-1946-A034-31D76AC8EFCF}" dt="2024-04-18T23:31:30.372" v="1595" actId="20577"/>
          <ac:spMkLst>
            <pc:docMk/>
            <pc:sldMk cId="4170391780" sldId="256"/>
            <ac:spMk id="4" creationId="{6D69A7E8-F540-E3D5-6B37-8FDAA4AE28A5}"/>
          </ac:spMkLst>
        </pc:spChg>
      </pc:sldChg>
      <pc:sldChg chg="modSp mod">
        <pc:chgData name="Jorge Wassmann" userId="fdfac25e-5744-4f76-bb1b-079e35c1163f" providerId="ADAL" clId="{DAACED27-1B1D-1946-A034-31D76AC8EFCF}" dt="2024-04-18T23:17:00.368" v="1573" actId="20577"/>
        <pc:sldMkLst>
          <pc:docMk/>
          <pc:sldMk cId="1811954671" sldId="259"/>
        </pc:sldMkLst>
        <pc:spChg chg="mod">
          <ac:chgData name="Jorge Wassmann" userId="fdfac25e-5744-4f76-bb1b-079e35c1163f" providerId="ADAL" clId="{DAACED27-1B1D-1946-A034-31D76AC8EFCF}" dt="2024-04-18T23:17:00.368" v="1573" actId="20577"/>
          <ac:spMkLst>
            <pc:docMk/>
            <pc:sldMk cId="1811954671" sldId="259"/>
            <ac:spMk id="4" creationId="{AE72EDF1-6594-845A-FC74-DE2D491A9EA3}"/>
          </ac:spMkLst>
        </pc:spChg>
      </pc:sldChg>
      <pc:sldChg chg="del">
        <pc:chgData name="Jorge Wassmann" userId="fdfac25e-5744-4f76-bb1b-079e35c1163f" providerId="ADAL" clId="{DAACED27-1B1D-1946-A034-31D76AC8EFCF}" dt="2024-04-17T16:54:19.301" v="866" actId="2696"/>
        <pc:sldMkLst>
          <pc:docMk/>
          <pc:sldMk cId="1602051946" sldId="276"/>
        </pc:sldMkLst>
      </pc:sldChg>
      <pc:sldChg chg="addSp delSp modSp mod">
        <pc:chgData name="Jorge Wassmann" userId="fdfac25e-5744-4f76-bb1b-079e35c1163f" providerId="ADAL" clId="{DAACED27-1B1D-1946-A034-31D76AC8EFCF}" dt="2024-04-18T23:14:36.564" v="1531" actId="20577"/>
        <pc:sldMkLst>
          <pc:docMk/>
          <pc:sldMk cId="1598277504" sldId="305"/>
        </pc:sldMkLst>
        <pc:spChg chg="mod">
          <ac:chgData name="Jorge Wassmann" userId="fdfac25e-5744-4f76-bb1b-079e35c1163f" providerId="ADAL" clId="{DAACED27-1B1D-1946-A034-31D76AC8EFCF}" dt="2024-04-17T17:40:58.253" v="910" actId="20577"/>
          <ac:spMkLst>
            <pc:docMk/>
            <pc:sldMk cId="1598277504" sldId="305"/>
            <ac:spMk id="2" creationId="{E961D581-E7D8-4D45-81E9-E91059EFC7ED}"/>
          </ac:spMkLst>
        </pc:spChg>
        <pc:spChg chg="del mod">
          <ac:chgData name="Jorge Wassmann" userId="fdfac25e-5744-4f76-bb1b-079e35c1163f" providerId="ADAL" clId="{DAACED27-1B1D-1946-A034-31D76AC8EFCF}" dt="2024-04-18T23:14:15.111" v="1504" actId="478"/>
          <ac:spMkLst>
            <pc:docMk/>
            <pc:sldMk cId="1598277504" sldId="305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8T23:14:36.564" v="1531" actId="20577"/>
          <ac:spMkLst>
            <pc:docMk/>
            <pc:sldMk cId="1598277504" sldId="305"/>
            <ac:spMk id="4" creationId="{6068B0E8-79CC-D6A0-4F93-24D404A6A57D}"/>
          </ac:spMkLst>
        </pc:spChg>
        <pc:spChg chg="del">
          <ac:chgData name="Jorge Wassmann" userId="fdfac25e-5744-4f76-bb1b-079e35c1163f" providerId="ADAL" clId="{DAACED27-1B1D-1946-A034-31D76AC8EFCF}" dt="2024-04-17T17:40:48.105" v="897" actId="478"/>
          <ac:spMkLst>
            <pc:docMk/>
            <pc:sldMk cId="1598277504" sldId="305"/>
            <ac:spMk id="5" creationId="{C8374921-18A6-3CE9-53E9-4BE88A65E43F}"/>
          </ac:spMkLst>
        </pc:spChg>
        <pc:spChg chg="add mod">
          <ac:chgData name="Jorge Wassmann" userId="fdfac25e-5744-4f76-bb1b-079e35c1163f" providerId="ADAL" clId="{DAACED27-1B1D-1946-A034-31D76AC8EFCF}" dt="2024-04-17T17:48:51.444" v="1053" actId="20577"/>
          <ac:spMkLst>
            <pc:docMk/>
            <pc:sldMk cId="1598277504" sldId="305"/>
            <ac:spMk id="6" creationId="{286B64D2-EAE1-1B3A-163F-142A95215464}"/>
          </ac:spMkLst>
        </pc:spChg>
        <pc:spChg chg="add del mod">
          <ac:chgData name="Jorge Wassmann" userId="fdfac25e-5744-4f76-bb1b-079e35c1163f" providerId="ADAL" clId="{DAACED27-1B1D-1946-A034-31D76AC8EFCF}" dt="2024-04-17T17:41:51.856" v="933" actId="478"/>
          <ac:spMkLst>
            <pc:docMk/>
            <pc:sldMk cId="1598277504" sldId="305"/>
            <ac:spMk id="9" creationId="{44A8321F-786F-1F07-26CE-D302715B4144}"/>
          </ac:spMkLst>
        </pc:spChg>
        <pc:graphicFrameChg chg="add del mod">
          <ac:chgData name="Jorge Wassmann" userId="fdfac25e-5744-4f76-bb1b-079e35c1163f" providerId="ADAL" clId="{DAACED27-1B1D-1946-A034-31D76AC8EFCF}" dt="2024-04-17T17:41:51.856" v="933" actId="478"/>
          <ac:graphicFrameMkLst>
            <pc:docMk/>
            <pc:sldMk cId="1598277504" sldId="305"/>
            <ac:graphicFrameMk id="8" creationId="{DE3AC551-FFF6-E082-1223-C5506D0367D1}"/>
          </ac:graphicFrameMkLst>
        </pc:graphicFrameChg>
      </pc:sldChg>
      <pc:sldChg chg="modSp mod">
        <pc:chgData name="Jorge Wassmann" userId="fdfac25e-5744-4f76-bb1b-079e35c1163f" providerId="ADAL" clId="{DAACED27-1B1D-1946-A034-31D76AC8EFCF}" dt="2024-04-18T15:59:24.303" v="1445" actId="2711"/>
        <pc:sldMkLst>
          <pc:docMk/>
          <pc:sldMk cId="504127772" sldId="306"/>
        </pc:sldMkLst>
        <pc:spChg chg="mod">
          <ac:chgData name="Jorge Wassmann" userId="fdfac25e-5744-4f76-bb1b-079e35c1163f" providerId="ADAL" clId="{DAACED27-1B1D-1946-A034-31D76AC8EFCF}" dt="2024-04-16T19:12:33.657" v="44" actId="20577"/>
          <ac:spMkLst>
            <pc:docMk/>
            <pc:sldMk cId="504127772" sldId="306"/>
            <ac:spMk id="4" creationId="{6068B0E8-79CC-D6A0-4F93-24D404A6A57D}"/>
          </ac:spMkLst>
        </pc:spChg>
        <pc:graphicFrameChg chg="mod">
          <ac:chgData name="Jorge Wassmann" userId="fdfac25e-5744-4f76-bb1b-079e35c1163f" providerId="ADAL" clId="{DAACED27-1B1D-1946-A034-31D76AC8EFCF}" dt="2024-04-18T15:59:24.303" v="1445" actId="2711"/>
          <ac:graphicFrameMkLst>
            <pc:docMk/>
            <pc:sldMk cId="504127772" sldId="306"/>
            <ac:graphicFrameMk id="6" creationId="{62C10982-F89E-8E79-F64D-FEA0C4F76356}"/>
          </ac:graphicFrameMkLst>
        </pc:graphicFrameChg>
      </pc:sldChg>
      <pc:sldChg chg="delSp modSp mod ord">
        <pc:chgData name="Jorge Wassmann" userId="fdfac25e-5744-4f76-bb1b-079e35c1163f" providerId="ADAL" clId="{DAACED27-1B1D-1946-A034-31D76AC8EFCF}" dt="2024-04-17T16:40:24.970" v="863" actId="478"/>
        <pc:sldMkLst>
          <pc:docMk/>
          <pc:sldMk cId="3995344632" sldId="307"/>
        </pc:sldMkLst>
        <pc:spChg chg="del mod">
          <ac:chgData name="Jorge Wassmann" userId="fdfac25e-5744-4f76-bb1b-079e35c1163f" providerId="ADAL" clId="{DAACED27-1B1D-1946-A034-31D76AC8EFCF}" dt="2024-04-17T16:40:24.970" v="863" actId="478"/>
          <ac:spMkLst>
            <pc:docMk/>
            <pc:sldMk cId="3995344632" sldId="307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5:33:21.782" v="695" actId="20577"/>
          <ac:spMkLst>
            <pc:docMk/>
            <pc:sldMk cId="3995344632" sldId="307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5:10:17.815" v="322" actId="20577"/>
          <ac:spMkLst>
            <pc:docMk/>
            <pc:sldMk cId="3995344632" sldId="307"/>
            <ac:spMk id="4" creationId="{6068B0E8-79CC-D6A0-4F93-24D404A6A57D}"/>
          </ac:spMkLst>
        </pc:spChg>
        <pc:spChg chg="mod">
          <ac:chgData name="Jorge Wassmann" userId="fdfac25e-5744-4f76-bb1b-079e35c1163f" providerId="ADAL" clId="{DAACED27-1B1D-1946-A034-31D76AC8EFCF}" dt="2024-04-17T15:33:52.107" v="704" actId="1076"/>
          <ac:spMkLst>
            <pc:docMk/>
            <pc:sldMk cId="3995344632" sldId="307"/>
            <ac:spMk id="5" creationId="{C8374921-18A6-3CE9-53E9-4BE88A65E43F}"/>
          </ac:spMkLst>
        </pc:spChg>
      </pc:sldChg>
      <pc:sldChg chg="delSp modSp del mod">
        <pc:chgData name="Jorge Wassmann" userId="fdfac25e-5744-4f76-bb1b-079e35c1163f" providerId="ADAL" clId="{DAACED27-1B1D-1946-A034-31D76AC8EFCF}" dt="2024-04-18T23:16:53.686" v="1560" actId="2696"/>
        <pc:sldMkLst>
          <pc:docMk/>
          <pc:sldMk cId="2976527524" sldId="308"/>
        </pc:sldMkLst>
        <pc:spChg chg="del">
          <ac:chgData name="Jorge Wassmann" userId="fdfac25e-5744-4f76-bb1b-079e35c1163f" providerId="ADAL" clId="{DAACED27-1B1D-1946-A034-31D76AC8EFCF}" dt="2024-04-17T16:34:55.942" v="758" actId="478"/>
          <ac:spMkLst>
            <pc:docMk/>
            <pc:sldMk cId="2976527524" sldId="308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6:35:26.939" v="768" actId="20577"/>
          <ac:spMkLst>
            <pc:docMk/>
            <pc:sldMk cId="2976527524" sldId="308"/>
            <ac:spMk id="3" creationId="{845A7480-6A33-4D9D-1AF5-226C1C7EF428}"/>
          </ac:spMkLst>
        </pc:spChg>
        <pc:spChg chg="del">
          <ac:chgData name="Jorge Wassmann" userId="fdfac25e-5744-4f76-bb1b-079e35c1163f" providerId="ADAL" clId="{DAACED27-1B1D-1946-A034-31D76AC8EFCF}" dt="2024-04-17T16:34:55.942" v="758" actId="478"/>
          <ac:spMkLst>
            <pc:docMk/>
            <pc:sldMk cId="2976527524" sldId="308"/>
            <ac:spMk id="5" creationId="{C8374921-18A6-3CE9-53E9-4BE88A65E43F}"/>
          </ac:spMkLst>
        </pc:spChg>
      </pc:sldChg>
      <pc:sldChg chg="delSp modSp add mod">
        <pc:chgData name="Jorge Wassmann" userId="fdfac25e-5744-4f76-bb1b-079e35c1163f" providerId="ADAL" clId="{DAACED27-1B1D-1946-A034-31D76AC8EFCF}" dt="2024-04-17T15:03:43.791" v="93" actId="20577"/>
        <pc:sldMkLst>
          <pc:docMk/>
          <pc:sldMk cId="3946628369" sldId="309"/>
        </pc:sldMkLst>
        <pc:spChg chg="del">
          <ac:chgData name="Jorge Wassmann" userId="fdfac25e-5744-4f76-bb1b-079e35c1163f" providerId="ADAL" clId="{DAACED27-1B1D-1946-A034-31D76AC8EFCF}" dt="2024-04-17T15:03:13.597" v="76" actId="478"/>
          <ac:spMkLst>
            <pc:docMk/>
            <pc:sldMk cId="3946628369" sldId="309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5:03:43.791" v="93" actId="20577"/>
          <ac:spMkLst>
            <pc:docMk/>
            <pc:sldMk cId="3946628369" sldId="309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5:03:00.540" v="73" actId="108"/>
          <ac:spMkLst>
            <pc:docMk/>
            <pc:sldMk cId="3946628369" sldId="309"/>
            <ac:spMk id="4" creationId="{6068B0E8-79CC-D6A0-4F93-24D404A6A57D}"/>
          </ac:spMkLst>
        </pc:spChg>
        <pc:spChg chg="del">
          <ac:chgData name="Jorge Wassmann" userId="fdfac25e-5744-4f76-bb1b-079e35c1163f" providerId="ADAL" clId="{DAACED27-1B1D-1946-A034-31D76AC8EFCF}" dt="2024-04-17T15:02:52.632" v="70" actId="478"/>
          <ac:spMkLst>
            <pc:docMk/>
            <pc:sldMk cId="3946628369" sldId="309"/>
            <ac:spMk id="5" creationId="{C8374921-18A6-3CE9-53E9-4BE88A65E43F}"/>
          </ac:spMkLst>
        </pc:spChg>
      </pc:sldChg>
      <pc:sldChg chg="addSp delSp modSp add mod">
        <pc:chgData name="Jorge Wassmann" userId="fdfac25e-5744-4f76-bb1b-079e35c1163f" providerId="ADAL" clId="{DAACED27-1B1D-1946-A034-31D76AC8EFCF}" dt="2024-04-17T15:09:54.697" v="294" actId="20577"/>
        <pc:sldMkLst>
          <pc:docMk/>
          <pc:sldMk cId="3365092730" sldId="310"/>
        </pc:sldMkLst>
        <pc:spChg chg="add mod">
          <ac:chgData name="Jorge Wassmann" userId="fdfac25e-5744-4f76-bb1b-079e35c1163f" providerId="ADAL" clId="{DAACED27-1B1D-1946-A034-31D76AC8EFCF}" dt="2024-04-17T15:05:32.125" v="152" actId="20577"/>
          <ac:spMkLst>
            <pc:docMk/>
            <pc:sldMk cId="3365092730" sldId="310"/>
            <ac:spMk id="2" creationId="{99CB2765-6DBE-7119-856C-3D7447A23E00}"/>
          </ac:spMkLst>
        </pc:spChg>
        <pc:spChg chg="del">
          <ac:chgData name="Jorge Wassmann" userId="fdfac25e-5744-4f76-bb1b-079e35c1163f" providerId="ADAL" clId="{DAACED27-1B1D-1946-A034-31D76AC8EFCF}" dt="2024-04-17T15:05:14.491" v="95" actId="478"/>
          <ac:spMkLst>
            <pc:docMk/>
            <pc:sldMk cId="3365092730" sldId="310"/>
            <ac:spMk id="3" creationId="{845A7480-6A33-4D9D-1AF5-226C1C7EF428}"/>
          </ac:spMkLst>
        </pc:spChg>
        <pc:spChg chg="add mod">
          <ac:chgData name="Jorge Wassmann" userId="fdfac25e-5744-4f76-bb1b-079e35c1163f" providerId="ADAL" clId="{DAACED27-1B1D-1946-A034-31D76AC8EFCF}" dt="2024-04-17T15:08:21.099" v="204" actId="1076"/>
          <ac:spMkLst>
            <pc:docMk/>
            <pc:sldMk cId="3365092730" sldId="310"/>
            <ac:spMk id="5" creationId="{0245ED18-4969-9AEE-CD09-5315CF65A69B}"/>
          </ac:spMkLst>
        </pc:spChg>
        <pc:spChg chg="add del">
          <ac:chgData name="Jorge Wassmann" userId="fdfac25e-5744-4f76-bb1b-079e35c1163f" providerId="ADAL" clId="{DAACED27-1B1D-1946-A034-31D76AC8EFCF}" dt="2024-04-17T15:05:45.983" v="155" actId="478"/>
          <ac:spMkLst>
            <pc:docMk/>
            <pc:sldMk cId="3365092730" sldId="310"/>
            <ac:spMk id="8" creationId="{4D79D7E5-34A6-9E54-042A-12DB4B522A55}"/>
          </ac:spMkLst>
        </pc:spChg>
        <pc:spChg chg="add del mod">
          <ac:chgData name="Jorge Wassmann" userId="fdfac25e-5744-4f76-bb1b-079e35c1163f" providerId="ADAL" clId="{DAACED27-1B1D-1946-A034-31D76AC8EFCF}" dt="2024-04-17T15:07:08.271" v="197" actId="478"/>
          <ac:spMkLst>
            <pc:docMk/>
            <pc:sldMk cId="3365092730" sldId="310"/>
            <ac:spMk id="10" creationId="{060FF37E-F05E-235F-B775-8936556890C7}"/>
          </ac:spMkLst>
        </pc:spChg>
        <pc:spChg chg="add mod">
          <ac:chgData name="Jorge Wassmann" userId="fdfac25e-5744-4f76-bb1b-079e35c1163f" providerId="ADAL" clId="{DAACED27-1B1D-1946-A034-31D76AC8EFCF}" dt="2024-04-17T15:09:54.697" v="294" actId="20577"/>
          <ac:spMkLst>
            <pc:docMk/>
            <pc:sldMk cId="3365092730" sldId="310"/>
            <ac:spMk id="11" creationId="{D045934B-8BD7-9120-46D5-103220BF8010}"/>
          </ac:spMkLst>
        </pc:spChg>
        <pc:spChg chg="add mod">
          <ac:chgData name="Jorge Wassmann" userId="fdfac25e-5744-4f76-bb1b-079e35c1163f" providerId="ADAL" clId="{DAACED27-1B1D-1946-A034-31D76AC8EFCF}" dt="2024-04-17T15:07:22.531" v="201" actId="14100"/>
          <ac:spMkLst>
            <pc:docMk/>
            <pc:sldMk cId="3365092730" sldId="310"/>
            <ac:spMk id="13" creationId="{8E8A0433-2F90-3E8A-82C8-C71FDABD91D9}"/>
          </ac:spMkLst>
        </pc:spChg>
        <pc:spChg chg="add mod">
          <ac:chgData name="Jorge Wassmann" userId="fdfac25e-5744-4f76-bb1b-079e35c1163f" providerId="ADAL" clId="{DAACED27-1B1D-1946-A034-31D76AC8EFCF}" dt="2024-04-17T15:09:08.402" v="250" actId="1076"/>
          <ac:spMkLst>
            <pc:docMk/>
            <pc:sldMk cId="3365092730" sldId="310"/>
            <ac:spMk id="15" creationId="{52A62339-B4D2-6F5E-EDF5-DDE7D26B84F2}"/>
          </ac:spMkLst>
        </pc:spChg>
        <pc:spChg chg="add mod">
          <ac:chgData name="Jorge Wassmann" userId="fdfac25e-5744-4f76-bb1b-079e35c1163f" providerId="ADAL" clId="{DAACED27-1B1D-1946-A034-31D76AC8EFCF}" dt="2024-04-17T15:09:30.978" v="255" actId="108"/>
          <ac:spMkLst>
            <pc:docMk/>
            <pc:sldMk cId="3365092730" sldId="310"/>
            <ac:spMk id="16" creationId="{2E009681-23A0-4E69-4184-C9036AAF9B5E}"/>
          </ac:spMkLst>
        </pc:spChg>
      </pc:sldChg>
      <pc:sldChg chg="addSp delSp modSp add mod">
        <pc:chgData name="Jorge Wassmann" userId="fdfac25e-5744-4f76-bb1b-079e35c1163f" providerId="ADAL" clId="{DAACED27-1B1D-1946-A034-31D76AC8EFCF}" dt="2024-04-17T15:19:30.246" v="572" actId="1076"/>
        <pc:sldMkLst>
          <pc:docMk/>
          <pc:sldMk cId="2329697528" sldId="311"/>
        </pc:sldMkLst>
        <pc:spChg chg="mod">
          <ac:chgData name="Jorge Wassmann" userId="fdfac25e-5744-4f76-bb1b-079e35c1163f" providerId="ADAL" clId="{DAACED27-1B1D-1946-A034-31D76AC8EFCF}" dt="2024-04-17T15:17:23.943" v="550" actId="113"/>
          <ac:spMkLst>
            <pc:docMk/>
            <pc:sldMk cId="2329697528" sldId="311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5:15:35.706" v="504" actId="20577"/>
          <ac:spMkLst>
            <pc:docMk/>
            <pc:sldMk cId="2329697528" sldId="311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5:14:40.971" v="369" actId="20577"/>
          <ac:spMkLst>
            <pc:docMk/>
            <pc:sldMk cId="2329697528" sldId="311"/>
            <ac:spMk id="4" creationId="{6068B0E8-79CC-D6A0-4F93-24D404A6A57D}"/>
          </ac:spMkLst>
        </pc:spChg>
        <pc:spChg chg="del">
          <ac:chgData name="Jorge Wassmann" userId="fdfac25e-5744-4f76-bb1b-079e35c1163f" providerId="ADAL" clId="{DAACED27-1B1D-1946-A034-31D76AC8EFCF}" dt="2024-04-17T15:15:37.401" v="505" actId="478"/>
          <ac:spMkLst>
            <pc:docMk/>
            <pc:sldMk cId="2329697528" sldId="311"/>
            <ac:spMk id="5" creationId="{C8374921-18A6-3CE9-53E9-4BE88A65E43F}"/>
          </ac:spMkLst>
        </pc:spChg>
        <pc:spChg chg="add mod">
          <ac:chgData name="Jorge Wassmann" userId="fdfac25e-5744-4f76-bb1b-079e35c1163f" providerId="ADAL" clId="{DAACED27-1B1D-1946-A034-31D76AC8EFCF}" dt="2024-04-17T15:19:05.033" v="564" actId="20577"/>
          <ac:spMkLst>
            <pc:docMk/>
            <pc:sldMk cId="2329697528" sldId="311"/>
            <ac:spMk id="6" creationId="{3DA46F60-C89D-077B-F655-24FF4E72F092}"/>
          </ac:spMkLst>
        </pc:spChg>
        <pc:picChg chg="add mod">
          <ac:chgData name="Jorge Wassmann" userId="fdfac25e-5744-4f76-bb1b-079e35c1163f" providerId="ADAL" clId="{DAACED27-1B1D-1946-A034-31D76AC8EFCF}" dt="2024-04-17T15:19:30.246" v="572" actId="1076"/>
          <ac:picMkLst>
            <pc:docMk/>
            <pc:sldMk cId="2329697528" sldId="311"/>
            <ac:picMk id="1026" creationId="{907282F1-88CC-3ED3-727F-6302487A964A}"/>
          </ac:picMkLst>
        </pc:picChg>
        <pc:picChg chg="add mod">
          <ac:chgData name="Jorge Wassmann" userId="fdfac25e-5744-4f76-bb1b-079e35c1163f" providerId="ADAL" clId="{DAACED27-1B1D-1946-A034-31D76AC8EFCF}" dt="2024-04-17T15:19:30.246" v="572" actId="1076"/>
          <ac:picMkLst>
            <pc:docMk/>
            <pc:sldMk cId="2329697528" sldId="311"/>
            <ac:picMk id="1028" creationId="{85DAC8EF-AC31-0CCF-A1E1-49F72106BE63}"/>
          </ac:picMkLst>
        </pc:picChg>
      </pc:sldChg>
      <pc:sldChg chg="addSp delSp modSp add mod">
        <pc:chgData name="Jorge Wassmann" userId="fdfac25e-5744-4f76-bb1b-079e35c1163f" providerId="ADAL" clId="{DAACED27-1B1D-1946-A034-31D76AC8EFCF}" dt="2024-04-17T15:28:07.881" v="668" actId="1036"/>
        <pc:sldMkLst>
          <pc:docMk/>
          <pc:sldMk cId="3060150634" sldId="312"/>
        </pc:sldMkLst>
        <pc:spChg chg="mod">
          <ac:chgData name="Jorge Wassmann" userId="fdfac25e-5744-4f76-bb1b-079e35c1163f" providerId="ADAL" clId="{DAACED27-1B1D-1946-A034-31D76AC8EFCF}" dt="2024-04-17T15:20:17.904" v="602" actId="1076"/>
          <ac:spMkLst>
            <pc:docMk/>
            <pc:sldMk cId="3060150634" sldId="312"/>
            <ac:spMk id="2" creationId="{E961D581-E7D8-4D45-81E9-E91059EFC7ED}"/>
          </ac:spMkLst>
        </pc:spChg>
        <pc:spChg chg="del">
          <ac:chgData name="Jorge Wassmann" userId="fdfac25e-5744-4f76-bb1b-079e35c1163f" providerId="ADAL" clId="{DAACED27-1B1D-1946-A034-31D76AC8EFCF}" dt="2024-04-17T15:19:34.502" v="574" actId="478"/>
          <ac:spMkLst>
            <pc:docMk/>
            <pc:sldMk cId="3060150634" sldId="312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5:21:57.470" v="642" actId="20577"/>
          <ac:spMkLst>
            <pc:docMk/>
            <pc:sldMk cId="3060150634" sldId="312"/>
            <ac:spMk id="6" creationId="{3DA46F60-C89D-077B-F655-24FF4E72F092}"/>
          </ac:spMkLst>
        </pc:spChg>
        <pc:picChg chg="add del mod">
          <ac:chgData name="Jorge Wassmann" userId="fdfac25e-5744-4f76-bb1b-079e35c1163f" providerId="ADAL" clId="{DAACED27-1B1D-1946-A034-31D76AC8EFCF}" dt="2024-04-17T15:28:07.881" v="668" actId="1036"/>
          <ac:picMkLst>
            <pc:docMk/>
            <pc:sldMk cId="3060150634" sldId="312"/>
            <ac:picMk id="5" creationId="{0729A326-1321-D6F6-5584-68634D9C1753}"/>
          </ac:picMkLst>
        </pc:picChg>
        <pc:picChg chg="del">
          <ac:chgData name="Jorge Wassmann" userId="fdfac25e-5744-4f76-bb1b-079e35c1163f" providerId="ADAL" clId="{DAACED27-1B1D-1946-A034-31D76AC8EFCF}" dt="2024-04-17T15:21:05.810" v="618" actId="478"/>
          <ac:picMkLst>
            <pc:docMk/>
            <pc:sldMk cId="3060150634" sldId="312"/>
            <ac:picMk id="1026" creationId="{907282F1-88CC-3ED3-727F-6302487A964A}"/>
          </ac:picMkLst>
        </pc:picChg>
        <pc:picChg chg="del mod">
          <ac:chgData name="Jorge Wassmann" userId="fdfac25e-5744-4f76-bb1b-079e35c1163f" providerId="ADAL" clId="{DAACED27-1B1D-1946-A034-31D76AC8EFCF}" dt="2024-04-17T15:21:02.147" v="613" actId="478"/>
          <ac:picMkLst>
            <pc:docMk/>
            <pc:sldMk cId="3060150634" sldId="312"/>
            <ac:picMk id="1028" creationId="{85DAC8EF-AC31-0CCF-A1E1-49F72106BE63}"/>
          </ac:picMkLst>
        </pc:picChg>
        <pc:picChg chg="add del mod">
          <ac:chgData name="Jorge Wassmann" userId="fdfac25e-5744-4f76-bb1b-079e35c1163f" providerId="ADAL" clId="{DAACED27-1B1D-1946-A034-31D76AC8EFCF}" dt="2024-04-17T15:21:01.561" v="612" actId="21"/>
          <ac:picMkLst>
            <pc:docMk/>
            <pc:sldMk cId="3060150634" sldId="312"/>
            <ac:picMk id="3074" creationId="{0D7C253D-187D-684D-93F6-92FC18DAA888}"/>
          </ac:picMkLst>
        </pc:picChg>
        <pc:picChg chg="add del mod">
          <ac:chgData name="Jorge Wassmann" userId="fdfac25e-5744-4f76-bb1b-079e35c1163f" providerId="ADAL" clId="{DAACED27-1B1D-1946-A034-31D76AC8EFCF}" dt="2024-04-17T15:22:27.279" v="645" actId="478"/>
          <ac:picMkLst>
            <pc:docMk/>
            <pc:sldMk cId="3060150634" sldId="312"/>
            <ac:picMk id="3076" creationId="{19EB216F-B56C-592E-BCB9-49DA9182251A}"/>
          </ac:picMkLst>
        </pc:picChg>
        <pc:picChg chg="add mod">
          <ac:chgData name="Jorge Wassmann" userId="fdfac25e-5744-4f76-bb1b-079e35c1163f" providerId="ADAL" clId="{DAACED27-1B1D-1946-A034-31D76AC8EFCF}" dt="2024-04-17T15:28:07.881" v="668" actId="1036"/>
          <ac:picMkLst>
            <pc:docMk/>
            <pc:sldMk cId="3060150634" sldId="312"/>
            <ac:picMk id="3078" creationId="{6B2D40EC-DC40-E1A2-9618-4B081FD87C28}"/>
          </ac:picMkLst>
        </pc:picChg>
      </pc:sldChg>
      <pc:sldChg chg="delSp modSp add mod">
        <pc:chgData name="Jorge Wassmann" userId="fdfac25e-5744-4f76-bb1b-079e35c1163f" providerId="ADAL" clId="{DAACED27-1B1D-1946-A034-31D76AC8EFCF}" dt="2024-04-17T16:23:13.970" v="757" actId="20577"/>
        <pc:sldMkLst>
          <pc:docMk/>
          <pc:sldMk cId="2169904780" sldId="313"/>
        </pc:sldMkLst>
        <pc:spChg chg="del">
          <ac:chgData name="Jorge Wassmann" userId="fdfac25e-5744-4f76-bb1b-079e35c1163f" providerId="ADAL" clId="{DAACED27-1B1D-1946-A034-31D76AC8EFCF}" dt="2024-04-17T16:16:00.428" v="734" actId="478"/>
          <ac:spMkLst>
            <pc:docMk/>
            <pc:sldMk cId="2169904780" sldId="313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5:34:54.868" v="715" actId="20577"/>
          <ac:spMkLst>
            <pc:docMk/>
            <pc:sldMk cId="2169904780" sldId="313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6:23:13.970" v="757" actId="20577"/>
          <ac:spMkLst>
            <pc:docMk/>
            <pc:sldMk cId="2169904780" sldId="313"/>
            <ac:spMk id="5" creationId="{C8374921-18A6-3CE9-53E9-4BE88A65E43F}"/>
          </ac:spMkLst>
        </pc:spChg>
      </pc:sldChg>
      <pc:sldChg chg="add del">
        <pc:chgData name="Jorge Wassmann" userId="fdfac25e-5744-4f76-bb1b-079e35c1163f" providerId="ADAL" clId="{DAACED27-1B1D-1946-A034-31D76AC8EFCF}" dt="2024-04-17T16:35:33.296" v="770" actId="2890"/>
        <pc:sldMkLst>
          <pc:docMk/>
          <pc:sldMk cId="171021950" sldId="314"/>
        </pc:sldMkLst>
      </pc:sldChg>
      <pc:sldChg chg="addSp delSp modSp add mod ord">
        <pc:chgData name="Jorge Wassmann" userId="fdfac25e-5744-4f76-bb1b-079e35c1163f" providerId="ADAL" clId="{DAACED27-1B1D-1946-A034-31D76AC8EFCF}" dt="2024-04-17T16:53:51.852" v="865" actId="207"/>
        <pc:sldMkLst>
          <pc:docMk/>
          <pc:sldMk cId="988611567" sldId="314"/>
        </pc:sldMkLst>
        <pc:spChg chg="del">
          <ac:chgData name="Jorge Wassmann" userId="fdfac25e-5744-4f76-bb1b-079e35c1163f" providerId="ADAL" clId="{DAACED27-1B1D-1946-A034-31D76AC8EFCF}" dt="2024-04-17T16:53:45.064" v="864" actId="478"/>
          <ac:spMkLst>
            <pc:docMk/>
            <pc:sldMk cId="988611567" sldId="314"/>
            <ac:spMk id="2" creationId="{E961D581-E7D8-4D45-81E9-E91059EFC7ED}"/>
          </ac:spMkLst>
        </pc:spChg>
        <pc:spChg chg="mod">
          <ac:chgData name="Jorge Wassmann" userId="fdfac25e-5744-4f76-bb1b-079e35c1163f" providerId="ADAL" clId="{DAACED27-1B1D-1946-A034-31D76AC8EFCF}" dt="2024-04-17T16:38:34.066" v="840" actId="108"/>
          <ac:spMkLst>
            <pc:docMk/>
            <pc:sldMk cId="988611567" sldId="314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6:39:09.256" v="850" actId="20577"/>
          <ac:spMkLst>
            <pc:docMk/>
            <pc:sldMk cId="988611567" sldId="314"/>
            <ac:spMk id="5" creationId="{C8374921-18A6-3CE9-53E9-4BE88A65E43F}"/>
          </ac:spMkLst>
        </pc:spChg>
        <pc:spChg chg="add mod">
          <ac:chgData name="Jorge Wassmann" userId="fdfac25e-5744-4f76-bb1b-079e35c1163f" providerId="ADAL" clId="{DAACED27-1B1D-1946-A034-31D76AC8EFCF}" dt="2024-04-17T16:39:45.244" v="856" actId="108"/>
          <ac:spMkLst>
            <pc:docMk/>
            <pc:sldMk cId="988611567" sldId="314"/>
            <ac:spMk id="6" creationId="{4737B9C4-1E35-C05A-C5E1-447BBB470F4E}"/>
          </ac:spMkLst>
        </pc:spChg>
        <pc:spChg chg="add mod">
          <ac:chgData name="Jorge Wassmann" userId="fdfac25e-5744-4f76-bb1b-079e35c1163f" providerId="ADAL" clId="{DAACED27-1B1D-1946-A034-31D76AC8EFCF}" dt="2024-04-17T16:53:51.852" v="865" actId="207"/>
          <ac:spMkLst>
            <pc:docMk/>
            <pc:sldMk cId="988611567" sldId="314"/>
            <ac:spMk id="8" creationId="{5A40C029-5509-9552-10CF-4A518541D7A0}"/>
          </ac:spMkLst>
        </pc:spChg>
      </pc:sldChg>
      <pc:sldChg chg="addSp delSp modSp add mod">
        <pc:chgData name="Jorge Wassmann" userId="fdfac25e-5744-4f76-bb1b-079e35c1163f" providerId="ADAL" clId="{DAACED27-1B1D-1946-A034-31D76AC8EFCF}" dt="2024-04-18T23:15:02.763" v="1533"/>
        <pc:sldMkLst>
          <pc:docMk/>
          <pc:sldMk cId="305338638" sldId="315"/>
        </pc:sldMkLst>
        <pc:spChg chg="del">
          <ac:chgData name="Jorge Wassmann" userId="fdfac25e-5744-4f76-bb1b-079e35c1163f" providerId="ADAL" clId="{DAACED27-1B1D-1946-A034-31D76AC8EFCF}" dt="2024-04-17T17:45:21.261" v="984" actId="478"/>
          <ac:spMkLst>
            <pc:docMk/>
            <pc:sldMk cId="305338638" sldId="315"/>
            <ac:spMk id="2" creationId="{E961D581-E7D8-4D45-81E9-E91059EFC7ED}"/>
          </ac:spMkLst>
        </pc:spChg>
        <pc:spChg chg="del">
          <ac:chgData name="Jorge Wassmann" userId="fdfac25e-5744-4f76-bb1b-079e35c1163f" providerId="ADAL" clId="{DAACED27-1B1D-1946-A034-31D76AC8EFCF}" dt="2024-04-17T17:45:18.997" v="983" actId="478"/>
          <ac:spMkLst>
            <pc:docMk/>
            <pc:sldMk cId="305338638" sldId="315"/>
            <ac:spMk id="3" creationId="{845A7480-6A33-4D9D-1AF5-226C1C7EF428}"/>
          </ac:spMkLst>
        </pc:spChg>
        <pc:spChg chg="del">
          <ac:chgData name="Jorge Wassmann" userId="fdfac25e-5744-4f76-bb1b-079e35c1163f" providerId="ADAL" clId="{DAACED27-1B1D-1946-A034-31D76AC8EFCF}" dt="2024-04-18T23:15:02.512" v="1532" actId="478"/>
          <ac:spMkLst>
            <pc:docMk/>
            <pc:sldMk cId="305338638" sldId="315"/>
            <ac:spMk id="4" creationId="{6068B0E8-79CC-D6A0-4F93-24D404A6A57D}"/>
          </ac:spMkLst>
        </pc:spChg>
        <pc:spChg chg="mod">
          <ac:chgData name="Jorge Wassmann" userId="fdfac25e-5744-4f76-bb1b-079e35c1163f" providerId="ADAL" clId="{DAACED27-1B1D-1946-A034-31D76AC8EFCF}" dt="2024-04-17T17:48:44.846" v="1052" actId="20577"/>
          <ac:spMkLst>
            <pc:docMk/>
            <pc:sldMk cId="305338638" sldId="315"/>
            <ac:spMk id="6" creationId="{286B64D2-EAE1-1B3A-163F-142A95215464}"/>
          </ac:spMkLst>
        </pc:spChg>
        <pc:spChg chg="add mod">
          <ac:chgData name="Jorge Wassmann" userId="fdfac25e-5744-4f76-bb1b-079e35c1163f" providerId="ADAL" clId="{DAACED27-1B1D-1946-A034-31D76AC8EFCF}" dt="2024-04-18T23:15:02.763" v="1533"/>
          <ac:spMkLst>
            <pc:docMk/>
            <pc:sldMk cId="305338638" sldId="315"/>
            <ac:spMk id="8" creationId="{DE876B8C-8722-D308-08C1-0F71143F319C}"/>
          </ac:spMkLst>
        </pc:spChg>
        <pc:graphicFrameChg chg="add mod">
          <ac:chgData name="Jorge Wassmann" userId="fdfac25e-5744-4f76-bb1b-079e35c1163f" providerId="ADAL" clId="{DAACED27-1B1D-1946-A034-31D76AC8EFCF}" dt="2024-04-17T17:47:30.691" v="1042"/>
          <ac:graphicFrameMkLst>
            <pc:docMk/>
            <pc:sldMk cId="305338638" sldId="315"/>
            <ac:graphicFrameMk id="5" creationId="{E4C66D5E-4470-2043-0024-6D84C31592C3}"/>
          </ac:graphicFrameMkLst>
        </pc:graphicFrameChg>
      </pc:sldChg>
      <pc:sldChg chg="addSp delSp modSp add mod">
        <pc:chgData name="Jorge Wassmann" userId="fdfac25e-5744-4f76-bb1b-079e35c1163f" providerId="ADAL" clId="{DAACED27-1B1D-1946-A034-31D76AC8EFCF}" dt="2024-04-18T23:15:05.758" v="1535"/>
        <pc:sldMkLst>
          <pc:docMk/>
          <pc:sldMk cId="15209710" sldId="316"/>
        </pc:sldMkLst>
        <pc:spChg chg="add mod">
          <ac:chgData name="Jorge Wassmann" userId="fdfac25e-5744-4f76-bb1b-079e35c1163f" providerId="ADAL" clId="{DAACED27-1B1D-1946-A034-31D76AC8EFCF}" dt="2024-04-18T23:15:05.758" v="1535"/>
          <ac:spMkLst>
            <pc:docMk/>
            <pc:sldMk cId="15209710" sldId="316"/>
            <ac:spMk id="2" creationId="{D68C56C8-1AEF-1B42-5034-5E32A6642CC9}"/>
          </ac:spMkLst>
        </pc:spChg>
        <pc:spChg chg="del">
          <ac:chgData name="Jorge Wassmann" userId="fdfac25e-5744-4f76-bb1b-079e35c1163f" providerId="ADAL" clId="{DAACED27-1B1D-1946-A034-31D76AC8EFCF}" dt="2024-04-18T23:15:05.564" v="1534" actId="478"/>
          <ac:spMkLst>
            <pc:docMk/>
            <pc:sldMk cId="15209710" sldId="316"/>
            <ac:spMk id="4" creationId="{6068B0E8-79CC-D6A0-4F93-24D404A6A57D}"/>
          </ac:spMkLst>
        </pc:spChg>
        <pc:spChg chg="mod">
          <ac:chgData name="Jorge Wassmann" userId="fdfac25e-5744-4f76-bb1b-079e35c1163f" providerId="ADAL" clId="{DAACED27-1B1D-1946-A034-31D76AC8EFCF}" dt="2024-04-17T17:51:30.431" v="1120" actId="20577"/>
          <ac:spMkLst>
            <pc:docMk/>
            <pc:sldMk cId="15209710" sldId="316"/>
            <ac:spMk id="6" creationId="{286B64D2-EAE1-1B3A-163F-142A95215464}"/>
          </ac:spMkLst>
        </pc:spChg>
      </pc:sldChg>
      <pc:sldChg chg="modSp add del mod">
        <pc:chgData name="Jorge Wassmann" userId="fdfac25e-5744-4f76-bb1b-079e35c1163f" providerId="ADAL" clId="{DAACED27-1B1D-1946-A034-31D76AC8EFCF}" dt="2024-04-17T17:49:09.677" v="1056" actId="2696"/>
        <pc:sldMkLst>
          <pc:docMk/>
          <pc:sldMk cId="3828372087" sldId="316"/>
        </pc:sldMkLst>
        <pc:spChg chg="mod">
          <ac:chgData name="Jorge Wassmann" userId="fdfac25e-5744-4f76-bb1b-079e35c1163f" providerId="ADAL" clId="{DAACED27-1B1D-1946-A034-31D76AC8EFCF}" dt="2024-04-17T17:49:08.008" v="1055" actId="20577"/>
          <ac:spMkLst>
            <pc:docMk/>
            <pc:sldMk cId="3828372087" sldId="316"/>
            <ac:spMk id="6" creationId="{286B64D2-EAE1-1B3A-163F-142A95215464}"/>
          </ac:spMkLst>
        </pc:spChg>
      </pc:sldChg>
      <pc:sldChg chg="addSp delSp modSp add mod">
        <pc:chgData name="Jorge Wassmann" userId="fdfac25e-5744-4f76-bb1b-079e35c1163f" providerId="ADAL" clId="{DAACED27-1B1D-1946-A034-31D76AC8EFCF}" dt="2024-04-18T23:15:09.920" v="1537"/>
        <pc:sldMkLst>
          <pc:docMk/>
          <pc:sldMk cId="2519244392" sldId="317"/>
        </pc:sldMkLst>
        <pc:spChg chg="add mod">
          <ac:chgData name="Jorge Wassmann" userId="fdfac25e-5744-4f76-bb1b-079e35c1163f" providerId="ADAL" clId="{DAACED27-1B1D-1946-A034-31D76AC8EFCF}" dt="2024-04-18T23:15:09.920" v="1537"/>
          <ac:spMkLst>
            <pc:docMk/>
            <pc:sldMk cId="2519244392" sldId="317"/>
            <ac:spMk id="2" creationId="{BDF6A582-AD45-3603-1D52-35C24F0EA1BC}"/>
          </ac:spMkLst>
        </pc:spChg>
        <pc:spChg chg="del">
          <ac:chgData name="Jorge Wassmann" userId="fdfac25e-5744-4f76-bb1b-079e35c1163f" providerId="ADAL" clId="{DAACED27-1B1D-1946-A034-31D76AC8EFCF}" dt="2024-04-18T23:15:09.677" v="1536" actId="478"/>
          <ac:spMkLst>
            <pc:docMk/>
            <pc:sldMk cId="2519244392" sldId="317"/>
            <ac:spMk id="4" creationId="{6068B0E8-79CC-D6A0-4F93-24D404A6A57D}"/>
          </ac:spMkLst>
        </pc:spChg>
        <pc:spChg chg="mod">
          <ac:chgData name="Jorge Wassmann" userId="fdfac25e-5744-4f76-bb1b-079e35c1163f" providerId="ADAL" clId="{DAACED27-1B1D-1946-A034-31D76AC8EFCF}" dt="2024-04-17T18:01:22.897" v="1197" actId="20577"/>
          <ac:spMkLst>
            <pc:docMk/>
            <pc:sldMk cId="2519244392" sldId="317"/>
            <ac:spMk id="6" creationId="{286B64D2-EAE1-1B3A-163F-142A95215464}"/>
          </ac:spMkLst>
        </pc:spChg>
      </pc:sldChg>
      <pc:sldChg chg="addSp delSp modSp add mod">
        <pc:chgData name="Jorge Wassmann" userId="fdfac25e-5744-4f76-bb1b-079e35c1163f" providerId="ADAL" clId="{DAACED27-1B1D-1946-A034-31D76AC8EFCF}" dt="2024-04-17T18:01:16.192" v="1196" actId="20577"/>
        <pc:sldMkLst>
          <pc:docMk/>
          <pc:sldMk cId="2025411484" sldId="318"/>
        </pc:sldMkLst>
        <pc:spChg chg="del mod">
          <ac:chgData name="Jorge Wassmann" userId="fdfac25e-5744-4f76-bb1b-079e35c1163f" providerId="ADAL" clId="{DAACED27-1B1D-1946-A034-31D76AC8EFCF}" dt="2024-04-17T17:54:27.114" v="1153" actId="478"/>
          <ac:spMkLst>
            <pc:docMk/>
            <pc:sldMk cId="2025411484" sldId="318"/>
            <ac:spMk id="4" creationId="{6068B0E8-79CC-D6A0-4F93-24D404A6A57D}"/>
          </ac:spMkLst>
        </pc:spChg>
        <pc:spChg chg="add del mod">
          <ac:chgData name="Jorge Wassmann" userId="fdfac25e-5744-4f76-bb1b-079e35c1163f" providerId="ADAL" clId="{DAACED27-1B1D-1946-A034-31D76AC8EFCF}" dt="2024-04-17T18:01:16.192" v="1196" actId="20577"/>
          <ac:spMkLst>
            <pc:docMk/>
            <pc:sldMk cId="2025411484" sldId="318"/>
            <ac:spMk id="6" creationId="{286B64D2-EAE1-1B3A-163F-142A95215464}"/>
          </ac:spMkLst>
        </pc:spChg>
      </pc:sldChg>
      <pc:sldChg chg="delSp modSp add del mod">
        <pc:chgData name="Jorge Wassmann" userId="fdfac25e-5744-4f76-bb1b-079e35c1163f" providerId="ADAL" clId="{DAACED27-1B1D-1946-A034-31D76AC8EFCF}" dt="2024-04-17T17:54:00.024" v="1139" actId="2696"/>
        <pc:sldMkLst>
          <pc:docMk/>
          <pc:sldMk cId="3563167516" sldId="318"/>
        </pc:sldMkLst>
        <pc:spChg chg="del">
          <ac:chgData name="Jorge Wassmann" userId="fdfac25e-5744-4f76-bb1b-079e35c1163f" providerId="ADAL" clId="{DAACED27-1B1D-1946-A034-31D76AC8EFCF}" dt="2024-04-17T17:53:31.591" v="1132" actId="478"/>
          <ac:spMkLst>
            <pc:docMk/>
            <pc:sldMk cId="3563167516" sldId="318"/>
            <ac:spMk id="4" creationId="{6068B0E8-79CC-D6A0-4F93-24D404A6A57D}"/>
          </ac:spMkLst>
        </pc:spChg>
        <pc:spChg chg="mod">
          <ac:chgData name="Jorge Wassmann" userId="fdfac25e-5744-4f76-bb1b-079e35c1163f" providerId="ADAL" clId="{DAACED27-1B1D-1946-A034-31D76AC8EFCF}" dt="2024-04-17T17:53:49.235" v="1137" actId="20577"/>
          <ac:spMkLst>
            <pc:docMk/>
            <pc:sldMk cId="3563167516" sldId="318"/>
            <ac:spMk id="6" creationId="{286B64D2-EAE1-1B3A-163F-142A95215464}"/>
          </ac:spMkLst>
        </pc:spChg>
      </pc:sldChg>
      <pc:sldChg chg="modSp">
        <pc:chgData name="Jorge Wassmann" userId="fdfac25e-5744-4f76-bb1b-079e35c1163f" providerId="ADAL" clId="{DAACED27-1B1D-1946-A034-31D76AC8EFCF}" dt="2024-04-18T15:59:39.082" v="1448" actId="2711"/>
        <pc:sldMkLst>
          <pc:docMk/>
          <pc:sldMk cId="1736808291" sldId="319"/>
        </pc:sldMkLst>
        <pc:graphicFrameChg chg="mod">
          <ac:chgData name="Jorge Wassmann" userId="fdfac25e-5744-4f76-bb1b-079e35c1163f" providerId="ADAL" clId="{DAACED27-1B1D-1946-A034-31D76AC8EFCF}" dt="2024-04-18T15:59:39.082" v="1448" actId="2711"/>
          <ac:graphicFrameMkLst>
            <pc:docMk/>
            <pc:sldMk cId="1736808291" sldId="319"/>
            <ac:graphicFrameMk id="16" creationId="{F5B88C67-3943-CD17-4867-286FCDADE635}"/>
          </ac:graphicFrameMkLst>
        </pc:graphicFrameChg>
      </pc:sldChg>
      <pc:sldChg chg="modSp add mod">
        <pc:chgData name="Jorge Wassmann" userId="fdfac25e-5744-4f76-bb1b-079e35c1163f" providerId="ADAL" clId="{DAACED27-1B1D-1946-A034-31D76AC8EFCF}" dt="2024-04-17T18:01:04.466" v="1195" actId="20577"/>
        <pc:sldMkLst>
          <pc:docMk/>
          <pc:sldMk cId="1392193345" sldId="320"/>
        </pc:sldMkLst>
        <pc:spChg chg="mod">
          <ac:chgData name="Jorge Wassmann" userId="fdfac25e-5744-4f76-bb1b-079e35c1163f" providerId="ADAL" clId="{DAACED27-1B1D-1946-A034-31D76AC8EFCF}" dt="2024-04-17T18:01:04.466" v="1195" actId="20577"/>
          <ac:spMkLst>
            <pc:docMk/>
            <pc:sldMk cId="1392193345" sldId="320"/>
            <ac:spMk id="6" creationId="{286B64D2-EAE1-1B3A-163F-142A95215464}"/>
          </ac:spMkLst>
        </pc:spChg>
      </pc:sldChg>
      <pc:sldChg chg="modSp add mod">
        <pc:chgData name="Jorge Wassmann" userId="fdfac25e-5744-4f76-bb1b-079e35c1163f" providerId="ADAL" clId="{DAACED27-1B1D-1946-A034-31D76AC8EFCF}" dt="2024-04-17T18:05:00.883" v="1227" actId="20577"/>
        <pc:sldMkLst>
          <pc:docMk/>
          <pc:sldMk cId="2860544463" sldId="321"/>
        </pc:sldMkLst>
        <pc:spChg chg="mod">
          <ac:chgData name="Jorge Wassmann" userId="fdfac25e-5744-4f76-bb1b-079e35c1163f" providerId="ADAL" clId="{DAACED27-1B1D-1946-A034-31D76AC8EFCF}" dt="2024-04-17T18:05:00.883" v="1227" actId="20577"/>
          <ac:spMkLst>
            <pc:docMk/>
            <pc:sldMk cId="2860544463" sldId="321"/>
            <ac:spMk id="6" creationId="{286B64D2-EAE1-1B3A-163F-142A95215464}"/>
          </ac:spMkLst>
        </pc:spChg>
      </pc:sldChg>
      <pc:sldChg chg="add del">
        <pc:chgData name="Jorge Wassmann" userId="fdfac25e-5744-4f76-bb1b-079e35c1163f" providerId="ADAL" clId="{DAACED27-1B1D-1946-A034-31D76AC8EFCF}" dt="2024-04-17T18:08:38.614" v="1229" actId="2696"/>
        <pc:sldMkLst>
          <pc:docMk/>
          <pc:sldMk cId="371147190" sldId="322"/>
        </pc:sldMkLst>
      </pc:sldChg>
      <pc:sldChg chg="addSp delSp modSp add mod ord">
        <pc:chgData name="Jorge Wassmann" userId="fdfac25e-5744-4f76-bb1b-079e35c1163f" providerId="ADAL" clId="{DAACED27-1B1D-1946-A034-31D76AC8EFCF}" dt="2024-04-17T18:12:17.162" v="1439" actId="20577"/>
        <pc:sldMkLst>
          <pc:docMk/>
          <pc:sldMk cId="2183305053" sldId="322"/>
        </pc:sldMkLst>
        <pc:spChg chg="del">
          <ac:chgData name="Jorge Wassmann" userId="fdfac25e-5744-4f76-bb1b-079e35c1163f" providerId="ADAL" clId="{DAACED27-1B1D-1946-A034-31D76AC8EFCF}" dt="2024-04-17T18:10:14.689" v="1247" actId="478"/>
          <ac:spMkLst>
            <pc:docMk/>
            <pc:sldMk cId="2183305053" sldId="322"/>
            <ac:spMk id="2" creationId="{E961D581-E7D8-4D45-81E9-E91059EFC7ED}"/>
          </ac:spMkLst>
        </pc:spChg>
        <pc:spChg chg="del mod">
          <ac:chgData name="Jorge Wassmann" userId="fdfac25e-5744-4f76-bb1b-079e35c1163f" providerId="ADAL" clId="{DAACED27-1B1D-1946-A034-31D76AC8EFCF}" dt="2024-04-17T18:10:22.535" v="1263"/>
          <ac:spMkLst>
            <pc:docMk/>
            <pc:sldMk cId="2183305053" sldId="322"/>
            <ac:spMk id="3" creationId="{845A7480-6A33-4D9D-1AF5-226C1C7EF428}"/>
          </ac:spMkLst>
        </pc:spChg>
        <pc:spChg chg="mod">
          <ac:chgData name="Jorge Wassmann" userId="fdfac25e-5744-4f76-bb1b-079e35c1163f" providerId="ADAL" clId="{DAACED27-1B1D-1946-A034-31D76AC8EFCF}" dt="2024-04-17T18:10:21.594" v="1261" actId="20577"/>
          <ac:spMkLst>
            <pc:docMk/>
            <pc:sldMk cId="2183305053" sldId="322"/>
            <ac:spMk id="4" creationId="{6068B0E8-79CC-D6A0-4F93-24D404A6A57D}"/>
          </ac:spMkLst>
        </pc:spChg>
        <pc:spChg chg="add del mod">
          <ac:chgData name="Jorge Wassmann" userId="fdfac25e-5744-4f76-bb1b-079e35c1163f" providerId="ADAL" clId="{DAACED27-1B1D-1946-A034-31D76AC8EFCF}" dt="2024-04-17T18:10:48.999" v="1296" actId="478"/>
          <ac:spMkLst>
            <pc:docMk/>
            <pc:sldMk cId="2183305053" sldId="322"/>
            <ac:spMk id="5" creationId="{8BFB0A2B-EC58-F9A1-7511-A5C7DFA9FCB1}"/>
          </ac:spMkLst>
        </pc:spChg>
        <pc:spChg chg="mod">
          <ac:chgData name="Jorge Wassmann" userId="fdfac25e-5744-4f76-bb1b-079e35c1163f" providerId="ADAL" clId="{DAACED27-1B1D-1946-A034-31D76AC8EFCF}" dt="2024-04-17T18:10:06.424" v="1235" actId="20577"/>
          <ac:spMkLst>
            <pc:docMk/>
            <pc:sldMk cId="2183305053" sldId="322"/>
            <ac:spMk id="6" creationId="{286B64D2-EAE1-1B3A-163F-142A95215464}"/>
          </ac:spMkLst>
        </pc:spChg>
        <pc:spChg chg="add mod">
          <ac:chgData name="Jorge Wassmann" userId="fdfac25e-5744-4f76-bb1b-079e35c1163f" providerId="ADAL" clId="{DAACED27-1B1D-1946-A034-31D76AC8EFCF}" dt="2024-04-17T18:12:17.162" v="1439" actId="20577"/>
          <ac:spMkLst>
            <pc:docMk/>
            <pc:sldMk cId="2183305053" sldId="322"/>
            <ac:spMk id="8" creationId="{4F4A476A-C00F-ABDB-846A-78C305667EC5}"/>
          </ac:spMkLst>
        </pc:spChg>
        <pc:spChg chg="add del mod">
          <ac:chgData name="Jorge Wassmann" userId="fdfac25e-5744-4f76-bb1b-079e35c1163f" providerId="ADAL" clId="{DAACED27-1B1D-1946-A034-31D76AC8EFCF}" dt="2024-04-17T18:10:48.999" v="1296" actId="478"/>
          <ac:spMkLst>
            <pc:docMk/>
            <pc:sldMk cId="2183305053" sldId="322"/>
            <ac:spMk id="9" creationId="{4D0459ED-BE45-4C02-20D4-E466A48AA027}"/>
          </ac:spMkLst>
        </pc:spChg>
      </pc:sldChg>
      <pc:sldChg chg="add del setBg">
        <pc:chgData name="Jorge Wassmann" userId="fdfac25e-5744-4f76-bb1b-079e35c1163f" providerId="ADAL" clId="{DAACED27-1B1D-1946-A034-31D76AC8EFCF}" dt="2024-04-17T18:08:43.625" v="1231"/>
        <pc:sldMkLst>
          <pc:docMk/>
          <pc:sldMk cId="4188506583" sldId="322"/>
        </pc:sldMkLst>
      </pc:sldChg>
      <pc:sldChg chg="modSp">
        <pc:chgData name="Jorge Wassmann" userId="fdfac25e-5744-4f76-bb1b-079e35c1163f" providerId="ADAL" clId="{DAACED27-1B1D-1946-A034-31D76AC8EFCF}" dt="2024-04-18T15:58:53.383" v="1443" actId="20577"/>
        <pc:sldMkLst>
          <pc:docMk/>
          <pc:sldMk cId="883945346" sldId="323"/>
        </pc:sldMkLst>
        <pc:graphicFrameChg chg="mod">
          <ac:chgData name="Jorge Wassmann" userId="fdfac25e-5744-4f76-bb1b-079e35c1163f" providerId="ADAL" clId="{DAACED27-1B1D-1946-A034-31D76AC8EFCF}" dt="2024-04-18T15:58:53.383" v="1443" actId="20577"/>
          <ac:graphicFrameMkLst>
            <pc:docMk/>
            <pc:sldMk cId="883945346" sldId="323"/>
            <ac:graphicFrameMk id="2" creationId="{3302A0A0-F64F-3A58-FAD0-8B4DE29EDD11}"/>
          </ac:graphicFrameMkLst>
        </pc:graphicFrameChg>
      </pc:sldChg>
      <pc:sldChg chg="addSp delSp modSp mod">
        <pc:chgData name="Jorge Wassmann" userId="fdfac25e-5744-4f76-bb1b-079e35c1163f" providerId="ADAL" clId="{DAACED27-1B1D-1946-A034-31D76AC8EFCF}" dt="2024-04-18T23:17:20.019" v="1588" actId="478"/>
        <pc:sldMkLst>
          <pc:docMk/>
          <pc:sldMk cId="261602795" sldId="325"/>
        </pc:sldMkLst>
        <pc:spChg chg="add mod">
          <ac:chgData name="Jorge Wassmann" userId="fdfac25e-5744-4f76-bb1b-079e35c1163f" providerId="ADAL" clId="{DAACED27-1B1D-1946-A034-31D76AC8EFCF}" dt="2024-04-18T23:17:17.608" v="1587" actId="20577"/>
          <ac:spMkLst>
            <pc:docMk/>
            <pc:sldMk cId="261602795" sldId="325"/>
            <ac:spMk id="2" creationId="{EAA69978-4B71-862F-87EB-02D5B659ACB3}"/>
          </ac:spMkLst>
        </pc:spChg>
        <pc:spChg chg="del">
          <ac:chgData name="Jorge Wassmann" userId="fdfac25e-5744-4f76-bb1b-079e35c1163f" providerId="ADAL" clId="{DAACED27-1B1D-1946-A034-31D76AC8EFCF}" dt="2024-04-18T23:17:20.019" v="1588" actId="478"/>
          <ac:spMkLst>
            <pc:docMk/>
            <pc:sldMk cId="261602795" sldId="325"/>
            <ac:spMk id="4" creationId="{6068B0E8-79CC-D6A0-4F93-24D404A6A57D}"/>
          </ac:spMkLst>
        </pc:spChg>
      </pc:sldChg>
    </pc:docChg>
  </pc:docChgLst>
  <pc:docChgLst>
    <pc:chgData name="Rafael Robles" userId="S::rrobles1@babson.edu::cf8b8e16-bf17-440f-9b0d-d313254f30c7" providerId="AD" clId="Web-{ADBE4DC0-E511-9C5F-0647-60BE2AE9E216}"/>
    <pc:docChg chg="modSld">
      <pc:chgData name="Rafael Robles" userId="S::rrobles1@babson.edu::cf8b8e16-bf17-440f-9b0d-d313254f30c7" providerId="AD" clId="Web-{ADBE4DC0-E511-9C5F-0647-60BE2AE9E216}" dt="2024-04-18T19:23:46.340" v="212" actId="20577"/>
      <pc:docMkLst>
        <pc:docMk/>
      </pc:docMkLst>
      <pc:sldChg chg="modSp">
        <pc:chgData name="Rafael Robles" userId="S::rrobles1@babson.edu::cf8b8e16-bf17-440f-9b0d-d313254f30c7" providerId="AD" clId="Web-{ADBE4DC0-E511-9C5F-0647-60BE2AE9E216}" dt="2024-04-18T19:23:46.340" v="212" actId="20577"/>
        <pc:sldMkLst>
          <pc:docMk/>
          <pc:sldMk cId="1736808291" sldId="319"/>
        </pc:sldMkLst>
        <pc:graphicFrameChg chg="modGraphic">
          <ac:chgData name="Rafael Robles" userId="S::rrobles1@babson.edu::cf8b8e16-bf17-440f-9b0d-d313254f30c7" providerId="AD" clId="Web-{ADBE4DC0-E511-9C5F-0647-60BE2AE9E216}" dt="2024-04-18T19:23:46.340" v="212" actId="20577"/>
          <ac:graphicFrameMkLst>
            <pc:docMk/>
            <pc:sldMk cId="1736808291" sldId="319"/>
            <ac:graphicFrameMk id="16" creationId="{F5B88C67-3943-CD17-4867-286FCDADE635}"/>
          </ac:graphicFrameMkLst>
        </pc:graphicFrameChg>
      </pc:sldChg>
    </pc:docChg>
  </pc:docChgLst>
  <pc:docChgLst>
    <pc:chgData name="Xuyang Jiang" userId="S::xjiang1@babson.edu::9b1752a2-7464-4d34-a55c-91179784d2d8" providerId="AD" clId="Web-{DD877BB7-6D3D-51E6-CAD3-BFCC3C2FADBF}"/>
    <pc:docChg chg="addSld delSld modSld">
      <pc:chgData name="Xuyang Jiang" userId="S::xjiang1@babson.edu::9b1752a2-7464-4d34-a55c-91179784d2d8" providerId="AD" clId="Web-{DD877BB7-6D3D-51E6-CAD3-BFCC3C2FADBF}" dt="2024-04-18T22:02:06.456" v="50" actId="20577"/>
      <pc:docMkLst>
        <pc:docMk/>
      </pc:docMkLst>
      <pc:sldChg chg="modSp">
        <pc:chgData name="Xuyang Jiang" userId="S::xjiang1@babson.edu::9b1752a2-7464-4d34-a55c-91179784d2d8" providerId="AD" clId="Web-{DD877BB7-6D3D-51E6-CAD3-BFCC3C2FADBF}" dt="2024-04-18T21:58:16.643" v="31" actId="20577"/>
        <pc:sldMkLst>
          <pc:docMk/>
          <pc:sldMk cId="1736808291" sldId="319"/>
        </pc:sldMkLst>
        <pc:graphicFrameChg chg="modGraphic">
          <ac:chgData name="Xuyang Jiang" userId="S::xjiang1@babson.edu::9b1752a2-7464-4d34-a55c-91179784d2d8" providerId="AD" clId="Web-{DD877BB7-6D3D-51E6-CAD3-BFCC3C2FADBF}" dt="2024-04-18T21:58:16.643" v="31" actId="20577"/>
          <ac:graphicFrameMkLst>
            <pc:docMk/>
            <pc:sldMk cId="1736808291" sldId="319"/>
            <ac:graphicFrameMk id="16" creationId="{F5B88C67-3943-CD17-4867-286FCDADE635}"/>
          </ac:graphicFrameMkLst>
        </pc:graphicFrameChg>
      </pc:sldChg>
      <pc:sldChg chg="modSp">
        <pc:chgData name="Xuyang Jiang" userId="S::xjiang1@babson.edu::9b1752a2-7464-4d34-a55c-91179784d2d8" providerId="AD" clId="Web-{DD877BB7-6D3D-51E6-CAD3-BFCC3C2FADBF}" dt="2024-04-18T21:57:43.378" v="26" actId="1076"/>
        <pc:sldMkLst>
          <pc:docMk/>
          <pc:sldMk cId="883945346" sldId="323"/>
        </pc:sldMkLst>
        <pc:graphicFrameChg chg="mod modGraphic">
          <ac:chgData name="Xuyang Jiang" userId="S::xjiang1@babson.edu::9b1752a2-7464-4d34-a55c-91179784d2d8" providerId="AD" clId="Web-{DD877BB7-6D3D-51E6-CAD3-BFCC3C2FADBF}" dt="2024-04-18T21:57:43.378" v="26" actId="1076"/>
          <ac:graphicFrameMkLst>
            <pc:docMk/>
            <pc:sldMk cId="883945346" sldId="323"/>
            <ac:graphicFrameMk id="2" creationId="{3302A0A0-F64F-3A58-FAD0-8B4DE29EDD11}"/>
          </ac:graphicFrameMkLst>
        </pc:graphicFrameChg>
      </pc:sldChg>
      <pc:sldChg chg="new del">
        <pc:chgData name="Xuyang Jiang" userId="S::xjiang1@babson.edu::9b1752a2-7464-4d34-a55c-91179784d2d8" providerId="AD" clId="Web-{DD877BB7-6D3D-51E6-CAD3-BFCC3C2FADBF}" dt="2024-04-18T22:01:44.534" v="34"/>
        <pc:sldMkLst>
          <pc:docMk/>
          <pc:sldMk cId="1947787868" sldId="324"/>
        </pc:sldMkLst>
      </pc:sldChg>
      <pc:sldChg chg="delSp modSp add replId">
        <pc:chgData name="Xuyang Jiang" userId="S::xjiang1@babson.edu::9b1752a2-7464-4d34-a55c-91179784d2d8" providerId="AD" clId="Web-{DD877BB7-6D3D-51E6-CAD3-BFCC3C2FADBF}" dt="2024-04-18T22:02:06.456" v="50" actId="20577"/>
        <pc:sldMkLst>
          <pc:docMk/>
          <pc:sldMk cId="261602795" sldId="325"/>
        </pc:sldMkLst>
        <pc:spChg chg="del">
          <ac:chgData name="Xuyang Jiang" userId="S::xjiang1@babson.edu::9b1752a2-7464-4d34-a55c-91179784d2d8" providerId="AD" clId="Web-{DD877BB7-6D3D-51E6-CAD3-BFCC3C2FADBF}" dt="2024-04-18T22:01:47.784" v="35"/>
          <ac:spMkLst>
            <pc:docMk/>
            <pc:sldMk cId="261602795" sldId="325"/>
            <ac:spMk id="3" creationId="{845A7480-6A33-4D9D-1AF5-226C1C7EF428}"/>
          </ac:spMkLst>
        </pc:spChg>
        <pc:spChg chg="mod">
          <ac:chgData name="Xuyang Jiang" userId="S::xjiang1@babson.edu::9b1752a2-7464-4d34-a55c-91179784d2d8" providerId="AD" clId="Web-{DD877BB7-6D3D-51E6-CAD3-BFCC3C2FADBF}" dt="2024-04-18T22:02:06.456" v="50" actId="20577"/>
          <ac:spMkLst>
            <pc:docMk/>
            <pc:sldMk cId="261602795" sldId="325"/>
            <ac:spMk id="4" creationId="{6068B0E8-79CC-D6A0-4F93-24D404A6A57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4BB7D-2224-4A5F-8198-866A214F900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90213B-8266-4993-8491-2034CE607FE5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 Sales Price vs Rental Price</a:t>
          </a:r>
        </a:p>
      </dgm:t>
    </dgm:pt>
    <dgm:pt modelId="{18455356-4CF1-4C8F-BE03-7C33CA4E1C0C}" type="parTrans" cxnId="{9BC7DA6E-503E-469A-A45F-9D6423B305F5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489720F-67F0-44E3-9E0D-83E236CA67FE}" type="sibTrans" cxnId="{9BC7DA6E-503E-469A-A45F-9D6423B305F5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7C002A5-1F23-4EF1-8571-AE9D55B2CC0C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 Rental Price Trend</a:t>
          </a:r>
        </a:p>
      </dgm:t>
    </dgm:pt>
    <dgm:pt modelId="{2E7D2840-9242-4719-84CF-34702468AB73}" type="parTrans" cxnId="{B6E6575A-A940-4031-8D24-B72D5C4336A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910AC00-8E7B-4548-852C-434879E7931C}" type="sibTrans" cxnId="{B6E6575A-A940-4031-8D24-B72D5C4336A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031A6B8-253F-4098-B6F8-DBC69D6E96D4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 Forecasted Home Value Growth</a:t>
          </a:r>
        </a:p>
      </dgm:t>
    </dgm:pt>
    <dgm:pt modelId="{67EFCB17-7137-4626-B0B7-2CB6A326501E}" type="parTrans" cxnId="{745030E7-C28A-4778-A39C-539C6D07D570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2F5822A-8530-41E5-9632-75B35328ADAC}" type="sibTrans" cxnId="{745030E7-C28A-4778-A39C-539C6D07D570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7AE633F-CD44-479F-830C-A51616CB3A3A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 Interactive Maps</a:t>
          </a:r>
        </a:p>
      </dgm:t>
    </dgm:pt>
    <dgm:pt modelId="{D3AFAAD1-C3AA-4FC0-A4AC-62D97D8FDE9D}" type="parTrans" cxnId="{A0A00C75-4CF8-4CF9-A7B7-153541C29FB0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9F7EE71-96A6-43F0-A8F6-499312805D43}" type="sibTrans" cxnId="{A0A00C75-4CF8-4CF9-A7B7-153541C29FB0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0EFD6F6-948C-450C-8C1B-0792F3B7D044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 Comparison Between Cities</a:t>
          </a:r>
        </a:p>
      </dgm:t>
    </dgm:pt>
    <dgm:pt modelId="{9C05B20B-8212-4100-B0C5-77B2551EA48D}" type="parTrans" cxnId="{99986B91-5F40-4941-BD6B-A29BB29D509B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E7F8779-0299-4A33-A9A1-8BAD23F07ADE}" type="sibTrans" cxnId="{99986B91-5F40-4941-BD6B-A29BB29D509B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4F1B7F6-FEB5-405A-A2CE-767397AE5611}">
      <dgm:prSet phldr="0"/>
      <dgm:spPr/>
      <dgm:t>
        <a:bodyPr/>
        <a:lstStyle/>
        <a:p>
          <a:pPr rtl="0"/>
          <a:r>
            <a:rPr lang="en-US">
              <a:latin typeface="Consolas"/>
            </a:rPr>
            <a:t> Rent vs Mortgage</a:t>
          </a:r>
        </a:p>
      </dgm:t>
    </dgm:pt>
    <dgm:pt modelId="{2A52F16C-76B9-4B9A-846D-CD86820D8677}" type="parTrans" cxnId="{3E59F3D8-D111-2A4F-9A87-F25246E9521A}">
      <dgm:prSet/>
      <dgm:spPr/>
    </dgm:pt>
    <dgm:pt modelId="{9AAE251A-A851-4FF9-B716-C3242B5C2FF3}" type="sibTrans" cxnId="{3E59F3D8-D111-2A4F-9A87-F25246E9521A}">
      <dgm:prSet/>
      <dgm:spPr/>
    </dgm:pt>
    <dgm:pt modelId="{C66B08B9-B71D-4F9E-9030-858413318556}" type="pres">
      <dgm:prSet presAssocID="{6514BB7D-2224-4A5F-8198-866A214F9004}" presName="diagram" presStyleCnt="0">
        <dgm:presLayoutVars>
          <dgm:dir/>
          <dgm:resizeHandles val="exact"/>
        </dgm:presLayoutVars>
      </dgm:prSet>
      <dgm:spPr/>
    </dgm:pt>
    <dgm:pt modelId="{F21ED23C-418B-42FE-A8BB-F1C028AA8B96}" type="pres">
      <dgm:prSet presAssocID="{4C90213B-8266-4993-8491-2034CE607FE5}" presName="node" presStyleLbl="node1" presStyleIdx="0" presStyleCnt="6">
        <dgm:presLayoutVars>
          <dgm:bulletEnabled val="1"/>
        </dgm:presLayoutVars>
      </dgm:prSet>
      <dgm:spPr/>
    </dgm:pt>
    <dgm:pt modelId="{0CF5661F-AE2D-4051-BA99-7F8F2D54EDBF}" type="pres">
      <dgm:prSet presAssocID="{B489720F-67F0-44E3-9E0D-83E236CA67FE}" presName="sibTrans" presStyleCnt="0"/>
      <dgm:spPr/>
    </dgm:pt>
    <dgm:pt modelId="{0E1A8DB3-D619-4957-BA82-4618D23AC4C2}" type="pres">
      <dgm:prSet presAssocID="{A7C002A5-1F23-4EF1-8571-AE9D55B2CC0C}" presName="node" presStyleLbl="node1" presStyleIdx="1" presStyleCnt="6">
        <dgm:presLayoutVars>
          <dgm:bulletEnabled val="1"/>
        </dgm:presLayoutVars>
      </dgm:prSet>
      <dgm:spPr/>
    </dgm:pt>
    <dgm:pt modelId="{D5A4C5B8-C2CE-4949-B905-83BE85727F34}" type="pres">
      <dgm:prSet presAssocID="{0910AC00-8E7B-4548-852C-434879E7931C}" presName="sibTrans" presStyleCnt="0"/>
      <dgm:spPr/>
    </dgm:pt>
    <dgm:pt modelId="{3CE4A717-3F5C-46E2-9E7B-CE46F571FBFE}" type="pres">
      <dgm:prSet presAssocID="{6031A6B8-253F-4098-B6F8-DBC69D6E96D4}" presName="node" presStyleLbl="node1" presStyleIdx="2" presStyleCnt="6">
        <dgm:presLayoutVars>
          <dgm:bulletEnabled val="1"/>
        </dgm:presLayoutVars>
      </dgm:prSet>
      <dgm:spPr/>
    </dgm:pt>
    <dgm:pt modelId="{BEF237DC-A521-4FCA-A726-6AE285CAD278}" type="pres">
      <dgm:prSet presAssocID="{92F5822A-8530-41E5-9632-75B35328ADAC}" presName="sibTrans" presStyleCnt="0"/>
      <dgm:spPr/>
    </dgm:pt>
    <dgm:pt modelId="{0588B25A-4933-40B4-BE7E-512FECEA6CD1}" type="pres">
      <dgm:prSet presAssocID="{14F1B7F6-FEB5-405A-A2CE-767397AE5611}" presName="node" presStyleLbl="node1" presStyleIdx="3" presStyleCnt="6">
        <dgm:presLayoutVars>
          <dgm:bulletEnabled val="1"/>
        </dgm:presLayoutVars>
      </dgm:prSet>
      <dgm:spPr/>
    </dgm:pt>
    <dgm:pt modelId="{0E0A21E3-1712-4C1A-8CF5-66788C3B7394}" type="pres">
      <dgm:prSet presAssocID="{9AAE251A-A851-4FF9-B716-C3242B5C2FF3}" presName="sibTrans" presStyleCnt="0"/>
      <dgm:spPr/>
    </dgm:pt>
    <dgm:pt modelId="{4E8F308D-A345-4662-9334-A460AF0A7549}" type="pres">
      <dgm:prSet presAssocID="{B7AE633F-CD44-479F-830C-A51616CB3A3A}" presName="node" presStyleLbl="node1" presStyleIdx="4" presStyleCnt="6">
        <dgm:presLayoutVars>
          <dgm:bulletEnabled val="1"/>
        </dgm:presLayoutVars>
      </dgm:prSet>
      <dgm:spPr/>
    </dgm:pt>
    <dgm:pt modelId="{CB589715-E76A-4D17-B48C-B02C232D4A0E}" type="pres">
      <dgm:prSet presAssocID="{49F7EE71-96A6-43F0-A8F6-499312805D43}" presName="sibTrans" presStyleCnt="0"/>
      <dgm:spPr/>
    </dgm:pt>
    <dgm:pt modelId="{DAF31559-C275-4166-B773-A9D1A0225EE9}" type="pres">
      <dgm:prSet presAssocID="{80EFD6F6-948C-450C-8C1B-0792F3B7D044}" presName="node" presStyleLbl="node1" presStyleIdx="5" presStyleCnt="6">
        <dgm:presLayoutVars>
          <dgm:bulletEnabled val="1"/>
        </dgm:presLayoutVars>
      </dgm:prSet>
      <dgm:spPr/>
    </dgm:pt>
  </dgm:ptLst>
  <dgm:cxnLst>
    <dgm:cxn modelId="{77BBAC00-4790-4091-9654-13146F2295EC}" type="presOf" srcId="{80EFD6F6-948C-450C-8C1B-0792F3B7D044}" destId="{DAF31559-C275-4166-B773-A9D1A0225EE9}" srcOrd="0" destOrd="0" presId="urn:microsoft.com/office/officeart/2005/8/layout/default"/>
    <dgm:cxn modelId="{05F4C205-92C6-49EA-A367-6F81FB436C71}" type="presOf" srcId="{4C90213B-8266-4993-8491-2034CE607FE5}" destId="{F21ED23C-418B-42FE-A8BB-F1C028AA8B96}" srcOrd="0" destOrd="0" presId="urn:microsoft.com/office/officeart/2005/8/layout/default"/>
    <dgm:cxn modelId="{8603FC19-5E1F-4B56-A941-6D8AA81BBBF3}" type="presOf" srcId="{6514BB7D-2224-4A5F-8198-866A214F9004}" destId="{C66B08B9-B71D-4F9E-9030-858413318556}" srcOrd="0" destOrd="0" presId="urn:microsoft.com/office/officeart/2005/8/layout/default"/>
    <dgm:cxn modelId="{34CBCF1A-8AEE-FE42-852F-2FF1BD91C48E}" type="presOf" srcId="{14F1B7F6-FEB5-405A-A2CE-767397AE5611}" destId="{0588B25A-4933-40B4-BE7E-512FECEA6CD1}" srcOrd="0" destOrd="0" presId="urn:microsoft.com/office/officeart/2005/8/layout/default"/>
    <dgm:cxn modelId="{D2E73035-BB1F-4DBF-A22C-79D53C704382}" type="presOf" srcId="{B7AE633F-CD44-479F-830C-A51616CB3A3A}" destId="{4E8F308D-A345-4662-9334-A460AF0A7549}" srcOrd="0" destOrd="0" presId="urn:microsoft.com/office/officeart/2005/8/layout/default"/>
    <dgm:cxn modelId="{811C5241-5902-47EE-9ACB-D3D2A10B6F97}" type="presOf" srcId="{A7C002A5-1F23-4EF1-8571-AE9D55B2CC0C}" destId="{0E1A8DB3-D619-4957-BA82-4618D23AC4C2}" srcOrd="0" destOrd="0" presId="urn:microsoft.com/office/officeart/2005/8/layout/default"/>
    <dgm:cxn modelId="{B6E6575A-A940-4031-8D24-B72D5C4336A6}" srcId="{6514BB7D-2224-4A5F-8198-866A214F9004}" destId="{A7C002A5-1F23-4EF1-8571-AE9D55B2CC0C}" srcOrd="1" destOrd="0" parTransId="{2E7D2840-9242-4719-84CF-34702468AB73}" sibTransId="{0910AC00-8E7B-4548-852C-434879E7931C}"/>
    <dgm:cxn modelId="{9BC7DA6E-503E-469A-A45F-9D6423B305F5}" srcId="{6514BB7D-2224-4A5F-8198-866A214F9004}" destId="{4C90213B-8266-4993-8491-2034CE607FE5}" srcOrd="0" destOrd="0" parTransId="{18455356-4CF1-4C8F-BE03-7C33CA4E1C0C}" sibTransId="{B489720F-67F0-44E3-9E0D-83E236CA67FE}"/>
    <dgm:cxn modelId="{A0A00C75-4CF8-4CF9-A7B7-153541C29FB0}" srcId="{6514BB7D-2224-4A5F-8198-866A214F9004}" destId="{B7AE633F-CD44-479F-830C-A51616CB3A3A}" srcOrd="4" destOrd="0" parTransId="{D3AFAAD1-C3AA-4FC0-A4AC-62D97D8FDE9D}" sibTransId="{49F7EE71-96A6-43F0-A8F6-499312805D43}"/>
    <dgm:cxn modelId="{88CDF685-4E8F-4BE5-9C78-EB3ED21E07BD}" type="presOf" srcId="{6031A6B8-253F-4098-B6F8-DBC69D6E96D4}" destId="{3CE4A717-3F5C-46E2-9E7B-CE46F571FBFE}" srcOrd="0" destOrd="0" presId="urn:microsoft.com/office/officeart/2005/8/layout/default"/>
    <dgm:cxn modelId="{99986B91-5F40-4941-BD6B-A29BB29D509B}" srcId="{6514BB7D-2224-4A5F-8198-866A214F9004}" destId="{80EFD6F6-948C-450C-8C1B-0792F3B7D044}" srcOrd="5" destOrd="0" parTransId="{9C05B20B-8212-4100-B0C5-77B2551EA48D}" sibTransId="{2E7F8779-0299-4A33-A9A1-8BAD23F07ADE}"/>
    <dgm:cxn modelId="{3E59F3D8-D111-2A4F-9A87-F25246E9521A}" srcId="{6514BB7D-2224-4A5F-8198-866A214F9004}" destId="{14F1B7F6-FEB5-405A-A2CE-767397AE5611}" srcOrd="3" destOrd="0" parTransId="{2A52F16C-76B9-4B9A-846D-CD86820D8677}" sibTransId="{9AAE251A-A851-4FF9-B716-C3242B5C2FF3}"/>
    <dgm:cxn modelId="{745030E7-C28A-4778-A39C-539C6D07D570}" srcId="{6514BB7D-2224-4A5F-8198-866A214F9004}" destId="{6031A6B8-253F-4098-B6F8-DBC69D6E96D4}" srcOrd="2" destOrd="0" parTransId="{67EFCB17-7137-4626-B0B7-2CB6A326501E}" sibTransId="{92F5822A-8530-41E5-9632-75B35328ADAC}"/>
    <dgm:cxn modelId="{F689A60B-0F28-4FB1-9AED-786A918C21E7}" type="presParOf" srcId="{C66B08B9-B71D-4F9E-9030-858413318556}" destId="{F21ED23C-418B-42FE-A8BB-F1C028AA8B96}" srcOrd="0" destOrd="0" presId="urn:microsoft.com/office/officeart/2005/8/layout/default"/>
    <dgm:cxn modelId="{511A1FB8-5EBB-46C6-BB3D-6F5FACF14DF9}" type="presParOf" srcId="{C66B08B9-B71D-4F9E-9030-858413318556}" destId="{0CF5661F-AE2D-4051-BA99-7F8F2D54EDBF}" srcOrd="1" destOrd="0" presId="urn:microsoft.com/office/officeart/2005/8/layout/default"/>
    <dgm:cxn modelId="{7591BF1D-B0FC-4B7A-93B4-0818FC1A9586}" type="presParOf" srcId="{C66B08B9-B71D-4F9E-9030-858413318556}" destId="{0E1A8DB3-D619-4957-BA82-4618D23AC4C2}" srcOrd="2" destOrd="0" presId="urn:microsoft.com/office/officeart/2005/8/layout/default"/>
    <dgm:cxn modelId="{71859F4A-F34C-4539-86D3-86AD99EFB660}" type="presParOf" srcId="{C66B08B9-B71D-4F9E-9030-858413318556}" destId="{D5A4C5B8-C2CE-4949-B905-83BE85727F34}" srcOrd="3" destOrd="0" presId="urn:microsoft.com/office/officeart/2005/8/layout/default"/>
    <dgm:cxn modelId="{52DA61EC-426E-420D-B2AD-784F0BB2BFF5}" type="presParOf" srcId="{C66B08B9-B71D-4F9E-9030-858413318556}" destId="{3CE4A717-3F5C-46E2-9E7B-CE46F571FBFE}" srcOrd="4" destOrd="0" presId="urn:microsoft.com/office/officeart/2005/8/layout/default"/>
    <dgm:cxn modelId="{5F98CDAD-E66F-4BE4-81B6-E2C9062529AB}" type="presParOf" srcId="{C66B08B9-B71D-4F9E-9030-858413318556}" destId="{BEF237DC-A521-4FCA-A726-6AE285CAD278}" srcOrd="5" destOrd="0" presId="urn:microsoft.com/office/officeart/2005/8/layout/default"/>
    <dgm:cxn modelId="{F73917C5-B107-C646-B3EA-82C2C9B8501D}" type="presParOf" srcId="{C66B08B9-B71D-4F9E-9030-858413318556}" destId="{0588B25A-4933-40B4-BE7E-512FECEA6CD1}" srcOrd="6" destOrd="0" presId="urn:microsoft.com/office/officeart/2005/8/layout/default"/>
    <dgm:cxn modelId="{4C0DAB64-E804-894A-A00A-C11FF72CF5CD}" type="presParOf" srcId="{C66B08B9-B71D-4F9E-9030-858413318556}" destId="{0E0A21E3-1712-4C1A-8CF5-66788C3B7394}" srcOrd="7" destOrd="0" presId="urn:microsoft.com/office/officeart/2005/8/layout/default"/>
    <dgm:cxn modelId="{D005A86A-C858-4789-BD12-AD35B8A9E2DF}" type="presParOf" srcId="{C66B08B9-B71D-4F9E-9030-858413318556}" destId="{4E8F308D-A345-4662-9334-A460AF0A7549}" srcOrd="8" destOrd="0" presId="urn:microsoft.com/office/officeart/2005/8/layout/default"/>
    <dgm:cxn modelId="{1E372A71-1FA9-4ABB-8084-1EE2238E4533}" type="presParOf" srcId="{C66B08B9-B71D-4F9E-9030-858413318556}" destId="{CB589715-E76A-4D17-B48C-B02C232D4A0E}" srcOrd="9" destOrd="0" presId="urn:microsoft.com/office/officeart/2005/8/layout/default"/>
    <dgm:cxn modelId="{83C058DE-A128-4A9A-B92A-BCC4ED33F5FC}" type="presParOf" srcId="{C66B08B9-B71D-4F9E-9030-858413318556}" destId="{DAF31559-C275-4166-B773-A9D1A0225EE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0C7F7-C932-4103-9D62-05CCC064530C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6D6B091-62A8-4771-B6EB-3EEB70E0F92F}">
      <dgm:prSet phldrT="[Text]"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Data Collection</a:t>
          </a:r>
        </a:p>
      </dgm:t>
    </dgm:pt>
    <dgm:pt modelId="{4B038047-928C-4B90-BE0A-BC9ED00A7142}" type="parTrans" cxnId="{005C89FE-B0D9-4AF5-A97A-7A9D43C796AC}">
      <dgm:prSet/>
      <dgm:spPr/>
      <dgm:t>
        <a:bodyPr/>
        <a:lstStyle/>
        <a:p>
          <a:endParaRPr lang="en-US"/>
        </a:p>
      </dgm:t>
    </dgm:pt>
    <dgm:pt modelId="{1511D232-3A1A-4290-8A74-5B7F388C952C}" type="sibTrans" cxnId="{005C89FE-B0D9-4AF5-A97A-7A9D43C796AC}">
      <dgm:prSet/>
      <dgm:spPr/>
      <dgm:t>
        <a:bodyPr/>
        <a:lstStyle/>
        <a:p>
          <a:endParaRPr lang="en-US"/>
        </a:p>
      </dgm:t>
    </dgm:pt>
    <dgm:pt modelId="{B577FB4F-DC71-4DD6-BF57-B962B889D155}">
      <dgm:prSet phldrT="[Text]" phldr="0"/>
      <dgm:spPr/>
      <dgm:t>
        <a:bodyPr/>
        <a:lstStyle/>
        <a:p>
          <a:pPr rtl="0"/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Accessed Zillow's API</a:t>
          </a:r>
        </a:p>
      </dgm:t>
    </dgm:pt>
    <dgm:pt modelId="{CEA7BB4B-AAA6-4328-A7B7-95719DED5ED1}" type="parTrans" cxnId="{944EAECA-966C-431D-8F93-7FB6DACC62D4}">
      <dgm:prSet/>
      <dgm:spPr/>
      <dgm:t>
        <a:bodyPr/>
        <a:lstStyle/>
        <a:p>
          <a:endParaRPr lang="en-US"/>
        </a:p>
      </dgm:t>
    </dgm:pt>
    <dgm:pt modelId="{8996E5F6-2074-43BA-8617-1737097A8FE2}" type="sibTrans" cxnId="{944EAECA-966C-431D-8F93-7FB6DACC62D4}">
      <dgm:prSet/>
      <dgm:spPr/>
      <dgm:t>
        <a:bodyPr/>
        <a:lstStyle/>
        <a:p>
          <a:endParaRPr lang="en-US"/>
        </a:p>
      </dgm:t>
    </dgm:pt>
    <dgm:pt modelId="{434CD4A0-297B-402C-A7AD-FC94F0BF92BB}">
      <dgm:prSet phldrT="[Text]" phldr="0"/>
      <dgm:spPr/>
      <dgm:t>
        <a:bodyPr/>
        <a:lstStyle/>
        <a:p>
          <a:pPr rtl="0"/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Acquired Zillow's Open Datasets</a:t>
          </a:r>
        </a:p>
      </dgm:t>
    </dgm:pt>
    <dgm:pt modelId="{71809EFA-6FD9-493D-9E52-08BBDD88B0C2}" type="parTrans" cxnId="{F1226213-E58C-48DD-BABA-6AE9551D16D0}">
      <dgm:prSet/>
      <dgm:spPr/>
      <dgm:t>
        <a:bodyPr/>
        <a:lstStyle/>
        <a:p>
          <a:endParaRPr lang="en-US"/>
        </a:p>
      </dgm:t>
    </dgm:pt>
    <dgm:pt modelId="{1F552D6E-E01D-4B05-8E27-998C91BCEF08}" type="sibTrans" cxnId="{F1226213-E58C-48DD-BABA-6AE9551D16D0}">
      <dgm:prSet/>
      <dgm:spPr/>
      <dgm:t>
        <a:bodyPr/>
        <a:lstStyle/>
        <a:p>
          <a:endParaRPr lang="en-US"/>
        </a:p>
      </dgm:t>
    </dgm:pt>
    <dgm:pt modelId="{7241D48D-A84B-4296-9D08-222E4C673336}">
      <dgm:prSet phldrT="[Text]"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Data Preparation</a:t>
          </a:r>
        </a:p>
      </dgm:t>
    </dgm:pt>
    <dgm:pt modelId="{020C12D2-1B0D-40F4-80B0-9BDE68B297CC}" type="parTrans" cxnId="{A42D7F4E-01A5-44D1-AF97-43825F76982A}">
      <dgm:prSet/>
      <dgm:spPr/>
      <dgm:t>
        <a:bodyPr/>
        <a:lstStyle/>
        <a:p>
          <a:endParaRPr lang="en-US"/>
        </a:p>
      </dgm:t>
    </dgm:pt>
    <dgm:pt modelId="{7DF3C314-4E5A-46E5-B1AD-896B5CE57B12}" type="sibTrans" cxnId="{A42D7F4E-01A5-44D1-AF97-43825F76982A}">
      <dgm:prSet/>
      <dgm:spPr/>
      <dgm:t>
        <a:bodyPr/>
        <a:lstStyle/>
        <a:p>
          <a:endParaRPr lang="en-US"/>
        </a:p>
      </dgm:t>
    </dgm:pt>
    <dgm:pt modelId="{B0C9B737-0103-4760-95B7-18490692A659}">
      <dgm:prSet phldrT="[Text]"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Selected datasets to use</a:t>
          </a:r>
        </a:p>
      </dgm:t>
    </dgm:pt>
    <dgm:pt modelId="{49B76C14-EA72-4DCE-8DA8-914E97DD95D1}" type="parTrans" cxnId="{699420D1-29AB-4567-B1C6-6AB5DEE3A7D0}">
      <dgm:prSet/>
      <dgm:spPr/>
      <dgm:t>
        <a:bodyPr/>
        <a:lstStyle/>
        <a:p>
          <a:endParaRPr lang="en-US"/>
        </a:p>
      </dgm:t>
    </dgm:pt>
    <dgm:pt modelId="{8A96DA7C-9E90-4CF8-A705-18D9AE788D09}" type="sibTrans" cxnId="{699420D1-29AB-4567-B1C6-6AB5DEE3A7D0}">
      <dgm:prSet/>
      <dgm:spPr/>
      <dgm:t>
        <a:bodyPr/>
        <a:lstStyle/>
        <a:p>
          <a:endParaRPr lang="en-US"/>
        </a:p>
      </dgm:t>
    </dgm:pt>
    <dgm:pt modelId="{9CB51FA9-DAE6-4B7B-9FA3-7EDF7979A600}">
      <dgm:prSet phldrT="[Text]"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Performed data cleaning</a:t>
          </a:r>
        </a:p>
      </dgm:t>
    </dgm:pt>
    <dgm:pt modelId="{225BE595-5863-4C9C-A9F9-80BD56DBD240}" type="parTrans" cxnId="{0D87E4C3-2DB2-4059-9BF3-88759E43CDC2}">
      <dgm:prSet/>
      <dgm:spPr/>
      <dgm:t>
        <a:bodyPr/>
        <a:lstStyle/>
        <a:p>
          <a:endParaRPr lang="en-US"/>
        </a:p>
      </dgm:t>
    </dgm:pt>
    <dgm:pt modelId="{606FB592-9046-4B25-A56A-60244F7461BF}" type="sibTrans" cxnId="{0D87E4C3-2DB2-4059-9BF3-88759E43CDC2}">
      <dgm:prSet/>
      <dgm:spPr/>
      <dgm:t>
        <a:bodyPr/>
        <a:lstStyle/>
        <a:p>
          <a:endParaRPr lang="en-US"/>
        </a:p>
      </dgm:t>
    </dgm:pt>
    <dgm:pt modelId="{D36D7F98-8BAE-4A0F-8600-0AEA0B0CBA4E}">
      <dgm:prSet phldrT="[Text]"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Data Analysis &amp; Visualization</a:t>
          </a:r>
        </a:p>
      </dgm:t>
    </dgm:pt>
    <dgm:pt modelId="{9A0486F1-AA82-424B-8BB2-D49D26E3745E}" type="parTrans" cxnId="{19B1FA59-4078-4E68-8AF2-74F8D9FD3834}">
      <dgm:prSet/>
      <dgm:spPr/>
      <dgm:t>
        <a:bodyPr/>
        <a:lstStyle/>
        <a:p>
          <a:endParaRPr lang="en-US"/>
        </a:p>
      </dgm:t>
    </dgm:pt>
    <dgm:pt modelId="{2ACF8427-C125-429C-9A0C-E0E8D6BDB2BE}" type="sibTrans" cxnId="{19B1FA59-4078-4E68-8AF2-74F8D9FD3834}">
      <dgm:prSet/>
      <dgm:spPr/>
      <dgm:t>
        <a:bodyPr/>
        <a:lstStyle/>
        <a:p>
          <a:endParaRPr lang="en-US"/>
        </a:p>
      </dgm:t>
    </dgm:pt>
    <dgm:pt modelId="{2BF6AD7C-FEFC-4B0B-AF79-2B1F553BDAFE}">
      <dgm:prSet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Defined the structure of dashboard</a:t>
          </a:r>
        </a:p>
      </dgm:t>
    </dgm:pt>
    <dgm:pt modelId="{4F502257-5F06-46D6-A721-786EE4880FE3}" type="parTrans" cxnId="{CDEBBF80-C63D-46D1-9393-C581E4C56028}">
      <dgm:prSet/>
      <dgm:spPr/>
      <dgm:t>
        <a:bodyPr/>
        <a:lstStyle/>
        <a:p>
          <a:endParaRPr lang="en-GB"/>
        </a:p>
      </dgm:t>
    </dgm:pt>
    <dgm:pt modelId="{FB738407-CB50-41A7-B686-6B94AC337CD2}" type="sibTrans" cxnId="{CDEBBF80-C63D-46D1-9393-C581E4C56028}">
      <dgm:prSet/>
      <dgm:spPr/>
      <dgm:t>
        <a:bodyPr/>
        <a:lstStyle/>
        <a:p>
          <a:endParaRPr lang="en-GB"/>
        </a:p>
      </dgm:t>
    </dgm:pt>
    <dgm:pt modelId="{CF22815A-09E2-47D4-B3AF-8FBBD5216BDE}">
      <dgm:prSet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Developed the interactive dashboard</a:t>
          </a:r>
        </a:p>
      </dgm:t>
    </dgm:pt>
    <dgm:pt modelId="{08AF7D83-7FF8-4B2F-B539-2C9CC62F509E}" type="parTrans" cxnId="{D578FCA4-B96C-4CE0-AA27-2BBB9E2A50E0}">
      <dgm:prSet/>
      <dgm:spPr/>
      <dgm:t>
        <a:bodyPr/>
        <a:lstStyle/>
        <a:p>
          <a:endParaRPr lang="en-GB"/>
        </a:p>
      </dgm:t>
    </dgm:pt>
    <dgm:pt modelId="{E2B8191A-2287-4A13-89F1-954F7433A545}" type="sibTrans" cxnId="{D578FCA4-B96C-4CE0-AA27-2BBB9E2A50E0}">
      <dgm:prSet/>
      <dgm:spPr/>
      <dgm:t>
        <a:bodyPr/>
        <a:lstStyle/>
        <a:p>
          <a:endParaRPr lang="en-GB"/>
        </a:p>
      </dgm:t>
    </dgm:pt>
    <dgm:pt modelId="{BDEA0A2B-CB59-4CB1-89B0-2E4B55AE591D}">
      <dgm:prSet phldr="0"/>
      <dgm:spPr/>
      <dgm:t>
        <a:bodyPr/>
        <a:lstStyle/>
        <a:p>
          <a:pPr rtl="0"/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Used PyGWalker from Kanaries</a:t>
          </a:r>
        </a:p>
      </dgm:t>
    </dgm:pt>
    <dgm:pt modelId="{C4A13DED-539B-4E55-8F15-B08492F7B557}" type="parTrans" cxnId="{4FC822DD-D69A-7244-AD3E-E5C85F6A1420}">
      <dgm:prSet/>
      <dgm:spPr/>
      <dgm:t>
        <a:bodyPr/>
        <a:lstStyle/>
        <a:p>
          <a:endParaRPr lang="en-GB"/>
        </a:p>
      </dgm:t>
    </dgm:pt>
    <dgm:pt modelId="{E03D2D05-6B80-4DD7-8522-0E1AFB5EF2C6}" type="sibTrans" cxnId="{4FC822DD-D69A-7244-AD3E-E5C85F6A1420}">
      <dgm:prSet/>
      <dgm:spPr/>
      <dgm:t>
        <a:bodyPr/>
        <a:lstStyle/>
        <a:p>
          <a:endParaRPr lang="en-GB"/>
        </a:p>
      </dgm:t>
    </dgm:pt>
    <dgm:pt modelId="{43AA7C32-4259-479A-9513-EB64B6620B08}" type="pres">
      <dgm:prSet presAssocID="{4D90C7F7-C932-4103-9D62-05CCC064530C}" presName="Name0" presStyleCnt="0">
        <dgm:presLayoutVars>
          <dgm:dir/>
          <dgm:animLvl val="lvl"/>
          <dgm:resizeHandles val="exact"/>
        </dgm:presLayoutVars>
      </dgm:prSet>
      <dgm:spPr/>
    </dgm:pt>
    <dgm:pt modelId="{151272AB-D9B4-4155-A094-B93E2422D306}" type="pres">
      <dgm:prSet presAssocID="{D36D7F98-8BAE-4A0F-8600-0AEA0B0CBA4E}" presName="boxAndChildren" presStyleCnt="0"/>
      <dgm:spPr/>
    </dgm:pt>
    <dgm:pt modelId="{6961AB89-0914-4660-83B1-90557BFCC07B}" type="pres">
      <dgm:prSet presAssocID="{D36D7F98-8BAE-4A0F-8600-0AEA0B0CBA4E}" presName="parentTextBox" presStyleLbl="node1" presStyleIdx="0" presStyleCnt="3"/>
      <dgm:spPr/>
    </dgm:pt>
    <dgm:pt modelId="{346F2444-7528-485A-9523-686D8497C552}" type="pres">
      <dgm:prSet presAssocID="{D36D7F98-8BAE-4A0F-8600-0AEA0B0CBA4E}" presName="entireBox" presStyleLbl="node1" presStyleIdx="0" presStyleCnt="3"/>
      <dgm:spPr/>
    </dgm:pt>
    <dgm:pt modelId="{C4A739A1-CB87-49CC-BC9D-A561F9DEA238}" type="pres">
      <dgm:prSet presAssocID="{D36D7F98-8BAE-4A0F-8600-0AEA0B0CBA4E}" presName="descendantBox" presStyleCnt="0"/>
      <dgm:spPr/>
    </dgm:pt>
    <dgm:pt modelId="{A68E90FF-08EA-49BA-8A18-736F560233A6}" type="pres">
      <dgm:prSet presAssocID="{2BF6AD7C-FEFC-4B0B-AF79-2B1F553BDAFE}" presName="childTextBox" presStyleLbl="fgAccFollowNode1" presStyleIdx="0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5445773F-E0ED-4AD3-9115-DB4C2F3CFEA2}" type="pres">
      <dgm:prSet presAssocID="{BDEA0A2B-CB59-4CB1-89B0-2E4B55AE591D}" presName="childTextBox" presStyleLbl="fgAccFollowNode1" presStyleIdx="1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D9F61DE4-88A1-45F0-A614-3913AE10B148}" type="pres">
      <dgm:prSet presAssocID="{CF22815A-09E2-47D4-B3AF-8FBBD5216BDE}" presName="childTextBox" presStyleLbl="fgAccFollowNode1" presStyleIdx="2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70E7AA35-3222-4D95-A368-8D5B0EB39D3C}" type="pres">
      <dgm:prSet presAssocID="{7DF3C314-4E5A-46E5-B1AD-896B5CE57B12}" presName="sp" presStyleCnt="0"/>
      <dgm:spPr/>
    </dgm:pt>
    <dgm:pt modelId="{2DD72188-5419-4109-9532-2B64062CE408}" type="pres">
      <dgm:prSet presAssocID="{7241D48D-A84B-4296-9D08-222E4C673336}" presName="arrowAndChildren" presStyleCnt="0"/>
      <dgm:spPr/>
    </dgm:pt>
    <dgm:pt modelId="{503638D6-EBDF-479C-A806-16F317BA7A2F}" type="pres">
      <dgm:prSet presAssocID="{7241D48D-A84B-4296-9D08-222E4C673336}" presName="parentTextArrow" presStyleLbl="node1" presStyleIdx="0" presStyleCnt="3"/>
      <dgm:spPr/>
    </dgm:pt>
    <dgm:pt modelId="{86853052-ADA9-4875-AE62-94E2CD7FE356}" type="pres">
      <dgm:prSet presAssocID="{7241D48D-A84B-4296-9D08-222E4C673336}" presName="arrow" presStyleLbl="node1" presStyleIdx="1" presStyleCnt="3"/>
      <dgm:spPr/>
    </dgm:pt>
    <dgm:pt modelId="{E4A5B624-74D5-4D38-9280-A70FDD41F906}" type="pres">
      <dgm:prSet presAssocID="{7241D48D-A84B-4296-9D08-222E4C673336}" presName="descendantArrow" presStyleCnt="0"/>
      <dgm:spPr/>
    </dgm:pt>
    <dgm:pt modelId="{F175A227-0D51-4B31-9C3D-5FD3AE9BD25D}" type="pres">
      <dgm:prSet presAssocID="{B0C9B737-0103-4760-95B7-18490692A659}" presName="childTextArrow" presStyleLbl="fgAccFollowNode1" presStyleIdx="3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B02CE273-28C4-46AB-ABED-832556237BA4}" type="pres">
      <dgm:prSet presAssocID="{9CB51FA9-DAE6-4B7B-9FA3-7EDF7979A600}" presName="childTextArrow" presStyleLbl="fgAccFollowNode1" presStyleIdx="4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D60F71DA-F2F3-4566-8C69-95A868D5A743}" type="pres">
      <dgm:prSet presAssocID="{1511D232-3A1A-4290-8A74-5B7F388C952C}" presName="sp" presStyleCnt="0"/>
      <dgm:spPr/>
    </dgm:pt>
    <dgm:pt modelId="{5BEDAFEF-A65A-4BA9-93EC-45F73EDFDC7C}" type="pres">
      <dgm:prSet presAssocID="{E6D6B091-62A8-4771-B6EB-3EEB70E0F92F}" presName="arrowAndChildren" presStyleCnt="0"/>
      <dgm:spPr/>
    </dgm:pt>
    <dgm:pt modelId="{F630147E-6761-4BBE-B0A9-398F949D1417}" type="pres">
      <dgm:prSet presAssocID="{E6D6B091-62A8-4771-B6EB-3EEB70E0F92F}" presName="parentTextArrow" presStyleLbl="node1" presStyleIdx="1" presStyleCnt="3"/>
      <dgm:spPr/>
    </dgm:pt>
    <dgm:pt modelId="{73E02C9F-7ED6-4958-A4F9-6F8F9CABF72E}" type="pres">
      <dgm:prSet presAssocID="{E6D6B091-62A8-4771-B6EB-3EEB70E0F92F}" presName="arrow" presStyleLbl="node1" presStyleIdx="2" presStyleCnt="3"/>
      <dgm:spPr/>
    </dgm:pt>
    <dgm:pt modelId="{930EAF3D-8FAC-4E0A-97C6-4347334E2551}" type="pres">
      <dgm:prSet presAssocID="{E6D6B091-62A8-4771-B6EB-3EEB70E0F92F}" presName="descendantArrow" presStyleCnt="0"/>
      <dgm:spPr/>
    </dgm:pt>
    <dgm:pt modelId="{617AABD1-B287-4F7F-9027-0D923FD4C6FE}" type="pres">
      <dgm:prSet presAssocID="{B577FB4F-DC71-4DD6-BF57-B962B889D155}" presName="childTextArrow" presStyleLbl="fgAccFollowNode1" presStyleIdx="5" presStyleCnt="7">
        <dgm:presLayoutVars>
          <dgm:bulletEnabled val="1"/>
        </dgm:presLayoutVars>
      </dgm:prSet>
      <dgm:spPr>
        <a:solidFill>
          <a:srgbClr val="E6F0FF"/>
        </a:solidFill>
      </dgm:spPr>
    </dgm:pt>
    <dgm:pt modelId="{23564238-D777-48B8-A28C-A5A0CA10F90E}" type="pres">
      <dgm:prSet presAssocID="{434CD4A0-297B-402C-A7AD-FC94F0BF92BB}" presName="childTextArrow" presStyleLbl="fgAccFollowNode1" presStyleIdx="6" presStyleCnt="7">
        <dgm:presLayoutVars>
          <dgm:bulletEnabled val="1"/>
        </dgm:presLayoutVars>
      </dgm:prSet>
      <dgm:spPr>
        <a:solidFill>
          <a:srgbClr val="E6F0FF"/>
        </a:solidFill>
      </dgm:spPr>
    </dgm:pt>
  </dgm:ptLst>
  <dgm:cxnLst>
    <dgm:cxn modelId="{BBA2F402-ACE3-AA42-A689-93B52F91B706}" type="presOf" srcId="{434CD4A0-297B-402C-A7AD-FC94F0BF92BB}" destId="{23564238-D777-48B8-A28C-A5A0CA10F90E}" srcOrd="0" destOrd="0" presId="urn:microsoft.com/office/officeart/2005/8/layout/process4"/>
    <dgm:cxn modelId="{BF48F40E-C24A-0048-9864-134275984E83}" type="presOf" srcId="{D36D7F98-8BAE-4A0F-8600-0AEA0B0CBA4E}" destId="{6961AB89-0914-4660-83B1-90557BFCC07B}" srcOrd="0" destOrd="0" presId="urn:microsoft.com/office/officeart/2005/8/layout/process4"/>
    <dgm:cxn modelId="{F1226213-E58C-48DD-BABA-6AE9551D16D0}" srcId="{E6D6B091-62A8-4771-B6EB-3EEB70E0F92F}" destId="{434CD4A0-297B-402C-A7AD-FC94F0BF92BB}" srcOrd="1" destOrd="0" parTransId="{71809EFA-6FD9-493D-9E52-08BBDD88B0C2}" sibTransId="{1F552D6E-E01D-4B05-8E27-998C91BCEF08}"/>
    <dgm:cxn modelId="{269C0A27-C9A4-774A-AF98-70B7B8A90DBA}" type="presOf" srcId="{2BF6AD7C-FEFC-4B0B-AF79-2B1F553BDAFE}" destId="{A68E90FF-08EA-49BA-8A18-736F560233A6}" srcOrd="0" destOrd="0" presId="urn:microsoft.com/office/officeart/2005/8/layout/process4"/>
    <dgm:cxn modelId="{7F43173F-5CAF-C248-8689-6FE52A59F727}" type="presOf" srcId="{CF22815A-09E2-47D4-B3AF-8FBBD5216BDE}" destId="{D9F61DE4-88A1-45F0-A614-3913AE10B148}" srcOrd="0" destOrd="0" presId="urn:microsoft.com/office/officeart/2005/8/layout/process4"/>
    <dgm:cxn modelId="{80A2FD41-30FE-B14E-991F-B7CC0AA96E68}" type="presOf" srcId="{B577FB4F-DC71-4DD6-BF57-B962B889D155}" destId="{617AABD1-B287-4F7F-9027-0D923FD4C6FE}" srcOrd="0" destOrd="0" presId="urn:microsoft.com/office/officeart/2005/8/layout/process4"/>
    <dgm:cxn modelId="{5F97BF46-87D0-9442-AE74-675FC08FE339}" type="presOf" srcId="{D36D7F98-8BAE-4A0F-8600-0AEA0B0CBA4E}" destId="{346F2444-7528-485A-9523-686D8497C552}" srcOrd="1" destOrd="0" presId="urn:microsoft.com/office/officeart/2005/8/layout/process4"/>
    <dgm:cxn modelId="{325AAB47-F766-D742-AD32-D41D621C89CB}" type="presOf" srcId="{B0C9B737-0103-4760-95B7-18490692A659}" destId="{F175A227-0D51-4B31-9C3D-5FD3AE9BD25D}" srcOrd="0" destOrd="0" presId="urn:microsoft.com/office/officeart/2005/8/layout/process4"/>
    <dgm:cxn modelId="{A42D7F4E-01A5-44D1-AF97-43825F76982A}" srcId="{4D90C7F7-C932-4103-9D62-05CCC064530C}" destId="{7241D48D-A84B-4296-9D08-222E4C673336}" srcOrd="1" destOrd="0" parTransId="{020C12D2-1B0D-40F4-80B0-9BDE68B297CC}" sibTransId="{7DF3C314-4E5A-46E5-B1AD-896B5CE57B12}"/>
    <dgm:cxn modelId="{5E654155-13DD-6C45-BE57-DB4981F435D7}" type="presOf" srcId="{7241D48D-A84B-4296-9D08-222E4C673336}" destId="{503638D6-EBDF-479C-A806-16F317BA7A2F}" srcOrd="0" destOrd="0" presId="urn:microsoft.com/office/officeart/2005/8/layout/process4"/>
    <dgm:cxn modelId="{19B1FA59-4078-4E68-8AF2-74F8D9FD3834}" srcId="{4D90C7F7-C932-4103-9D62-05CCC064530C}" destId="{D36D7F98-8BAE-4A0F-8600-0AEA0B0CBA4E}" srcOrd="2" destOrd="0" parTransId="{9A0486F1-AA82-424B-8BB2-D49D26E3745E}" sibTransId="{2ACF8427-C125-429C-9A0C-E0E8D6BDB2BE}"/>
    <dgm:cxn modelId="{C509B95F-DAD4-2B45-9140-7CBFBD31C70E}" type="presOf" srcId="{E6D6B091-62A8-4771-B6EB-3EEB70E0F92F}" destId="{73E02C9F-7ED6-4958-A4F9-6F8F9CABF72E}" srcOrd="1" destOrd="0" presId="urn:microsoft.com/office/officeart/2005/8/layout/process4"/>
    <dgm:cxn modelId="{5D04DF62-1B42-C149-89C3-71FD4956D963}" type="presOf" srcId="{9CB51FA9-DAE6-4B7B-9FA3-7EDF7979A600}" destId="{B02CE273-28C4-46AB-ABED-832556237BA4}" srcOrd="0" destOrd="0" presId="urn:microsoft.com/office/officeart/2005/8/layout/process4"/>
    <dgm:cxn modelId="{CDEBBF80-C63D-46D1-9393-C581E4C56028}" srcId="{D36D7F98-8BAE-4A0F-8600-0AEA0B0CBA4E}" destId="{2BF6AD7C-FEFC-4B0B-AF79-2B1F553BDAFE}" srcOrd="0" destOrd="0" parTransId="{4F502257-5F06-46D6-A721-786EE4880FE3}" sibTransId="{FB738407-CB50-41A7-B686-6B94AC337CD2}"/>
    <dgm:cxn modelId="{E3D3648A-7998-4D30-8914-E8B68AFC65D9}" type="presOf" srcId="{4D90C7F7-C932-4103-9D62-05CCC064530C}" destId="{43AA7C32-4259-479A-9513-EB64B6620B08}" srcOrd="0" destOrd="0" presId="urn:microsoft.com/office/officeart/2005/8/layout/process4"/>
    <dgm:cxn modelId="{88758E9F-F85A-C04F-B32C-9A35EC42E869}" type="presOf" srcId="{E6D6B091-62A8-4771-B6EB-3EEB70E0F92F}" destId="{F630147E-6761-4BBE-B0A9-398F949D1417}" srcOrd="0" destOrd="0" presId="urn:microsoft.com/office/officeart/2005/8/layout/process4"/>
    <dgm:cxn modelId="{D578FCA4-B96C-4CE0-AA27-2BBB9E2A50E0}" srcId="{D36D7F98-8BAE-4A0F-8600-0AEA0B0CBA4E}" destId="{CF22815A-09E2-47D4-B3AF-8FBBD5216BDE}" srcOrd="2" destOrd="0" parTransId="{08AF7D83-7FF8-4B2F-B539-2C9CC62F509E}" sibTransId="{E2B8191A-2287-4A13-89F1-954F7433A545}"/>
    <dgm:cxn modelId="{B80FEFBC-4B61-2047-A7AA-49D328F52910}" type="presOf" srcId="{BDEA0A2B-CB59-4CB1-89B0-2E4B55AE591D}" destId="{5445773F-E0ED-4AD3-9115-DB4C2F3CFEA2}" srcOrd="0" destOrd="0" presId="urn:microsoft.com/office/officeart/2005/8/layout/process4"/>
    <dgm:cxn modelId="{A73BA4BD-DB76-5C4F-AF31-384B4B70D133}" type="presOf" srcId="{7241D48D-A84B-4296-9D08-222E4C673336}" destId="{86853052-ADA9-4875-AE62-94E2CD7FE356}" srcOrd="1" destOrd="0" presId="urn:microsoft.com/office/officeart/2005/8/layout/process4"/>
    <dgm:cxn modelId="{0D87E4C3-2DB2-4059-9BF3-88759E43CDC2}" srcId="{7241D48D-A84B-4296-9D08-222E4C673336}" destId="{9CB51FA9-DAE6-4B7B-9FA3-7EDF7979A600}" srcOrd="1" destOrd="0" parTransId="{225BE595-5863-4C9C-A9F9-80BD56DBD240}" sibTransId="{606FB592-9046-4B25-A56A-60244F7461BF}"/>
    <dgm:cxn modelId="{944EAECA-966C-431D-8F93-7FB6DACC62D4}" srcId="{E6D6B091-62A8-4771-B6EB-3EEB70E0F92F}" destId="{B577FB4F-DC71-4DD6-BF57-B962B889D155}" srcOrd="0" destOrd="0" parTransId="{CEA7BB4B-AAA6-4328-A7B7-95719DED5ED1}" sibTransId="{8996E5F6-2074-43BA-8617-1737097A8FE2}"/>
    <dgm:cxn modelId="{699420D1-29AB-4567-B1C6-6AB5DEE3A7D0}" srcId="{7241D48D-A84B-4296-9D08-222E4C673336}" destId="{B0C9B737-0103-4760-95B7-18490692A659}" srcOrd="0" destOrd="0" parTransId="{49B76C14-EA72-4DCE-8DA8-914E97DD95D1}" sibTransId="{8A96DA7C-9E90-4CF8-A705-18D9AE788D09}"/>
    <dgm:cxn modelId="{4FC822DD-D69A-7244-AD3E-E5C85F6A1420}" srcId="{D36D7F98-8BAE-4A0F-8600-0AEA0B0CBA4E}" destId="{BDEA0A2B-CB59-4CB1-89B0-2E4B55AE591D}" srcOrd="1" destOrd="0" parTransId="{C4A13DED-539B-4E55-8F15-B08492F7B557}" sibTransId="{E03D2D05-6B80-4DD7-8522-0E1AFB5EF2C6}"/>
    <dgm:cxn modelId="{005C89FE-B0D9-4AF5-A97A-7A9D43C796AC}" srcId="{4D90C7F7-C932-4103-9D62-05CCC064530C}" destId="{E6D6B091-62A8-4771-B6EB-3EEB70E0F92F}" srcOrd="0" destOrd="0" parTransId="{4B038047-928C-4B90-BE0A-BC9ED00A7142}" sibTransId="{1511D232-3A1A-4290-8A74-5B7F388C952C}"/>
    <dgm:cxn modelId="{66C00E47-7602-9040-ABF9-27C77D246BC1}" type="presParOf" srcId="{43AA7C32-4259-479A-9513-EB64B6620B08}" destId="{151272AB-D9B4-4155-A094-B93E2422D306}" srcOrd="0" destOrd="0" presId="urn:microsoft.com/office/officeart/2005/8/layout/process4"/>
    <dgm:cxn modelId="{38D119B3-CE2C-4746-A855-D6303F8B01F8}" type="presParOf" srcId="{151272AB-D9B4-4155-A094-B93E2422D306}" destId="{6961AB89-0914-4660-83B1-90557BFCC07B}" srcOrd="0" destOrd="0" presId="urn:microsoft.com/office/officeart/2005/8/layout/process4"/>
    <dgm:cxn modelId="{DF76D71B-C2D3-E346-BB64-DAADD82EA430}" type="presParOf" srcId="{151272AB-D9B4-4155-A094-B93E2422D306}" destId="{346F2444-7528-485A-9523-686D8497C552}" srcOrd="1" destOrd="0" presId="urn:microsoft.com/office/officeart/2005/8/layout/process4"/>
    <dgm:cxn modelId="{7A40D41F-4248-3647-8E52-24BCD1B1E98D}" type="presParOf" srcId="{151272AB-D9B4-4155-A094-B93E2422D306}" destId="{C4A739A1-CB87-49CC-BC9D-A561F9DEA238}" srcOrd="2" destOrd="0" presId="urn:microsoft.com/office/officeart/2005/8/layout/process4"/>
    <dgm:cxn modelId="{21CD42F8-D53B-D84E-A342-EA44039D3DA5}" type="presParOf" srcId="{C4A739A1-CB87-49CC-BC9D-A561F9DEA238}" destId="{A68E90FF-08EA-49BA-8A18-736F560233A6}" srcOrd="0" destOrd="0" presId="urn:microsoft.com/office/officeart/2005/8/layout/process4"/>
    <dgm:cxn modelId="{C1915974-0FC3-8F4F-8E7D-038E29DC0680}" type="presParOf" srcId="{C4A739A1-CB87-49CC-BC9D-A561F9DEA238}" destId="{5445773F-E0ED-4AD3-9115-DB4C2F3CFEA2}" srcOrd="1" destOrd="0" presId="urn:microsoft.com/office/officeart/2005/8/layout/process4"/>
    <dgm:cxn modelId="{77FAE165-3203-4040-8146-16BD6510DB0F}" type="presParOf" srcId="{C4A739A1-CB87-49CC-BC9D-A561F9DEA238}" destId="{D9F61DE4-88A1-45F0-A614-3913AE10B148}" srcOrd="2" destOrd="0" presId="urn:microsoft.com/office/officeart/2005/8/layout/process4"/>
    <dgm:cxn modelId="{DED3CB6B-1CDE-F842-9951-B62DE53969B0}" type="presParOf" srcId="{43AA7C32-4259-479A-9513-EB64B6620B08}" destId="{70E7AA35-3222-4D95-A368-8D5B0EB39D3C}" srcOrd="1" destOrd="0" presId="urn:microsoft.com/office/officeart/2005/8/layout/process4"/>
    <dgm:cxn modelId="{B6F3A012-B581-6D40-920F-4CF9E696F3E9}" type="presParOf" srcId="{43AA7C32-4259-479A-9513-EB64B6620B08}" destId="{2DD72188-5419-4109-9532-2B64062CE408}" srcOrd="2" destOrd="0" presId="urn:microsoft.com/office/officeart/2005/8/layout/process4"/>
    <dgm:cxn modelId="{989DE5DA-3EF4-F84D-A6D2-0F85F4FE2491}" type="presParOf" srcId="{2DD72188-5419-4109-9532-2B64062CE408}" destId="{503638D6-EBDF-479C-A806-16F317BA7A2F}" srcOrd="0" destOrd="0" presId="urn:microsoft.com/office/officeart/2005/8/layout/process4"/>
    <dgm:cxn modelId="{C8DC321F-EEF3-2841-8DBE-32DFE90C69A0}" type="presParOf" srcId="{2DD72188-5419-4109-9532-2B64062CE408}" destId="{86853052-ADA9-4875-AE62-94E2CD7FE356}" srcOrd="1" destOrd="0" presId="urn:microsoft.com/office/officeart/2005/8/layout/process4"/>
    <dgm:cxn modelId="{2E028A46-268D-9142-A89A-832CA60AD9A1}" type="presParOf" srcId="{2DD72188-5419-4109-9532-2B64062CE408}" destId="{E4A5B624-74D5-4D38-9280-A70FDD41F906}" srcOrd="2" destOrd="0" presId="urn:microsoft.com/office/officeart/2005/8/layout/process4"/>
    <dgm:cxn modelId="{BCCD2054-024E-3046-9FA3-682CB0D68EE8}" type="presParOf" srcId="{E4A5B624-74D5-4D38-9280-A70FDD41F906}" destId="{F175A227-0D51-4B31-9C3D-5FD3AE9BD25D}" srcOrd="0" destOrd="0" presId="urn:microsoft.com/office/officeart/2005/8/layout/process4"/>
    <dgm:cxn modelId="{0622F5B7-9D93-A64C-BBF0-CCE88F6C2846}" type="presParOf" srcId="{E4A5B624-74D5-4D38-9280-A70FDD41F906}" destId="{B02CE273-28C4-46AB-ABED-832556237BA4}" srcOrd="1" destOrd="0" presId="urn:microsoft.com/office/officeart/2005/8/layout/process4"/>
    <dgm:cxn modelId="{9030F103-292A-074B-8F06-0966664179BE}" type="presParOf" srcId="{43AA7C32-4259-479A-9513-EB64B6620B08}" destId="{D60F71DA-F2F3-4566-8C69-95A868D5A743}" srcOrd="3" destOrd="0" presId="urn:microsoft.com/office/officeart/2005/8/layout/process4"/>
    <dgm:cxn modelId="{97D39DA2-80EF-8C47-A7CA-AA4BE0DDE830}" type="presParOf" srcId="{43AA7C32-4259-479A-9513-EB64B6620B08}" destId="{5BEDAFEF-A65A-4BA9-93EC-45F73EDFDC7C}" srcOrd="4" destOrd="0" presId="urn:microsoft.com/office/officeart/2005/8/layout/process4"/>
    <dgm:cxn modelId="{5834A812-863E-7340-93B2-195EC74174C7}" type="presParOf" srcId="{5BEDAFEF-A65A-4BA9-93EC-45F73EDFDC7C}" destId="{F630147E-6761-4BBE-B0A9-398F949D1417}" srcOrd="0" destOrd="0" presId="urn:microsoft.com/office/officeart/2005/8/layout/process4"/>
    <dgm:cxn modelId="{5322AE99-1C8B-5945-95BE-A7651BB553C2}" type="presParOf" srcId="{5BEDAFEF-A65A-4BA9-93EC-45F73EDFDC7C}" destId="{73E02C9F-7ED6-4958-A4F9-6F8F9CABF72E}" srcOrd="1" destOrd="0" presId="urn:microsoft.com/office/officeart/2005/8/layout/process4"/>
    <dgm:cxn modelId="{66FE3549-9D86-3F41-942B-13318527EF9B}" type="presParOf" srcId="{5BEDAFEF-A65A-4BA9-93EC-45F73EDFDC7C}" destId="{930EAF3D-8FAC-4E0A-97C6-4347334E2551}" srcOrd="2" destOrd="0" presId="urn:microsoft.com/office/officeart/2005/8/layout/process4"/>
    <dgm:cxn modelId="{FF926D01-238B-124A-97B0-1A2AB9B33886}" type="presParOf" srcId="{930EAF3D-8FAC-4E0A-97C6-4347334E2551}" destId="{617AABD1-B287-4F7F-9027-0D923FD4C6FE}" srcOrd="0" destOrd="0" presId="urn:microsoft.com/office/officeart/2005/8/layout/process4"/>
    <dgm:cxn modelId="{8A4367A5-2BC1-7644-B55F-2AE6D33436F3}" type="presParOf" srcId="{930EAF3D-8FAC-4E0A-97C6-4347334E2551}" destId="{23564238-D777-48B8-A28C-A5A0CA10F90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87565-E1A3-4A01-902A-09FCB9B0729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1A3BB9F-E6DF-457D-A741-843F6E2E6B9E}">
      <dgm:prSet phldrT="[Text]" phldr="0"/>
      <dgm:spPr/>
      <dgm:t>
        <a:bodyPr/>
        <a:lstStyle/>
        <a:p>
          <a:r>
            <a:rPr lang="en-US">
              <a:latin typeface="Consolas"/>
              <a:cs typeface="Consolas" panose="020B0609020204030204" pitchFamily="49" charset="0"/>
            </a:rPr>
            <a:t>API</a:t>
          </a:r>
        </a:p>
      </dgm:t>
    </dgm:pt>
    <dgm:pt modelId="{ABD7C97D-2638-46ED-A678-066FB07FD6D5}" type="parTrans" cxnId="{89EA190C-1620-4BD8-9768-127A04A07BFD}">
      <dgm:prSet/>
      <dgm:spPr/>
      <dgm:t>
        <a:bodyPr/>
        <a:lstStyle/>
        <a:p>
          <a:endParaRPr lang="en-US"/>
        </a:p>
      </dgm:t>
    </dgm:pt>
    <dgm:pt modelId="{A64CCB29-6594-44F0-9810-DAD4A6C47F8D}" type="sibTrans" cxnId="{89EA190C-1620-4BD8-9768-127A04A07BFD}">
      <dgm:prSet/>
      <dgm:spPr/>
      <dgm:t>
        <a:bodyPr/>
        <a:lstStyle/>
        <a:p>
          <a:endParaRPr lang="en-US"/>
        </a:p>
      </dgm:t>
    </dgm:pt>
    <dgm:pt modelId="{C2BFDD40-DF87-4DF5-B9FA-DB983A0E8BFC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Zillow doesn't give API's for their data without a license.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87AB225-9596-4B09-93EC-BF22E9FF9681}" type="parTrans" cxnId="{CD97658B-705D-438B-BA8C-73EA29E906C7}">
      <dgm:prSet/>
      <dgm:spPr/>
      <dgm:t>
        <a:bodyPr/>
        <a:lstStyle/>
        <a:p>
          <a:endParaRPr lang="en-US"/>
        </a:p>
      </dgm:t>
    </dgm:pt>
    <dgm:pt modelId="{98696975-27D1-4DEC-AEF9-CF07504EE187}" type="sibTrans" cxnId="{CD97658B-705D-438B-BA8C-73EA29E906C7}">
      <dgm:prSet/>
      <dgm:spPr/>
      <dgm:t>
        <a:bodyPr/>
        <a:lstStyle/>
        <a:p>
          <a:endParaRPr lang="en-US"/>
        </a:p>
      </dgm:t>
    </dgm:pt>
    <dgm:pt modelId="{719E4027-0477-433F-8CF7-349175A3B5FE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Analyze and clean each individual dataset.</a:t>
          </a:r>
        </a:p>
      </dgm:t>
    </dgm:pt>
    <dgm:pt modelId="{9E44F326-1B6E-473C-AB64-EDFD16AF7C6F}" type="parTrans" cxnId="{82AECC9D-2DD9-4819-9B8E-99396CB82DB4}">
      <dgm:prSet/>
      <dgm:spPr/>
      <dgm:t>
        <a:bodyPr/>
        <a:lstStyle/>
        <a:p>
          <a:endParaRPr lang="en-US"/>
        </a:p>
      </dgm:t>
    </dgm:pt>
    <dgm:pt modelId="{70EFA775-0090-4A10-A077-F1E890097A47}" type="sibTrans" cxnId="{82AECC9D-2DD9-4819-9B8E-99396CB82DB4}">
      <dgm:prSet/>
      <dgm:spPr/>
      <dgm:t>
        <a:bodyPr/>
        <a:lstStyle/>
        <a:p>
          <a:endParaRPr lang="en-US"/>
        </a:p>
      </dgm:t>
    </dgm:pt>
    <dgm:pt modelId="{4C3D2D67-EC7E-40E4-84EF-1FA5B1416A1B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Insufficient Data</a:t>
          </a:r>
        </a:p>
      </dgm:t>
    </dgm:pt>
    <dgm:pt modelId="{556209A0-DB7F-4C6D-8B60-16EDE36570CD}" type="parTrans" cxnId="{3970C615-53E3-455D-98EF-BD33AAC9E9C9}">
      <dgm:prSet/>
      <dgm:spPr/>
      <dgm:t>
        <a:bodyPr/>
        <a:lstStyle/>
        <a:p>
          <a:endParaRPr lang="en-US"/>
        </a:p>
      </dgm:t>
    </dgm:pt>
    <dgm:pt modelId="{EF1D3492-D29C-4D24-8B0F-253CFD01A9C8}" type="sibTrans" cxnId="{3970C615-53E3-455D-98EF-BD33AAC9E9C9}">
      <dgm:prSet/>
      <dgm:spPr/>
      <dgm:t>
        <a:bodyPr/>
        <a:lstStyle/>
        <a:p>
          <a:endParaRPr lang="en-US"/>
        </a:p>
      </dgm:t>
    </dgm:pt>
    <dgm:pt modelId="{975B6C74-ED21-45C2-9358-F951CA775A5F}">
      <dgm:prSet phldrT="[Text]" phldr="0"/>
      <dgm:spPr>
        <a:solidFill>
          <a:srgbClr val="E6F0FF"/>
        </a:solidFill>
      </dgm:spPr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Redefined project scope</a:t>
          </a:r>
        </a:p>
      </dgm:t>
    </dgm:pt>
    <dgm:pt modelId="{96F919B3-2B2D-4B26-8093-C4E25CD3A89C}" type="parTrans" cxnId="{F053912C-0903-48E6-867F-0C54C75C41F8}">
      <dgm:prSet/>
      <dgm:spPr/>
      <dgm:t>
        <a:bodyPr/>
        <a:lstStyle/>
        <a:p>
          <a:endParaRPr lang="en-US"/>
        </a:p>
      </dgm:t>
    </dgm:pt>
    <dgm:pt modelId="{0396BF02-B838-42AE-9842-D689B56EC319}" type="sibTrans" cxnId="{F053912C-0903-48E6-867F-0C54C75C41F8}">
      <dgm:prSet/>
      <dgm:spPr/>
      <dgm:t>
        <a:bodyPr/>
        <a:lstStyle/>
        <a:p>
          <a:endParaRPr lang="en-US"/>
        </a:p>
      </dgm:t>
    </dgm:pt>
    <dgm:pt modelId="{96CEADA3-CD66-4685-A9A2-1A7DCDAA107D}">
      <dgm:prSet phldrT="[Text]"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Acquired external dataset for mortgage</a:t>
          </a:r>
        </a:p>
      </dgm:t>
    </dgm:pt>
    <dgm:pt modelId="{597A3D92-D578-4D16-A956-78AE99EB5E82}" type="parTrans" cxnId="{22543FDA-4959-4F79-947B-2CC507BCDAD7}">
      <dgm:prSet/>
      <dgm:spPr/>
      <dgm:t>
        <a:bodyPr/>
        <a:lstStyle/>
        <a:p>
          <a:endParaRPr lang="en-US"/>
        </a:p>
      </dgm:t>
    </dgm:pt>
    <dgm:pt modelId="{DB696252-DE09-468C-AEB4-E243FEEE4C0C}" type="sibTrans" cxnId="{22543FDA-4959-4F79-947B-2CC507BCDAD7}">
      <dgm:prSet/>
      <dgm:spPr/>
      <dgm:t>
        <a:bodyPr/>
        <a:lstStyle/>
        <a:p>
          <a:endParaRPr lang="en-US"/>
        </a:p>
      </dgm:t>
    </dgm:pt>
    <dgm:pt modelId="{D305D2D1-3667-4DD9-BCFF-F5D51415CE0C}">
      <dgm:prSet phldr="0"/>
      <dgm:spPr>
        <a:solidFill>
          <a:srgbClr val="E6F0FF"/>
        </a:solidFill>
      </dgm:spPr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Created common GitHub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FB39581-4F50-45CB-A9B9-4406089993FA}" type="parTrans" cxnId="{9E41F708-9989-4823-A8B0-2E622B4ED9E4}">
      <dgm:prSet/>
      <dgm:spPr/>
      <dgm:t>
        <a:bodyPr/>
        <a:lstStyle/>
        <a:p>
          <a:endParaRPr lang="en-GB"/>
        </a:p>
      </dgm:t>
    </dgm:pt>
    <dgm:pt modelId="{6726E9F3-EE7D-4A27-84FC-4F9F7A591536}" type="sibTrans" cxnId="{9E41F708-9989-4823-A8B0-2E622B4ED9E4}">
      <dgm:prSet/>
      <dgm:spPr/>
      <dgm:t>
        <a:bodyPr/>
        <a:lstStyle/>
        <a:p>
          <a:endParaRPr lang="en-GB"/>
        </a:p>
      </dgm:t>
    </dgm:pt>
    <dgm:pt modelId="{693C4E46-7D51-4178-B04E-5AA6B8D117DB}">
      <dgm:prSet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Collaboration</a:t>
          </a:r>
        </a:p>
      </dgm:t>
    </dgm:pt>
    <dgm:pt modelId="{473E6BA0-52F4-41A5-B9D7-107E259DCC64}" type="parTrans" cxnId="{A9F0AB21-A4C3-4927-B33C-0B58630819C6}">
      <dgm:prSet/>
      <dgm:spPr/>
      <dgm:t>
        <a:bodyPr/>
        <a:lstStyle/>
        <a:p>
          <a:endParaRPr lang="en-GB"/>
        </a:p>
      </dgm:t>
    </dgm:pt>
    <dgm:pt modelId="{A3A6C042-60AC-4359-9FC6-B5BF30E6DEC0}" type="sibTrans" cxnId="{A9F0AB21-A4C3-4927-B33C-0B58630819C6}">
      <dgm:prSet/>
      <dgm:spPr/>
      <dgm:t>
        <a:bodyPr/>
        <a:lstStyle/>
        <a:p>
          <a:endParaRPr lang="en-GB"/>
        </a:p>
      </dgm:t>
    </dgm:pt>
    <dgm:pt modelId="{17441019-B45B-43E6-8E42-FC7605F2696F}">
      <dgm:prSet phldr="0"/>
      <dgm:spPr/>
      <dgm:t>
        <a:bodyPr/>
        <a:lstStyle/>
        <a:p>
          <a:pPr rtl="0"/>
          <a:r>
            <a:rPr lang="en-US">
              <a:latin typeface="Consolas"/>
              <a:cs typeface="Consolas" panose="020B0609020204030204" pitchFamily="49" charset="0"/>
            </a:rPr>
            <a:t>Timely communication </a:t>
          </a:r>
        </a:p>
      </dgm:t>
    </dgm:pt>
    <dgm:pt modelId="{F4D57C59-5412-4C45-AA29-66D2DB71F3BF}" type="parTrans" cxnId="{B271B882-7C07-47B7-A515-E19DC7757604}">
      <dgm:prSet/>
      <dgm:spPr/>
      <dgm:t>
        <a:bodyPr/>
        <a:lstStyle/>
        <a:p>
          <a:endParaRPr lang="en-GB"/>
        </a:p>
      </dgm:t>
    </dgm:pt>
    <dgm:pt modelId="{233A33DC-DA33-4CCE-A10C-77338E35F6A9}" type="sibTrans" cxnId="{B271B882-7C07-47B7-A515-E19DC7757604}">
      <dgm:prSet/>
      <dgm:spPr/>
      <dgm:t>
        <a:bodyPr/>
        <a:lstStyle/>
        <a:p>
          <a:endParaRPr lang="en-GB"/>
        </a:p>
      </dgm:t>
    </dgm:pt>
    <dgm:pt modelId="{B441842A-3BEB-4029-B196-6E136F9D2B85}" type="pres">
      <dgm:prSet presAssocID="{4BE87565-E1A3-4A01-902A-09FCB9B07292}" presName="Name0" presStyleCnt="0">
        <dgm:presLayoutVars>
          <dgm:dir/>
          <dgm:animLvl val="lvl"/>
          <dgm:resizeHandles val="exact"/>
        </dgm:presLayoutVars>
      </dgm:prSet>
      <dgm:spPr/>
    </dgm:pt>
    <dgm:pt modelId="{89E04198-FC8B-4A8C-A281-471137D16287}" type="pres">
      <dgm:prSet presAssocID="{693C4E46-7D51-4178-B04E-5AA6B8D117DB}" presName="composite" presStyleCnt="0"/>
      <dgm:spPr/>
    </dgm:pt>
    <dgm:pt modelId="{761E284B-1B14-4A4E-9C09-6DC183EC370F}" type="pres">
      <dgm:prSet presAssocID="{693C4E46-7D51-4178-B04E-5AA6B8D117D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DB296E-1860-4B78-BED6-21C0F4262B6D}" type="pres">
      <dgm:prSet presAssocID="{693C4E46-7D51-4178-B04E-5AA6B8D117DB}" presName="desTx" presStyleLbl="alignAccFollowNode1" presStyleIdx="0" presStyleCnt="3">
        <dgm:presLayoutVars>
          <dgm:bulletEnabled val="1"/>
        </dgm:presLayoutVars>
      </dgm:prSet>
      <dgm:spPr/>
    </dgm:pt>
    <dgm:pt modelId="{3B286726-0AAE-40FE-8FF3-18FF9341D003}" type="pres">
      <dgm:prSet presAssocID="{A3A6C042-60AC-4359-9FC6-B5BF30E6DEC0}" presName="space" presStyleCnt="0"/>
      <dgm:spPr/>
    </dgm:pt>
    <dgm:pt modelId="{BA7A4405-62A2-45A3-AE89-1C595D0A1E40}" type="pres">
      <dgm:prSet presAssocID="{81A3BB9F-E6DF-457D-A741-843F6E2E6B9E}" presName="composite" presStyleCnt="0"/>
      <dgm:spPr/>
    </dgm:pt>
    <dgm:pt modelId="{61D1FFA9-6360-46D2-8CE0-5DD5E7936CB9}" type="pres">
      <dgm:prSet presAssocID="{81A3BB9F-E6DF-457D-A741-843F6E2E6B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88BFC01-FFD9-4833-953B-502C7A13E686}" type="pres">
      <dgm:prSet presAssocID="{81A3BB9F-E6DF-457D-A741-843F6E2E6B9E}" presName="desTx" presStyleLbl="alignAccFollowNode1" presStyleIdx="1" presStyleCnt="3">
        <dgm:presLayoutVars>
          <dgm:bulletEnabled val="1"/>
        </dgm:presLayoutVars>
      </dgm:prSet>
      <dgm:spPr/>
    </dgm:pt>
    <dgm:pt modelId="{21C8ECF9-EBDD-45A2-B9A0-96154AC31D1B}" type="pres">
      <dgm:prSet presAssocID="{A64CCB29-6594-44F0-9810-DAD4A6C47F8D}" presName="space" presStyleCnt="0"/>
      <dgm:spPr/>
    </dgm:pt>
    <dgm:pt modelId="{12FDBFA5-D0B2-44E6-8997-3F3541B73FF6}" type="pres">
      <dgm:prSet presAssocID="{4C3D2D67-EC7E-40E4-84EF-1FA5B1416A1B}" presName="composite" presStyleCnt="0"/>
      <dgm:spPr/>
    </dgm:pt>
    <dgm:pt modelId="{5BAFF1B1-5D94-4CAA-9A7C-79EC91CF99F5}" type="pres">
      <dgm:prSet presAssocID="{4C3D2D67-EC7E-40E4-84EF-1FA5B1416A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208FAFF-2761-4874-B4DE-6C47762939D1}" type="pres">
      <dgm:prSet presAssocID="{4C3D2D67-EC7E-40E4-84EF-1FA5B1416A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6092E02-C1D8-40E8-A93A-78E420B3B452}" type="presOf" srcId="{17441019-B45B-43E6-8E42-FC7605F2696F}" destId="{58DB296E-1860-4B78-BED6-21C0F4262B6D}" srcOrd="0" destOrd="1" presId="urn:microsoft.com/office/officeart/2005/8/layout/hList1"/>
    <dgm:cxn modelId="{9E41F708-9989-4823-A8B0-2E622B4ED9E4}" srcId="{693C4E46-7D51-4178-B04E-5AA6B8D117DB}" destId="{D305D2D1-3667-4DD9-BCFF-F5D51415CE0C}" srcOrd="0" destOrd="0" parTransId="{9FB39581-4F50-45CB-A9B9-4406089993FA}" sibTransId="{6726E9F3-EE7D-4A27-84FC-4F9F7A591536}"/>
    <dgm:cxn modelId="{3B86420B-0714-4D98-9B82-7EED787FF244}" type="presOf" srcId="{81A3BB9F-E6DF-457D-A741-843F6E2E6B9E}" destId="{61D1FFA9-6360-46D2-8CE0-5DD5E7936CB9}" srcOrd="0" destOrd="0" presId="urn:microsoft.com/office/officeart/2005/8/layout/hList1"/>
    <dgm:cxn modelId="{89EA190C-1620-4BD8-9768-127A04A07BFD}" srcId="{4BE87565-E1A3-4A01-902A-09FCB9B07292}" destId="{81A3BB9F-E6DF-457D-A741-843F6E2E6B9E}" srcOrd="1" destOrd="0" parTransId="{ABD7C97D-2638-46ED-A678-066FB07FD6D5}" sibTransId="{A64CCB29-6594-44F0-9810-DAD4A6C47F8D}"/>
    <dgm:cxn modelId="{3970C615-53E3-455D-98EF-BD33AAC9E9C9}" srcId="{4BE87565-E1A3-4A01-902A-09FCB9B07292}" destId="{4C3D2D67-EC7E-40E4-84EF-1FA5B1416A1B}" srcOrd="2" destOrd="0" parTransId="{556209A0-DB7F-4C6D-8B60-16EDE36570CD}" sibTransId="{EF1D3492-D29C-4D24-8B0F-253CFD01A9C8}"/>
    <dgm:cxn modelId="{A9F0AB21-A4C3-4927-B33C-0B58630819C6}" srcId="{4BE87565-E1A3-4A01-902A-09FCB9B07292}" destId="{693C4E46-7D51-4178-B04E-5AA6B8D117DB}" srcOrd="0" destOrd="0" parTransId="{473E6BA0-52F4-41A5-B9D7-107E259DCC64}" sibTransId="{A3A6C042-60AC-4359-9FC6-B5BF30E6DEC0}"/>
    <dgm:cxn modelId="{F053912C-0903-48E6-867F-0C54C75C41F8}" srcId="{4C3D2D67-EC7E-40E4-84EF-1FA5B1416A1B}" destId="{975B6C74-ED21-45C2-9358-F951CA775A5F}" srcOrd="0" destOrd="0" parTransId="{96F919B3-2B2D-4B26-8093-C4E25CD3A89C}" sibTransId="{0396BF02-B838-42AE-9842-D689B56EC319}"/>
    <dgm:cxn modelId="{D104703F-FFE1-4A87-B177-B87A95B4E3C6}" type="presOf" srcId="{975B6C74-ED21-45C2-9358-F951CA775A5F}" destId="{2208FAFF-2761-4874-B4DE-6C47762939D1}" srcOrd="0" destOrd="0" presId="urn:microsoft.com/office/officeart/2005/8/layout/hList1"/>
    <dgm:cxn modelId="{D00A3840-64B0-4F2A-AB2D-2A928635BA1A}" type="presOf" srcId="{D305D2D1-3667-4DD9-BCFF-F5D51415CE0C}" destId="{58DB296E-1860-4B78-BED6-21C0F4262B6D}" srcOrd="0" destOrd="0" presId="urn:microsoft.com/office/officeart/2005/8/layout/hList1"/>
    <dgm:cxn modelId="{B8526A48-A738-47ED-85EB-307D77C2A6E9}" type="presOf" srcId="{C2BFDD40-DF87-4DF5-B9FA-DB983A0E8BFC}" destId="{588BFC01-FFD9-4833-953B-502C7A13E686}" srcOrd="0" destOrd="0" presId="urn:microsoft.com/office/officeart/2005/8/layout/hList1"/>
    <dgm:cxn modelId="{46EC075A-2EC6-4578-AA90-59AD0D421452}" type="presOf" srcId="{4BE87565-E1A3-4A01-902A-09FCB9B07292}" destId="{B441842A-3BEB-4029-B196-6E136F9D2B85}" srcOrd="0" destOrd="0" presId="urn:microsoft.com/office/officeart/2005/8/layout/hList1"/>
    <dgm:cxn modelId="{FA59F87F-6C5E-4588-9DB7-4E653B5DC80D}" type="presOf" srcId="{719E4027-0477-433F-8CF7-349175A3B5FE}" destId="{588BFC01-FFD9-4833-953B-502C7A13E686}" srcOrd="0" destOrd="1" presId="urn:microsoft.com/office/officeart/2005/8/layout/hList1"/>
    <dgm:cxn modelId="{B271B882-7C07-47B7-A515-E19DC7757604}" srcId="{693C4E46-7D51-4178-B04E-5AA6B8D117DB}" destId="{17441019-B45B-43E6-8E42-FC7605F2696F}" srcOrd="1" destOrd="0" parTransId="{F4D57C59-5412-4C45-AA29-66D2DB71F3BF}" sibTransId="{233A33DC-DA33-4CCE-A10C-77338E35F6A9}"/>
    <dgm:cxn modelId="{CD97658B-705D-438B-BA8C-73EA29E906C7}" srcId="{81A3BB9F-E6DF-457D-A741-843F6E2E6B9E}" destId="{C2BFDD40-DF87-4DF5-B9FA-DB983A0E8BFC}" srcOrd="0" destOrd="0" parTransId="{287AB225-9596-4B09-93EC-BF22E9FF9681}" sibTransId="{98696975-27D1-4DEC-AEF9-CF07504EE187}"/>
    <dgm:cxn modelId="{82AECC9D-2DD9-4819-9B8E-99396CB82DB4}" srcId="{81A3BB9F-E6DF-457D-A741-843F6E2E6B9E}" destId="{719E4027-0477-433F-8CF7-349175A3B5FE}" srcOrd="1" destOrd="0" parTransId="{9E44F326-1B6E-473C-AB64-EDFD16AF7C6F}" sibTransId="{70EFA775-0090-4A10-A077-F1E890097A47}"/>
    <dgm:cxn modelId="{E328EBA0-C382-4989-89A5-86E6697C1DE8}" type="presOf" srcId="{4C3D2D67-EC7E-40E4-84EF-1FA5B1416A1B}" destId="{5BAFF1B1-5D94-4CAA-9A7C-79EC91CF99F5}" srcOrd="0" destOrd="0" presId="urn:microsoft.com/office/officeart/2005/8/layout/hList1"/>
    <dgm:cxn modelId="{695915AE-703E-4D31-8CBB-53BAA4807356}" type="presOf" srcId="{96CEADA3-CD66-4685-A9A2-1A7DCDAA107D}" destId="{2208FAFF-2761-4874-B4DE-6C47762939D1}" srcOrd="0" destOrd="1" presId="urn:microsoft.com/office/officeart/2005/8/layout/hList1"/>
    <dgm:cxn modelId="{8EBC92C9-EFB9-4B74-B73E-ADD72C4BADC1}" type="presOf" srcId="{693C4E46-7D51-4178-B04E-5AA6B8D117DB}" destId="{761E284B-1B14-4A4E-9C09-6DC183EC370F}" srcOrd="0" destOrd="0" presId="urn:microsoft.com/office/officeart/2005/8/layout/hList1"/>
    <dgm:cxn modelId="{22543FDA-4959-4F79-947B-2CC507BCDAD7}" srcId="{4C3D2D67-EC7E-40E4-84EF-1FA5B1416A1B}" destId="{96CEADA3-CD66-4685-A9A2-1A7DCDAA107D}" srcOrd="1" destOrd="0" parTransId="{597A3D92-D578-4D16-A956-78AE99EB5E82}" sibTransId="{DB696252-DE09-468C-AEB4-E243FEEE4C0C}"/>
    <dgm:cxn modelId="{9D51FC1F-0D50-4CEE-BB95-846BBD993CA1}" type="presParOf" srcId="{B441842A-3BEB-4029-B196-6E136F9D2B85}" destId="{89E04198-FC8B-4A8C-A281-471137D16287}" srcOrd="0" destOrd="0" presId="urn:microsoft.com/office/officeart/2005/8/layout/hList1"/>
    <dgm:cxn modelId="{1CBD8511-961D-438D-88BE-5B0A66280D81}" type="presParOf" srcId="{89E04198-FC8B-4A8C-A281-471137D16287}" destId="{761E284B-1B14-4A4E-9C09-6DC183EC370F}" srcOrd="0" destOrd="0" presId="urn:microsoft.com/office/officeart/2005/8/layout/hList1"/>
    <dgm:cxn modelId="{14C485EB-B765-4B31-98D8-4895214723E5}" type="presParOf" srcId="{89E04198-FC8B-4A8C-A281-471137D16287}" destId="{58DB296E-1860-4B78-BED6-21C0F4262B6D}" srcOrd="1" destOrd="0" presId="urn:microsoft.com/office/officeart/2005/8/layout/hList1"/>
    <dgm:cxn modelId="{35F40437-DDEB-41B7-8D4E-17293334C367}" type="presParOf" srcId="{B441842A-3BEB-4029-B196-6E136F9D2B85}" destId="{3B286726-0AAE-40FE-8FF3-18FF9341D003}" srcOrd="1" destOrd="0" presId="urn:microsoft.com/office/officeart/2005/8/layout/hList1"/>
    <dgm:cxn modelId="{78D91A73-B3E7-4CE0-9F3F-08492E1A142D}" type="presParOf" srcId="{B441842A-3BEB-4029-B196-6E136F9D2B85}" destId="{BA7A4405-62A2-45A3-AE89-1C595D0A1E40}" srcOrd="2" destOrd="0" presId="urn:microsoft.com/office/officeart/2005/8/layout/hList1"/>
    <dgm:cxn modelId="{C591474E-34BB-4D7B-BA75-5AFB0002C8F6}" type="presParOf" srcId="{BA7A4405-62A2-45A3-AE89-1C595D0A1E40}" destId="{61D1FFA9-6360-46D2-8CE0-5DD5E7936CB9}" srcOrd="0" destOrd="0" presId="urn:microsoft.com/office/officeart/2005/8/layout/hList1"/>
    <dgm:cxn modelId="{13A1CC6B-7AC9-4D4F-940C-BE3EAC47CDFF}" type="presParOf" srcId="{BA7A4405-62A2-45A3-AE89-1C595D0A1E40}" destId="{588BFC01-FFD9-4833-953B-502C7A13E686}" srcOrd="1" destOrd="0" presId="urn:microsoft.com/office/officeart/2005/8/layout/hList1"/>
    <dgm:cxn modelId="{F7993B7F-F685-4A36-AE18-AFFE673BA60D}" type="presParOf" srcId="{B441842A-3BEB-4029-B196-6E136F9D2B85}" destId="{21C8ECF9-EBDD-45A2-B9A0-96154AC31D1B}" srcOrd="3" destOrd="0" presId="urn:microsoft.com/office/officeart/2005/8/layout/hList1"/>
    <dgm:cxn modelId="{C368E594-DDEC-4B16-81E5-F95E55F01F7A}" type="presParOf" srcId="{B441842A-3BEB-4029-B196-6E136F9D2B85}" destId="{12FDBFA5-D0B2-44E6-8997-3F3541B73FF6}" srcOrd="4" destOrd="0" presId="urn:microsoft.com/office/officeart/2005/8/layout/hList1"/>
    <dgm:cxn modelId="{2A207C8C-B66F-4420-AF16-6ED95514DB3C}" type="presParOf" srcId="{12FDBFA5-D0B2-44E6-8997-3F3541B73FF6}" destId="{5BAFF1B1-5D94-4CAA-9A7C-79EC91CF99F5}" srcOrd="0" destOrd="0" presId="urn:microsoft.com/office/officeart/2005/8/layout/hList1"/>
    <dgm:cxn modelId="{F8F660B6-9575-4AE5-A76F-6C2CA56C059C}" type="presParOf" srcId="{12FDBFA5-D0B2-44E6-8997-3F3541B73FF6}" destId="{2208FAFF-2761-4874-B4DE-6C47762939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ED23C-418B-42FE-A8BB-F1C028AA8B96}">
      <dsp:nvSpPr>
        <dsp:cNvPr id="0" name=""/>
        <dsp:cNvSpPr/>
      </dsp:nvSpPr>
      <dsp:spPr>
        <a:xfrm>
          <a:off x="119155" y="1016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  <a:cs typeface="Consolas" panose="020B0609020204030204" pitchFamily="49" charset="0"/>
            </a:rPr>
            <a:t> Sales Price vs Rental Price</a:t>
          </a:r>
        </a:p>
      </dsp:txBody>
      <dsp:txXfrm>
        <a:off x="119155" y="1016"/>
        <a:ext cx="2434059" cy="1460435"/>
      </dsp:txXfrm>
    </dsp:sp>
    <dsp:sp modelId="{0E1A8DB3-D619-4957-BA82-4618D23AC4C2}">
      <dsp:nvSpPr>
        <dsp:cNvPr id="0" name=""/>
        <dsp:cNvSpPr/>
      </dsp:nvSpPr>
      <dsp:spPr>
        <a:xfrm>
          <a:off x="2796621" y="1016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  <a:cs typeface="Consolas" panose="020B0609020204030204" pitchFamily="49" charset="0"/>
            </a:rPr>
            <a:t> Rental Price Trend</a:t>
          </a:r>
        </a:p>
      </dsp:txBody>
      <dsp:txXfrm>
        <a:off x="2796621" y="1016"/>
        <a:ext cx="2434059" cy="1460435"/>
      </dsp:txXfrm>
    </dsp:sp>
    <dsp:sp modelId="{3CE4A717-3F5C-46E2-9E7B-CE46F571FBFE}">
      <dsp:nvSpPr>
        <dsp:cNvPr id="0" name=""/>
        <dsp:cNvSpPr/>
      </dsp:nvSpPr>
      <dsp:spPr>
        <a:xfrm>
          <a:off x="5474086" y="1016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  <a:cs typeface="Consolas" panose="020B0609020204030204" pitchFamily="49" charset="0"/>
            </a:rPr>
            <a:t> Forecasted Home Value Growth</a:t>
          </a:r>
        </a:p>
      </dsp:txBody>
      <dsp:txXfrm>
        <a:off x="5474086" y="1016"/>
        <a:ext cx="2434059" cy="1460435"/>
      </dsp:txXfrm>
    </dsp:sp>
    <dsp:sp modelId="{0588B25A-4933-40B4-BE7E-512FECEA6CD1}">
      <dsp:nvSpPr>
        <dsp:cNvPr id="0" name=""/>
        <dsp:cNvSpPr/>
      </dsp:nvSpPr>
      <dsp:spPr>
        <a:xfrm>
          <a:off x="119155" y="1704857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</a:rPr>
            <a:t> Rent vs Mortgage</a:t>
          </a:r>
        </a:p>
      </dsp:txBody>
      <dsp:txXfrm>
        <a:off x="119155" y="1704857"/>
        <a:ext cx="2434059" cy="1460435"/>
      </dsp:txXfrm>
    </dsp:sp>
    <dsp:sp modelId="{4E8F308D-A345-4662-9334-A460AF0A7549}">
      <dsp:nvSpPr>
        <dsp:cNvPr id="0" name=""/>
        <dsp:cNvSpPr/>
      </dsp:nvSpPr>
      <dsp:spPr>
        <a:xfrm>
          <a:off x="2796621" y="1704857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  <a:cs typeface="Consolas" panose="020B0609020204030204" pitchFamily="49" charset="0"/>
            </a:rPr>
            <a:t> Interactive Maps</a:t>
          </a:r>
        </a:p>
      </dsp:txBody>
      <dsp:txXfrm>
        <a:off x="2796621" y="1704857"/>
        <a:ext cx="2434059" cy="1460435"/>
      </dsp:txXfrm>
    </dsp:sp>
    <dsp:sp modelId="{DAF31559-C275-4166-B773-A9D1A0225EE9}">
      <dsp:nvSpPr>
        <dsp:cNvPr id="0" name=""/>
        <dsp:cNvSpPr/>
      </dsp:nvSpPr>
      <dsp:spPr>
        <a:xfrm>
          <a:off x="5474086" y="1704857"/>
          <a:ext cx="2434059" cy="1460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onsolas"/>
              <a:cs typeface="Consolas" panose="020B0609020204030204" pitchFamily="49" charset="0"/>
            </a:rPr>
            <a:t> Comparison Between Cities</a:t>
          </a:r>
        </a:p>
      </dsp:txBody>
      <dsp:txXfrm>
        <a:off x="5474086" y="1704857"/>
        <a:ext cx="2434059" cy="1460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F2444-7528-485A-9523-686D8497C552}">
      <dsp:nvSpPr>
        <dsp:cNvPr id="0" name=""/>
        <dsp:cNvSpPr/>
      </dsp:nvSpPr>
      <dsp:spPr>
        <a:xfrm>
          <a:off x="0" y="3651073"/>
          <a:ext cx="10171042" cy="11983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onsolas" panose="020B0609020204030204" pitchFamily="49" charset="0"/>
              <a:cs typeface="Consolas" panose="020B0609020204030204" pitchFamily="49" charset="0"/>
            </a:rPr>
            <a:t>Data Analysis &amp; Visualization</a:t>
          </a:r>
        </a:p>
      </dsp:txBody>
      <dsp:txXfrm>
        <a:off x="0" y="3651073"/>
        <a:ext cx="10171042" cy="647116"/>
      </dsp:txXfrm>
    </dsp:sp>
    <dsp:sp modelId="{A68E90FF-08EA-49BA-8A18-736F560233A6}">
      <dsp:nvSpPr>
        <dsp:cNvPr id="0" name=""/>
        <dsp:cNvSpPr/>
      </dsp:nvSpPr>
      <dsp:spPr>
        <a:xfrm>
          <a:off x="4966" y="4274222"/>
          <a:ext cx="3387036" cy="551247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nsolas" panose="020B0609020204030204" pitchFamily="49" charset="0"/>
              <a:cs typeface="Consolas" panose="020B0609020204030204" pitchFamily="49" charset="0"/>
            </a:rPr>
            <a:t>Defined the structure of dashboard</a:t>
          </a:r>
        </a:p>
      </dsp:txBody>
      <dsp:txXfrm>
        <a:off x="4966" y="4274222"/>
        <a:ext cx="3387036" cy="551247"/>
      </dsp:txXfrm>
    </dsp:sp>
    <dsp:sp modelId="{5445773F-E0ED-4AD3-9115-DB4C2F3CFEA2}">
      <dsp:nvSpPr>
        <dsp:cNvPr id="0" name=""/>
        <dsp:cNvSpPr/>
      </dsp:nvSpPr>
      <dsp:spPr>
        <a:xfrm>
          <a:off x="3392002" y="4274222"/>
          <a:ext cx="3387036" cy="551247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nsolas" panose="020B0609020204030204" pitchFamily="49" charset="0"/>
              <a:cs typeface="Consolas" panose="020B0609020204030204" pitchFamily="49" charset="0"/>
            </a:rPr>
            <a:t>Used PyGWalker from Kanaries</a:t>
          </a:r>
        </a:p>
      </dsp:txBody>
      <dsp:txXfrm>
        <a:off x="3392002" y="4274222"/>
        <a:ext cx="3387036" cy="551247"/>
      </dsp:txXfrm>
    </dsp:sp>
    <dsp:sp modelId="{D9F61DE4-88A1-45F0-A614-3913AE10B148}">
      <dsp:nvSpPr>
        <dsp:cNvPr id="0" name=""/>
        <dsp:cNvSpPr/>
      </dsp:nvSpPr>
      <dsp:spPr>
        <a:xfrm>
          <a:off x="6779039" y="4274222"/>
          <a:ext cx="3387036" cy="551247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nsolas" panose="020B0609020204030204" pitchFamily="49" charset="0"/>
              <a:cs typeface="Consolas" panose="020B0609020204030204" pitchFamily="49" charset="0"/>
            </a:rPr>
            <a:t>Developed the interactive dashboard</a:t>
          </a:r>
        </a:p>
      </dsp:txBody>
      <dsp:txXfrm>
        <a:off x="6779039" y="4274222"/>
        <a:ext cx="3387036" cy="551247"/>
      </dsp:txXfrm>
    </dsp:sp>
    <dsp:sp modelId="{86853052-ADA9-4875-AE62-94E2CD7FE356}">
      <dsp:nvSpPr>
        <dsp:cNvPr id="0" name=""/>
        <dsp:cNvSpPr/>
      </dsp:nvSpPr>
      <dsp:spPr>
        <a:xfrm rot="10800000">
          <a:off x="0" y="1825965"/>
          <a:ext cx="10171042" cy="184308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onsolas" panose="020B0609020204030204" pitchFamily="49" charset="0"/>
              <a:cs typeface="Consolas" panose="020B0609020204030204" pitchFamily="49" charset="0"/>
            </a:rPr>
            <a:t>Data Preparation</a:t>
          </a:r>
        </a:p>
      </dsp:txBody>
      <dsp:txXfrm rot="-10800000">
        <a:off x="0" y="1825965"/>
        <a:ext cx="10171042" cy="646922"/>
      </dsp:txXfrm>
    </dsp:sp>
    <dsp:sp modelId="{F175A227-0D51-4B31-9C3D-5FD3AE9BD25D}">
      <dsp:nvSpPr>
        <dsp:cNvPr id="0" name=""/>
        <dsp:cNvSpPr/>
      </dsp:nvSpPr>
      <dsp:spPr>
        <a:xfrm>
          <a:off x="0" y="2472887"/>
          <a:ext cx="5085520" cy="55108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nsolas" panose="020B0609020204030204" pitchFamily="49" charset="0"/>
              <a:cs typeface="Consolas" panose="020B0609020204030204" pitchFamily="49" charset="0"/>
            </a:rPr>
            <a:t>Selected datasets to use</a:t>
          </a:r>
        </a:p>
      </dsp:txBody>
      <dsp:txXfrm>
        <a:off x="0" y="2472887"/>
        <a:ext cx="5085520" cy="551081"/>
      </dsp:txXfrm>
    </dsp:sp>
    <dsp:sp modelId="{B02CE273-28C4-46AB-ABED-832556237BA4}">
      <dsp:nvSpPr>
        <dsp:cNvPr id="0" name=""/>
        <dsp:cNvSpPr/>
      </dsp:nvSpPr>
      <dsp:spPr>
        <a:xfrm>
          <a:off x="5085521" y="2472887"/>
          <a:ext cx="5085520" cy="55108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nsolas" panose="020B0609020204030204" pitchFamily="49" charset="0"/>
              <a:cs typeface="Consolas" panose="020B0609020204030204" pitchFamily="49" charset="0"/>
            </a:rPr>
            <a:t>Performed data cleaning</a:t>
          </a:r>
        </a:p>
      </dsp:txBody>
      <dsp:txXfrm>
        <a:off x="5085521" y="2472887"/>
        <a:ext cx="5085520" cy="551081"/>
      </dsp:txXfrm>
    </dsp:sp>
    <dsp:sp modelId="{73E02C9F-7ED6-4958-A4F9-6F8F9CABF72E}">
      <dsp:nvSpPr>
        <dsp:cNvPr id="0" name=""/>
        <dsp:cNvSpPr/>
      </dsp:nvSpPr>
      <dsp:spPr>
        <a:xfrm rot="10800000">
          <a:off x="0" y="857"/>
          <a:ext cx="10171042" cy="184308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onsolas" panose="020B0609020204030204" pitchFamily="49" charset="0"/>
              <a:cs typeface="Consolas" panose="020B0609020204030204" pitchFamily="49" charset="0"/>
            </a:rPr>
            <a:t>Data Collection</a:t>
          </a:r>
        </a:p>
      </dsp:txBody>
      <dsp:txXfrm rot="-10800000">
        <a:off x="0" y="857"/>
        <a:ext cx="10171042" cy="646922"/>
      </dsp:txXfrm>
    </dsp:sp>
    <dsp:sp modelId="{617AABD1-B287-4F7F-9027-0D923FD4C6FE}">
      <dsp:nvSpPr>
        <dsp:cNvPr id="0" name=""/>
        <dsp:cNvSpPr/>
      </dsp:nvSpPr>
      <dsp:spPr>
        <a:xfrm>
          <a:off x="0" y="647779"/>
          <a:ext cx="5085520" cy="55108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Accessed Zillow's API</a:t>
          </a:r>
        </a:p>
      </dsp:txBody>
      <dsp:txXfrm>
        <a:off x="0" y="647779"/>
        <a:ext cx="5085520" cy="551081"/>
      </dsp:txXfrm>
    </dsp:sp>
    <dsp:sp modelId="{23564238-D777-48B8-A28C-A5A0CA10F90E}">
      <dsp:nvSpPr>
        <dsp:cNvPr id="0" name=""/>
        <dsp:cNvSpPr/>
      </dsp:nvSpPr>
      <dsp:spPr>
        <a:xfrm>
          <a:off x="5085521" y="647779"/>
          <a:ext cx="5085520" cy="55108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Acquired Zillow's Open Datasets</a:t>
          </a:r>
        </a:p>
      </dsp:txBody>
      <dsp:txXfrm>
        <a:off x="5085521" y="647779"/>
        <a:ext cx="5085520" cy="551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284B-1B14-4A4E-9C09-6DC183EC370F}">
      <dsp:nvSpPr>
        <dsp:cNvPr id="0" name=""/>
        <dsp:cNvSpPr/>
      </dsp:nvSpPr>
      <dsp:spPr>
        <a:xfrm>
          <a:off x="2564" y="74384"/>
          <a:ext cx="2500053" cy="70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/>
              <a:cs typeface="Consolas" panose="020B0609020204030204" pitchFamily="49" charset="0"/>
            </a:rPr>
            <a:t>Collaboration</a:t>
          </a:r>
        </a:p>
      </dsp:txBody>
      <dsp:txXfrm>
        <a:off x="2564" y="74384"/>
        <a:ext cx="2500053" cy="708506"/>
      </dsp:txXfrm>
    </dsp:sp>
    <dsp:sp modelId="{58DB296E-1860-4B78-BED6-21C0F4262B6D}">
      <dsp:nvSpPr>
        <dsp:cNvPr id="0" name=""/>
        <dsp:cNvSpPr/>
      </dsp:nvSpPr>
      <dsp:spPr>
        <a:xfrm>
          <a:off x="2564" y="782891"/>
          <a:ext cx="2500053" cy="275615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Created common GitHub</a:t>
          </a: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Timely communication </a:t>
          </a:r>
        </a:p>
      </dsp:txBody>
      <dsp:txXfrm>
        <a:off x="2564" y="782891"/>
        <a:ext cx="2500053" cy="2756151"/>
      </dsp:txXfrm>
    </dsp:sp>
    <dsp:sp modelId="{61D1FFA9-6360-46D2-8CE0-5DD5E7936CB9}">
      <dsp:nvSpPr>
        <dsp:cNvPr id="0" name=""/>
        <dsp:cNvSpPr/>
      </dsp:nvSpPr>
      <dsp:spPr>
        <a:xfrm>
          <a:off x="2852624" y="74384"/>
          <a:ext cx="2500053" cy="70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/>
              <a:cs typeface="Consolas" panose="020B0609020204030204" pitchFamily="49" charset="0"/>
            </a:rPr>
            <a:t>API</a:t>
          </a:r>
        </a:p>
      </dsp:txBody>
      <dsp:txXfrm>
        <a:off x="2852624" y="74384"/>
        <a:ext cx="2500053" cy="708506"/>
      </dsp:txXfrm>
    </dsp:sp>
    <dsp:sp modelId="{588BFC01-FFD9-4833-953B-502C7A13E686}">
      <dsp:nvSpPr>
        <dsp:cNvPr id="0" name=""/>
        <dsp:cNvSpPr/>
      </dsp:nvSpPr>
      <dsp:spPr>
        <a:xfrm>
          <a:off x="2852624" y="782891"/>
          <a:ext cx="2500053" cy="275615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Zillow doesn't give API's for their data without a license.</a:t>
          </a: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Analyze and clean each individual dataset.</a:t>
          </a:r>
        </a:p>
      </dsp:txBody>
      <dsp:txXfrm>
        <a:off x="2852624" y="782891"/>
        <a:ext cx="2500053" cy="2756151"/>
      </dsp:txXfrm>
    </dsp:sp>
    <dsp:sp modelId="{5BAFF1B1-5D94-4CAA-9A7C-79EC91CF99F5}">
      <dsp:nvSpPr>
        <dsp:cNvPr id="0" name=""/>
        <dsp:cNvSpPr/>
      </dsp:nvSpPr>
      <dsp:spPr>
        <a:xfrm>
          <a:off x="5702685" y="74384"/>
          <a:ext cx="2500053" cy="70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/>
              <a:cs typeface="Consolas" panose="020B0609020204030204" pitchFamily="49" charset="0"/>
            </a:rPr>
            <a:t>Insufficient Data</a:t>
          </a:r>
        </a:p>
      </dsp:txBody>
      <dsp:txXfrm>
        <a:off x="5702685" y="74384"/>
        <a:ext cx="2500053" cy="708506"/>
      </dsp:txXfrm>
    </dsp:sp>
    <dsp:sp modelId="{2208FAFF-2761-4874-B4DE-6C47762939D1}">
      <dsp:nvSpPr>
        <dsp:cNvPr id="0" name=""/>
        <dsp:cNvSpPr/>
      </dsp:nvSpPr>
      <dsp:spPr>
        <a:xfrm>
          <a:off x="5702685" y="782891"/>
          <a:ext cx="2500053" cy="2756151"/>
        </a:xfrm>
        <a:prstGeom prst="rect">
          <a:avLst/>
        </a:prstGeom>
        <a:solidFill>
          <a:srgbClr val="E6F0FF"/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Redefined project scope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onsolas"/>
              <a:cs typeface="Consolas" panose="020B0609020204030204" pitchFamily="49" charset="0"/>
            </a:rPr>
            <a:t>Acquired external dataset for mortgage</a:t>
          </a:r>
        </a:p>
      </dsp:txBody>
      <dsp:txXfrm>
        <a:off x="5702685" y="782891"/>
        <a:ext cx="2500053" cy="275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F276F-27D3-7D48-8E5C-E4E7371FDD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0C87E-C869-8447-A86B-E6117FEC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E04D-09A6-3BCA-D6A6-2C73D890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B6605-9144-AB0F-78CC-05BEFA08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CF6A-9FC2-E9D2-067C-2EF9E029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C70E-2E46-8148-9B2F-E5A47CC18BAC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0A3B-4FF9-00EC-C357-CE578E8E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3B1A-DC67-51B5-2AFC-A50554D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87E-32C3-3643-CB8E-3CBA77EC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3B6CF-0CCA-858F-98C6-54BF7FD3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B919-C1C1-31DE-3ECE-1EBC3A32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EDB9-5792-1642-A952-318D5AEFD98C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9C93-B08C-387A-DE58-1A4E171E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4E78-D960-9604-8B9F-C579ED78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0BDD2-F1A6-0B2F-A025-D104901B8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2295A-A70A-75A5-D92D-62D6D250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6CE4-4844-CCE9-62FE-561FB10F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7617-269F-D840-97DB-9E3CCAE8BBCD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FC02-9DBE-37D8-5375-48CE8FF0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4ECA-129B-D3D2-FE2D-24968125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1CEA-833B-EE4A-1D38-8A67B4B0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B59F-444C-BA84-AAA3-69D79CC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B957-CCE9-8101-CFE3-6000E957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16C3-1747-5446-85D3-238483E20BC1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7AD3-86E2-F90A-0C66-2A82C592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BF1C-B662-2C62-E9EC-8E8C618A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191-F327-7CC5-1219-635745F3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5B58-6686-D047-74D8-D0FCCB1F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54CF-02DA-3E8E-A528-99E95F81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C15F-42E8-4544-999A-7AF05BC15502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02AE-3C82-2B76-CF96-6C1A6CD4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57D4-822D-D685-1085-F828ACC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2399-0625-B139-B487-98B12917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364D-15B5-AC2A-6766-0A61637E4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E84B-75C6-D030-EB15-17D7CEA0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73AE9-F7C9-D9C4-1F7B-11564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BDC1-0C53-614C-BD95-F2C34198E2C5}" type="datetime1">
              <a:rPr lang="en-GB" smtClean="0"/>
              <a:t>18/04/2024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0F070-F157-2D2C-08F8-586275A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D95D-6C63-2EFF-7B86-AE7084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E81E-13E9-948F-DA02-190C491C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1A63-F28C-1813-9092-A30F0FE1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F925-53A8-E093-9367-D8AED9A0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F415B-AC8E-970E-5CCB-D10FC648B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58C8F-6EC0-89EA-B94E-D65C3D279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34DC6-AA10-E131-E600-FD21ADCA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63EB-0857-3F4C-A8BF-C868396E7A34}" type="datetime1">
              <a:rPr lang="en-GB" smtClean="0"/>
              <a:t>18/04/2024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2BA18-7D57-BD35-5C1A-D18C768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DB594-9B65-C6A4-0F5C-7E9B8084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4451-6962-A446-EA4E-0C530CE7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82134-89BA-4EEB-83F2-70F4B808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E07E-E9AD-0545-8891-7D09394647CB}" type="datetime1">
              <a:rPr lang="en-GB" smtClean="0"/>
              <a:t>18/04/2024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9D195-29BF-5322-16E5-FB1FF496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48964-763D-2380-E873-BC932EB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3CC21-91E6-E419-28CD-D466F63A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4BC3-C9F7-0E4A-81C2-3895924FECDF}" type="datetime1">
              <a:rPr lang="en-GB" smtClean="0"/>
              <a:t>18/04/2024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3359-9E9D-CDDC-3211-F6A58E75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7849-D2CD-4486-E7A8-47F833A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DB89-66B5-2AEA-1933-A1AC1D2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2925-007C-1210-B10B-BF17A056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93CC-04C2-16D6-7C59-F63AC370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2890-7E52-1A6F-67C1-F5C6922B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57F0-DBFA-8448-949C-46A61502D127}" type="datetime1">
              <a:rPr lang="en-GB" smtClean="0"/>
              <a:t>18/04/2024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5731-2E21-074A-8F6D-5F218357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83F5-9950-CEAF-CA40-A1BA9CE0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8D9-B969-9007-87DA-A15826F4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9CC05-949C-4856-7825-0AA81F5F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99F2-1DCE-86C0-010F-4F781BF1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F6A44-06D5-73E2-A20C-33BB332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9820-5A72-5B40-B490-FBD139B7477D}" type="datetime1">
              <a:rPr lang="en-GB" smtClean="0"/>
              <a:t>18/04/2024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ED96-C395-8C32-9C0F-3AE76FB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E0FA-F100-7473-4120-D26831C3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C4BF-2571-FFD9-852E-AA66EA7B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8F27-B268-30A8-94CE-77994FB5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B7A5-7C35-5526-FADA-37781428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4330-1BF7-CA41-B3A5-7C5F96052252}" type="datetime1">
              <a:rPr lang="en-GB" smtClean="0"/>
              <a:t>18/04/2024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A665-E1DD-1513-D984-F8B720C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4320-40F8-2D1A-A1C0-89DA1D5B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49FFF-71BD-7740-8936-8CADFC73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aries/graphic-walker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9A7E8-F540-E3D5-6B37-8FDAA4AE28A5}"/>
              </a:ext>
            </a:extLst>
          </p:cNvPr>
          <p:cNvSpPr txBox="1"/>
          <p:nvPr/>
        </p:nvSpPr>
        <p:spPr>
          <a:xfrm>
            <a:off x="1538344" y="3051292"/>
            <a:ext cx="8857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769DE-A22B-0C8E-5AD9-9E24E3DA01E6}"/>
              </a:ext>
            </a:extLst>
          </p:cNvPr>
          <p:cNvSpPr txBox="1"/>
          <p:nvPr/>
        </p:nvSpPr>
        <p:spPr>
          <a:xfrm>
            <a:off x="2121049" y="5936016"/>
            <a:ext cx="794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Justin Stone, Yvonne Jian, Rafael Robles, Jorge Wassmann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Advanced Programming for Business Analytics </a:t>
            </a:r>
          </a:p>
        </p:txBody>
      </p:sp>
      <p:pic>
        <p:nvPicPr>
          <p:cNvPr id="2" name="Picture 4" descr="Zillow Group, Inc. - Investors">
            <a:extLst>
              <a:ext uri="{FF2B5EF4-FFF2-40B4-BE49-F238E27FC236}">
                <a16:creationId xmlns:a16="http://schemas.microsoft.com/office/drawing/2014/main" id="{AB8FAFAB-DEE6-176A-1432-68C84AF2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00" y="2255950"/>
            <a:ext cx="4692200" cy="11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9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-151863"/>
            <a:ext cx="11196094" cy="7725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Sale-to-List Ratio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Sale-to-List Ratio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Sale-to-List Ratio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Above List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Above List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Above List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Above List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Below List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Below List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Below List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Percent of Homes Sold Below List (Smooth,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Mean Sale Price (Smooth &amp; Seasonally Adjusted, All Homes, Monthly) </a:t>
            </a:r>
          </a:p>
          <a:p>
            <a:r>
              <a:rPr lang="en-GB" dirty="0">
                <a:solidFill>
                  <a:schemeClr val="bg1"/>
                </a:solidFill>
              </a:rPr>
              <a:t>Mean Sale Price (Smooth &amp; Seasonally Adjusted,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 Price (Smooth, All Homes, Monthly) Mean Sale Price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 Price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 Price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 Price (Smooth &amp; Seasonally Adjusted,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b="1" u="sng" dirty="0">
                <a:solidFill>
                  <a:schemeClr val="bg1"/>
                </a:solidFill>
              </a:rPr>
              <a:t>DAYS ON THE MARKET</a:t>
            </a:r>
            <a:r>
              <a:rPr lang="en-GB" dirty="0">
                <a:solidFill>
                  <a:schemeClr val="bg1"/>
                </a:solidFill>
              </a:rPr>
              <a:t>(Metro &amp; U.S.)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Pending (Smooth,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Pending (Smooth, All Homes,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Pending (Raw,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Pending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Pending (Smooth,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Pending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Pending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Pending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Close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1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-151863"/>
            <a:ext cx="11196094" cy="116647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Close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Close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Close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Days to Close (Smooth, All Homes,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Close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Close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Close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Days to Close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(Smooth, All Homes,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(Raw,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(Smooth, SFR Only,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(Smooth, SFR Only,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(Raw, SFR Only,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Share of Listings With a Price Cut (Raw,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Raw, SFR Only,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Smoothed, SFR Only,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Smoothed,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Raw,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($, 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Mean Price Cut ($, Smoothed,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Raw, SFR Only,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Raw, SFR Only,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Raw,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Raw, All Homes, </a:t>
            </a:r>
            <a:r>
              <a:rPr lang="en-GB" dirty="0" err="1">
                <a:solidFill>
                  <a:schemeClr val="bg1"/>
                </a:solidFill>
              </a:rPr>
              <a:t>Weeky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Smoothed,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Smoothed,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Smoothed,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Median Price Cut (%, Smoothed,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Price Cut (%,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9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-151863"/>
            <a:ext cx="11196094" cy="8463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Price Cut (%,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($,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Smoothed,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Smoothed,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Price Cut (%, 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Median Price Cut (%, Smoothed,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Price Cut (%, Smoothed,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b="1" u="sng" dirty="0">
                <a:solidFill>
                  <a:schemeClr val="bg1"/>
                </a:solidFill>
              </a:rPr>
              <a:t>NEW CONSTRUCTION</a:t>
            </a:r>
            <a:r>
              <a:rPr lang="en-GB" dirty="0">
                <a:solidFill>
                  <a:schemeClr val="bg1"/>
                </a:solidFill>
              </a:rPr>
              <a:t>(Metro &amp; U.S.)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New Construction Sales Count (Raw,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Sales Count (Raw,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New Construction Sales Count (Raw, Condo/Co-op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Median Sale Price (Raw,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Median Sale Price (Raw, SFR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Median Sale Price (Raw, Condo/Co-op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Median Sale Price Per Square Foot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New Construction Median Sale Price Per Square Foot (Raw, SFR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Median Sale Price Per Square Foot (Raw, Condo/Co-op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Mean Sale Price (Raw,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Mean Sale Price (Raw, SFR only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Construction Mean Sale Price (Raw, Condo/Co-op only, Monthly)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4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Selection: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2418342"/>
            <a:ext cx="1080605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A476A-C00F-ABDB-846A-78C305667EC5}"/>
              </a:ext>
            </a:extLst>
          </p:cNvPr>
          <p:cNvSpPr txBox="1"/>
          <p:nvPr/>
        </p:nvSpPr>
        <p:spPr>
          <a:xfrm>
            <a:off x="629323" y="1444118"/>
            <a:ext cx="10806056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We ended up selecting the following Datasets: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1.⁠ ⁠RENTALS: ZORI(smoothed): all homes plus multifamily time series 	/ Metro &amp; US</a:t>
            </a:r>
          </a:p>
          <a:p>
            <a:r>
              <a:rPr lang="en-GB" dirty="0">
                <a:solidFill>
                  <a:schemeClr val="bg1"/>
                </a:solidFill>
              </a:rPr>
              <a:t>2.⁠ ⁠SALES: median sale price (smooth, all homes, monthly) 			/ Metro &amp; US</a:t>
            </a:r>
          </a:p>
          <a:p>
            <a:r>
              <a:rPr lang="en-GB" dirty="0">
                <a:solidFill>
                  <a:schemeClr val="bg1"/>
                </a:solidFill>
              </a:rPr>
              <a:t>3.⁠ ⁠ZHVF (Forecast), All homes (SFR, condo/co-op), raw, mid-tier		/ Metro &amp; US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4. Mortgage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330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Kanaries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1D581-E7D8-4D45-81E9-E91059EFC7ED}"/>
              </a:ext>
            </a:extLst>
          </p:cNvPr>
          <p:cNvSpPr txBox="1"/>
          <p:nvPr/>
        </p:nvSpPr>
        <p:spPr>
          <a:xfrm>
            <a:off x="629322" y="2093405"/>
            <a:ext cx="54666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Analytics </a:t>
            </a:r>
            <a:r>
              <a:rPr lang="en-GB" b="1" dirty="0" err="1">
                <a:solidFill>
                  <a:schemeClr val="bg1"/>
                </a:solidFill>
              </a:rPr>
              <a:t>Center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Personal analytic </a:t>
            </a:r>
            <a:r>
              <a:rPr lang="en-GB" dirty="0" err="1">
                <a:solidFill>
                  <a:schemeClr val="bg1"/>
                </a:solidFill>
              </a:rPr>
              <a:t>center</a:t>
            </a:r>
            <a:r>
              <a:rPr lang="en-GB" dirty="0">
                <a:solidFill>
                  <a:schemeClr val="bg1"/>
                </a:solidFill>
              </a:rPr>
              <a:t> for managing data, charts and dashboards.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 err="1">
                <a:solidFill>
                  <a:schemeClr val="bg1"/>
                </a:solidFill>
              </a:rPr>
              <a:t>Kanaries</a:t>
            </a:r>
            <a:r>
              <a:rPr lang="en-GB" dirty="0">
                <a:solidFill>
                  <a:schemeClr val="bg1"/>
                </a:solidFill>
              </a:rPr>
              <a:t> is a software development company that elaborates python libraries and tools for Data Analytics: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46F60-C89D-077B-F655-24FF4E72F092}"/>
              </a:ext>
            </a:extLst>
          </p:cNvPr>
          <p:cNvSpPr txBox="1"/>
          <p:nvPr/>
        </p:nvSpPr>
        <p:spPr>
          <a:xfrm>
            <a:off x="6276358" y="2093405"/>
            <a:ext cx="469644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RATH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Autopilot for exploratory data analysis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07282F1-88CC-3ED3-727F-6302487A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58" y="3080838"/>
            <a:ext cx="5286320" cy="3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DAC8EF-AC31-0CCF-A1E1-49F72106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" y="3080837"/>
            <a:ext cx="5379309" cy="31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Kanaries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1D581-E7D8-4D45-81E9-E91059EFC7ED}"/>
              </a:ext>
            </a:extLst>
          </p:cNvPr>
          <p:cNvSpPr txBox="1"/>
          <p:nvPr/>
        </p:nvSpPr>
        <p:spPr>
          <a:xfrm>
            <a:off x="629322" y="1413151"/>
            <a:ext cx="5466678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dirty="0" err="1">
                <a:solidFill>
                  <a:schemeClr val="bg1"/>
                </a:solidFill>
              </a:rPr>
              <a:t>PyGWalker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PyGWalker</a:t>
            </a:r>
            <a:r>
              <a:rPr lang="en-GB" dirty="0">
                <a:solidFill>
                  <a:schemeClr val="bg1"/>
                </a:solidFill>
              </a:rPr>
              <a:t> turns your data into interactive visualization apps with one line of code, and enables you to share your apps with one click.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46F60-C89D-077B-F655-24FF4E72F092}"/>
              </a:ext>
            </a:extLst>
          </p:cNvPr>
          <p:cNvSpPr txBox="1"/>
          <p:nvPr/>
        </p:nvSpPr>
        <p:spPr>
          <a:xfrm>
            <a:off x="6276358" y="1413151"/>
            <a:ext cx="573441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</a:rPr>
              <a:t>Graphic Walker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Graphic Walker allows users to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and visualize data with simple drag-and-drop/chat UI.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Easy to embed in your apps just as a component!</a:t>
            </a:r>
          </a:p>
        </p:txBody>
      </p:sp>
      <p:pic>
        <p:nvPicPr>
          <p:cNvPr id="5" name="Picture 2" descr="GitHub - Kanaries/pygwalker: PyGWalker: Turn your pandas dataframe into an  interactive UI for visual analysis">
            <a:extLst>
              <a:ext uri="{FF2B5EF4-FFF2-40B4-BE49-F238E27FC236}">
                <a16:creationId xmlns:a16="http://schemas.microsoft.com/office/drawing/2014/main" id="{0729A326-1321-D6F6-5584-68634D9C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 bwMode="auto">
          <a:xfrm>
            <a:off x="716691" y="3002265"/>
            <a:ext cx="5535102" cy="3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aphic Walker – Kanaries">
            <a:extLst>
              <a:ext uri="{FF2B5EF4-FFF2-40B4-BE49-F238E27FC236}">
                <a16:creationId xmlns:a16="http://schemas.microsoft.com/office/drawing/2014/main" id="{6B2D40EC-DC40-E1A2-9618-4B081FD8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8" y="3002265"/>
            <a:ext cx="5347757" cy="3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5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PyGWalker: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 err="1"/>
              <a:t>PyGWalker</a:t>
            </a:r>
            <a:r>
              <a:rPr lang="en-GB" dirty="0"/>
              <a:t>: A Python Library for Exploratory Data Analysis with Visualization</a:t>
            </a:r>
          </a:p>
          <a:p>
            <a:r>
              <a:rPr lang="en-GB" dirty="0" err="1"/>
              <a:t>PyGWalker</a:t>
            </a:r>
            <a:r>
              <a:rPr lang="en-GB" dirty="0"/>
              <a:t> can simplify your </a:t>
            </a:r>
            <a:r>
              <a:rPr lang="en-GB" dirty="0" err="1"/>
              <a:t>Jupyter</a:t>
            </a:r>
            <a:r>
              <a:rPr lang="en-GB" dirty="0"/>
              <a:t> Notebook data analysis and data visualization workflow, by turning your pandas </a:t>
            </a:r>
            <a:r>
              <a:rPr lang="en-GB" dirty="0" err="1"/>
              <a:t>dataframe</a:t>
            </a:r>
            <a:r>
              <a:rPr lang="en-GB" dirty="0"/>
              <a:t> into an interactive user interface for visual exploration.</a:t>
            </a:r>
          </a:p>
          <a:p>
            <a:endParaRPr lang="en-GB" dirty="0"/>
          </a:p>
          <a:p>
            <a:r>
              <a:rPr lang="en-GB" dirty="0" err="1"/>
              <a:t>PyGWalker</a:t>
            </a:r>
            <a:r>
              <a:rPr lang="en-GB" dirty="0"/>
              <a:t> is named as an abbreviation of "Python binding of Graphic Walker". It integrates </a:t>
            </a:r>
            <a:r>
              <a:rPr lang="en-GB" dirty="0" err="1"/>
              <a:t>Jupyter</a:t>
            </a:r>
            <a:r>
              <a:rPr lang="en-GB" dirty="0"/>
              <a:t> Notebook (or other </a:t>
            </a:r>
            <a:r>
              <a:rPr lang="en-GB" dirty="0" err="1"/>
              <a:t>jupyter</a:t>
            </a:r>
            <a:r>
              <a:rPr lang="en-GB" dirty="0"/>
              <a:t>-based notebooks) with 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 Walker</a:t>
            </a:r>
            <a:r>
              <a:rPr lang="en-GB" dirty="0"/>
              <a:t>, a different type of open-source alternative to Tableau. </a:t>
            </a:r>
          </a:p>
          <a:p>
            <a:endParaRPr lang="en-GB" dirty="0"/>
          </a:p>
          <a:p>
            <a:r>
              <a:rPr lang="en-GB" dirty="0"/>
              <a:t>It allows data scientists to </a:t>
            </a:r>
            <a:r>
              <a:rPr lang="en-GB" dirty="0" err="1"/>
              <a:t>analyze</a:t>
            </a:r>
            <a:r>
              <a:rPr lang="en-GB" dirty="0"/>
              <a:t> data and visualize patterns with simple drag-and-drop operations.</a:t>
            </a:r>
          </a:p>
        </p:txBody>
      </p:sp>
    </p:spTree>
    <p:extLst>
      <p:ext uri="{BB962C8B-B14F-4D97-AF65-F5344CB8AC3E}">
        <p14:creationId xmlns:p14="http://schemas.microsoft.com/office/powerpoint/2010/main" val="39466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PyGWalker: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B2765-6DBE-7119-856C-3D7447A23E00}"/>
              </a:ext>
            </a:extLst>
          </p:cNvPr>
          <p:cNvSpPr txBox="1"/>
          <p:nvPr/>
        </p:nvSpPr>
        <p:spPr>
          <a:xfrm>
            <a:off x="629323" y="1313053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dirty="0" err="1">
                <a:solidFill>
                  <a:schemeClr val="bg1"/>
                </a:solidFill>
              </a:rPr>
              <a:t>PyGWalker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Jupyter</a:t>
            </a:r>
            <a:r>
              <a:rPr lang="en-GB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ED18-4969-9AEE-CD09-5315CF65A69B}"/>
              </a:ext>
            </a:extLst>
          </p:cNvPr>
          <p:cNvSpPr txBox="1"/>
          <p:nvPr/>
        </p:nvSpPr>
        <p:spPr>
          <a:xfrm>
            <a:off x="741385" y="2202212"/>
            <a:ext cx="1072447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import pandas as pd</a:t>
            </a:r>
          </a:p>
          <a:p>
            <a:r>
              <a:rPr lang="en-GB" sz="1600" dirty="0"/>
              <a:t>import </a:t>
            </a:r>
            <a:r>
              <a:rPr lang="en-GB" sz="1600" dirty="0" err="1"/>
              <a:t>pygwalker</a:t>
            </a:r>
            <a:r>
              <a:rPr lang="en-GB" sz="1600" dirty="0"/>
              <a:t> as </a:t>
            </a:r>
            <a:r>
              <a:rPr lang="en-GB" sz="1600" dirty="0" err="1"/>
              <a:t>pyg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5934B-8BD7-9120-46D5-103220BF8010}"/>
              </a:ext>
            </a:extLst>
          </p:cNvPr>
          <p:cNvSpPr txBox="1"/>
          <p:nvPr/>
        </p:nvSpPr>
        <p:spPr>
          <a:xfrm>
            <a:off x="741385" y="3796691"/>
            <a:ext cx="10724476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pd.read_csv</a:t>
            </a:r>
            <a:r>
              <a:rPr lang="en-GB" dirty="0"/>
              <a:t>(‘./</a:t>
            </a:r>
            <a:r>
              <a:rPr lang="en-GB" dirty="0" err="1"/>
              <a:t>clean_median_sales.csv</a:t>
            </a:r>
            <a:r>
              <a:rPr lang="en-GB" dirty="0"/>
              <a:t>’)</a:t>
            </a:r>
          </a:p>
          <a:p>
            <a:r>
              <a:rPr lang="en-GB" dirty="0"/>
              <a:t>walker = </a:t>
            </a:r>
            <a:r>
              <a:rPr lang="en-GB" dirty="0" err="1"/>
              <a:t>pyg.walk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A0433-2F90-3E8A-82C8-C71FDABD91D9}"/>
              </a:ext>
            </a:extLst>
          </p:cNvPr>
          <p:cNvSpPr txBox="1"/>
          <p:nvPr/>
        </p:nvSpPr>
        <p:spPr>
          <a:xfrm>
            <a:off x="629322" y="3045204"/>
            <a:ext cx="798127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Load your data as a </a:t>
            </a:r>
            <a:r>
              <a:rPr lang="en-GB" dirty="0" err="1"/>
              <a:t>dataframe</a:t>
            </a:r>
            <a:r>
              <a:rPr lang="en-GB" dirty="0"/>
              <a:t>, then pass it to </a:t>
            </a:r>
            <a:r>
              <a:rPr lang="en-GB" dirty="0" err="1"/>
              <a:t>pygwalker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62339-B4D2-6F5E-EDF5-DDE7D26B84F2}"/>
              </a:ext>
            </a:extLst>
          </p:cNvPr>
          <p:cNvSpPr txBox="1"/>
          <p:nvPr/>
        </p:nvSpPr>
        <p:spPr>
          <a:xfrm>
            <a:off x="741385" y="4646118"/>
            <a:ext cx="1072447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Sometimes your </a:t>
            </a:r>
            <a:r>
              <a:rPr lang="en-GB" dirty="0" err="1"/>
              <a:t>dataframe</a:t>
            </a:r>
            <a:r>
              <a:rPr lang="en-GB" dirty="0"/>
              <a:t> can be pretty large and causes slow performance of </a:t>
            </a:r>
            <a:r>
              <a:rPr lang="en-GB" dirty="0" err="1"/>
              <a:t>pygwalker</a:t>
            </a:r>
            <a:r>
              <a:rPr lang="en-GB" dirty="0"/>
              <a:t>. </a:t>
            </a:r>
          </a:p>
          <a:p>
            <a:r>
              <a:rPr lang="en-GB" dirty="0"/>
              <a:t>A simple way to boosting its performance with one extra parameter </a:t>
            </a:r>
            <a:r>
              <a:rPr lang="en-GB" dirty="0" err="1"/>
              <a:t>use_kernel_calc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09681-23A0-4E69-4184-C9036AAF9B5E}"/>
              </a:ext>
            </a:extLst>
          </p:cNvPr>
          <p:cNvSpPr txBox="1"/>
          <p:nvPr/>
        </p:nvSpPr>
        <p:spPr>
          <a:xfrm>
            <a:off x="741385" y="5391170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 err="1"/>
              <a:t>pyg.walk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, </a:t>
            </a:r>
            <a:r>
              <a:rPr lang="en-GB" dirty="0" err="1"/>
              <a:t>use_kernel_calc</a:t>
            </a:r>
            <a:r>
              <a:rPr lang="en-GB" dirty="0"/>
              <a:t>=True)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Streamlit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PyGWalker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 err="1">
                <a:solidFill>
                  <a:schemeClr val="bg1"/>
                </a:solidFill>
              </a:rPr>
              <a:t>Streamlit</a:t>
            </a:r>
            <a:r>
              <a:rPr lang="en-GB" dirty="0">
                <a:solidFill>
                  <a:schemeClr val="bg1"/>
                </a:solidFill>
              </a:rPr>
              <a:t> allows you to turn your data scripts into web apps in a matter of minutes, rather than weeks. With </a:t>
            </a:r>
            <a:r>
              <a:rPr lang="en-GB" dirty="0" err="1">
                <a:solidFill>
                  <a:schemeClr val="bg1"/>
                </a:solidFill>
              </a:rPr>
              <a:t>Streamlit</a:t>
            </a:r>
            <a:r>
              <a:rPr lang="en-GB" dirty="0">
                <a:solidFill>
                  <a:schemeClr val="bg1"/>
                </a:solidFill>
              </a:rPr>
              <a:t>, you don't have to worry about complex web development or spending endless hours writing code. It's a fast, open-source, and completely free way to create interactive and shareable data applications using Python.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2510232"/>
            <a:ext cx="10724476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pip install pandas</a:t>
            </a:r>
          </a:p>
          <a:p>
            <a:r>
              <a:rPr lang="en-GB" sz="1600" dirty="0"/>
              <a:t>pip install </a:t>
            </a:r>
            <a:r>
              <a:rPr lang="en-GB" sz="1600" dirty="0" err="1"/>
              <a:t>pygwalker</a:t>
            </a:r>
            <a:endParaRPr lang="en-GB" sz="1600" dirty="0"/>
          </a:p>
          <a:p>
            <a:r>
              <a:rPr lang="en-GB" sz="1600" dirty="0"/>
              <a:t>pip install </a:t>
            </a:r>
            <a:r>
              <a:rPr lang="en-GB" sz="1600" dirty="0" err="1"/>
              <a:t>streamlit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534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Streamlit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PyGWalker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Embedding </a:t>
            </a:r>
            <a:r>
              <a:rPr lang="en-GB" dirty="0" err="1">
                <a:solidFill>
                  <a:schemeClr val="bg1"/>
                </a:solidFill>
              </a:rPr>
              <a:t>Pygwalker</a:t>
            </a:r>
            <a:r>
              <a:rPr lang="en-GB" dirty="0">
                <a:solidFill>
                  <a:schemeClr val="bg1"/>
                </a:solidFill>
              </a:rPr>
              <a:t> in a </a:t>
            </a:r>
            <a:r>
              <a:rPr lang="en-GB" dirty="0" err="1">
                <a:solidFill>
                  <a:schemeClr val="bg1"/>
                </a:solidFill>
              </a:rPr>
              <a:t>Streamlit</a:t>
            </a:r>
            <a:r>
              <a:rPr lang="en-GB" dirty="0">
                <a:solidFill>
                  <a:schemeClr val="bg1"/>
                </a:solidFill>
              </a:rPr>
              <a:t> Application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1704717"/>
            <a:ext cx="10724476" cy="477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/>
              <a:t>import </a:t>
            </a:r>
            <a:r>
              <a:rPr lang="en-GB" sz="1600" dirty="0" err="1"/>
              <a:t>pygwalker</a:t>
            </a:r>
            <a:r>
              <a:rPr lang="en-GB" sz="1600" dirty="0"/>
              <a:t> as </a:t>
            </a:r>
            <a:r>
              <a:rPr lang="en-GB" sz="1600" dirty="0" err="1"/>
              <a:t>pyg</a:t>
            </a:r>
            <a:endParaRPr lang="en-GB" sz="1600" dirty="0"/>
          </a:p>
          <a:p>
            <a:r>
              <a:rPr lang="en-GB" sz="1600" dirty="0"/>
              <a:t>import pandas as pd</a:t>
            </a:r>
          </a:p>
          <a:p>
            <a:r>
              <a:rPr lang="en-GB" sz="1600" dirty="0"/>
              <a:t>import streamlit.components.v1 as components</a:t>
            </a:r>
          </a:p>
          <a:p>
            <a:r>
              <a:rPr lang="en-GB" sz="1600" dirty="0"/>
              <a:t>import </a:t>
            </a:r>
            <a:r>
              <a:rPr lang="en-GB" sz="1600" dirty="0" err="1"/>
              <a:t>streamlit</a:t>
            </a:r>
            <a:r>
              <a:rPr lang="en-GB" sz="1600" dirty="0"/>
              <a:t> as </a:t>
            </a:r>
            <a:r>
              <a:rPr lang="en-GB" sz="1600" dirty="0" err="1"/>
              <a:t>st</a:t>
            </a:r>
            <a:r>
              <a:rPr lang="en-GB" sz="1600" dirty="0"/>
              <a:t> </a:t>
            </a:r>
          </a:p>
          <a:p>
            <a:r>
              <a:rPr lang="en-GB" sz="1600" dirty="0"/>
              <a:t> </a:t>
            </a:r>
          </a:p>
          <a:p>
            <a:r>
              <a:rPr lang="en-GB" sz="1600" dirty="0"/>
              <a:t># Adjust the width of the </a:t>
            </a:r>
            <a:r>
              <a:rPr lang="en-GB" sz="1600" dirty="0" err="1"/>
              <a:t>Streamlit</a:t>
            </a:r>
            <a:r>
              <a:rPr lang="en-GB" sz="1600" dirty="0"/>
              <a:t> page</a:t>
            </a:r>
          </a:p>
          <a:p>
            <a:r>
              <a:rPr lang="en-GB" sz="1600" dirty="0" err="1"/>
              <a:t>st.set_page_config</a:t>
            </a:r>
            <a:r>
              <a:rPr lang="en-GB" sz="1600" dirty="0"/>
              <a:t>(</a:t>
            </a:r>
            <a:r>
              <a:rPr lang="en-GB" sz="1600" dirty="0" err="1"/>
              <a:t>page_title</a:t>
            </a:r>
            <a:r>
              <a:rPr lang="en-GB" sz="1600" dirty="0"/>
              <a:t>="Use </a:t>
            </a:r>
            <a:r>
              <a:rPr lang="en-GB" sz="1600" dirty="0" err="1"/>
              <a:t>Pygwalker</a:t>
            </a:r>
            <a:r>
              <a:rPr lang="en-GB" sz="1600" dirty="0"/>
              <a:t> In </a:t>
            </a:r>
            <a:r>
              <a:rPr lang="en-GB" sz="1600" dirty="0" err="1"/>
              <a:t>Streamlit</a:t>
            </a:r>
            <a:r>
              <a:rPr lang="en-GB" sz="1600" dirty="0"/>
              <a:t>", layout="wide") </a:t>
            </a:r>
          </a:p>
          <a:p>
            <a:endParaRPr lang="en-GB" sz="1600" dirty="0"/>
          </a:p>
          <a:p>
            <a:r>
              <a:rPr lang="en-GB" sz="1600" dirty="0"/>
              <a:t># Add Title</a:t>
            </a:r>
          </a:p>
          <a:p>
            <a:r>
              <a:rPr lang="en-GB" sz="1600" dirty="0" err="1"/>
              <a:t>st.title</a:t>
            </a:r>
            <a:r>
              <a:rPr lang="en-GB" sz="1600" dirty="0"/>
              <a:t>("Use </a:t>
            </a:r>
            <a:r>
              <a:rPr lang="en-GB" sz="1600" dirty="0" err="1"/>
              <a:t>Pygwalker</a:t>
            </a:r>
            <a:r>
              <a:rPr lang="en-GB" sz="1600" dirty="0"/>
              <a:t> In </a:t>
            </a:r>
            <a:r>
              <a:rPr lang="en-GB" sz="1600" dirty="0" err="1"/>
              <a:t>Streamlit</a:t>
            </a:r>
            <a:r>
              <a:rPr lang="en-GB" sz="1600" dirty="0"/>
              <a:t>") </a:t>
            </a:r>
          </a:p>
          <a:p>
            <a:endParaRPr lang="en-GB" sz="1600" dirty="0"/>
          </a:p>
          <a:p>
            <a:r>
              <a:rPr lang="en-GB" sz="1600" dirty="0"/>
              <a:t># Import your data</a:t>
            </a:r>
          </a:p>
          <a:p>
            <a:r>
              <a:rPr lang="en-GB" sz="1600" dirty="0" err="1"/>
              <a:t>df</a:t>
            </a:r>
            <a:r>
              <a:rPr lang="en-GB" sz="1600" dirty="0"/>
              <a:t> = </a:t>
            </a:r>
            <a:r>
              <a:rPr lang="en-GB" sz="1600" dirty="0" err="1"/>
              <a:t>pd.read_csv</a:t>
            </a:r>
            <a:r>
              <a:rPr lang="en-GB" sz="1400" dirty="0"/>
              <a:t>(‘./</a:t>
            </a:r>
            <a:r>
              <a:rPr lang="en-GB" sz="1400" dirty="0" err="1"/>
              <a:t>clean_median_sales.csv</a:t>
            </a:r>
            <a:r>
              <a:rPr lang="en-GB" sz="1400" dirty="0"/>
              <a:t>’)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# Generate the HTML using </a:t>
            </a:r>
            <a:r>
              <a:rPr lang="en-GB" sz="1600" dirty="0" err="1"/>
              <a:t>Pygwalker</a:t>
            </a:r>
            <a:endParaRPr lang="en-GB" sz="1600" dirty="0"/>
          </a:p>
          <a:p>
            <a:r>
              <a:rPr lang="en-GB" sz="1600" dirty="0" err="1"/>
              <a:t>pyg_html</a:t>
            </a:r>
            <a:r>
              <a:rPr lang="en-GB" sz="1600" dirty="0"/>
              <a:t> = </a:t>
            </a:r>
            <a:r>
              <a:rPr lang="en-GB" sz="1600" dirty="0" err="1"/>
              <a:t>pyg.to_html</a:t>
            </a:r>
            <a:r>
              <a:rPr lang="en-GB" sz="1600" dirty="0"/>
              <a:t>(</a:t>
            </a:r>
            <a:r>
              <a:rPr lang="en-GB" sz="1600" dirty="0" err="1"/>
              <a:t>df</a:t>
            </a:r>
            <a:r>
              <a:rPr lang="en-GB" sz="1600" dirty="0"/>
              <a:t>) </a:t>
            </a:r>
          </a:p>
          <a:p>
            <a:endParaRPr lang="en-GB" sz="1600" dirty="0"/>
          </a:p>
          <a:p>
            <a:r>
              <a:rPr lang="en-GB" sz="1600" dirty="0"/>
              <a:t># Embed the HTML into the </a:t>
            </a:r>
            <a:r>
              <a:rPr lang="en-GB" sz="1600" dirty="0" err="1"/>
              <a:t>Streamlit</a:t>
            </a:r>
            <a:r>
              <a:rPr lang="en-GB" sz="1600" dirty="0"/>
              <a:t> app</a:t>
            </a:r>
          </a:p>
          <a:p>
            <a:r>
              <a:rPr lang="en-GB" sz="1600" dirty="0" err="1"/>
              <a:t>components.html</a:t>
            </a:r>
            <a:r>
              <a:rPr lang="en-GB" sz="1600" dirty="0"/>
              <a:t>(</a:t>
            </a:r>
            <a:r>
              <a:rPr lang="en-GB" sz="1600" dirty="0" err="1"/>
              <a:t>pyg_html</a:t>
            </a:r>
            <a:r>
              <a:rPr lang="en-GB" sz="1600" dirty="0"/>
              <a:t>, height=1000, scrolling=True)</a:t>
            </a:r>
          </a:p>
        </p:txBody>
      </p:sp>
    </p:spTree>
    <p:extLst>
      <p:ext uri="{BB962C8B-B14F-4D97-AF65-F5344CB8AC3E}">
        <p14:creationId xmlns:p14="http://schemas.microsoft.com/office/powerpoint/2010/main" val="21699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2E11F-0657-CF3A-DD0F-408A09B799B6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2EDF1-6594-845A-FC74-DE2D491A9EA3}"/>
              </a:ext>
            </a:extLst>
          </p:cNvPr>
          <p:cNvSpPr txBox="1"/>
          <p:nvPr/>
        </p:nvSpPr>
        <p:spPr>
          <a:xfrm>
            <a:off x="726141" y="1440266"/>
            <a:ext cx="108679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indent="0" algn="l">
              <a:buNone/>
            </a:pPr>
            <a:endParaRPr lang="en-GB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Zillow API and Accessing Data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Objective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Project Summary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Difficulties &amp; Solutions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Accessing Data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Data Selection</a:t>
            </a:r>
          </a:p>
          <a:p>
            <a:pPr algn="l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Kanaries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PyGWalker</a:t>
            </a:r>
            <a:endParaRPr lang="en-GB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Steamlit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PyGWalker</a:t>
            </a:r>
            <a:endParaRPr lang="en-GB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Demonstration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5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Streamlit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4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PyGWalker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A7480-6A33-4D9D-1AF5-226C1C7EF428}"/>
              </a:ext>
            </a:extLst>
          </p:cNvPr>
          <p:cNvSpPr txBox="1"/>
          <p:nvPr/>
        </p:nvSpPr>
        <p:spPr>
          <a:xfrm>
            <a:off x="629323" y="1313053"/>
            <a:ext cx="1080605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Exploring data with </a:t>
            </a:r>
            <a:r>
              <a:rPr lang="en-GB" dirty="0" err="1">
                <a:solidFill>
                  <a:schemeClr val="bg1"/>
                </a:solidFill>
              </a:rPr>
              <a:t>PyGWalker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r>
              <a:rPr lang="en-GB" dirty="0" err="1">
                <a:solidFill>
                  <a:schemeClr val="bg1"/>
                </a:solidFill>
              </a:rPr>
              <a:t>Streamlit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To launch the </a:t>
            </a:r>
            <a:r>
              <a:rPr lang="en-GB" dirty="0" err="1">
                <a:solidFill>
                  <a:schemeClr val="bg1"/>
                </a:solidFill>
              </a:rPr>
              <a:t>Streamlit</a:t>
            </a:r>
            <a:r>
              <a:rPr lang="en-GB" dirty="0">
                <a:solidFill>
                  <a:schemeClr val="bg1"/>
                </a:solidFill>
              </a:rPr>
              <a:t> application and start exploring your data, run the following command in your command prompt or terminal: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4921-18A6-3CE9-53E9-4BE88A65E43F}"/>
              </a:ext>
            </a:extLst>
          </p:cNvPr>
          <p:cNvSpPr txBox="1"/>
          <p:nvPr/>
        </p:nvSpPr>
        <p:spPr>
          <a:xfrm>
            <a:off x="741385" y="2510232"/>
            <a:ext cx="1072447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20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sz="1600" dirty="0" err="1"/>
              <a:t>streamlit</a:t>
            </a:r>
            <a:r>
              <a:rPr lang="en-GB" sz="1600" dirty="0"/>
              <a:t> run </a:t>
            </a:r>
            <a:r>
              <a:rPr lang="en-GB" sz="1600" dirty="0" err="1"/>
              <a:t>pygwalker_demo.py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7B9C4-1E35-C05A-C5E1-447BBB470F4E}"/>
              </a:ext>
            </a:extLst>
          </p:cNvPr>
          <p:cNvSpPr txBox="1"/>
          <p:nvPr/>
        </p:nvSpPr>
        <p:spPr>
          <a:xfrm>
            <a:off x="659805" y="3020169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You should see some information displayed: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0C029-5509-9552-10CF-4A518541D7A0}"/>
              </a:ext>
            </a:extLst>
          </p:cNvPr>
          <p:cNvSpPr txBox="1"/>
          <p:nvPr/>
        </p:nvSpPr>
        <p:spPr>
          <a:xfrm>
            <a:off x="741385" y="3512611"/>
            <a:ext cx="10724476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/>
              <a:t>You can now view your </a:t>
            </a:r>
            <a:r>
              <a:rPr lang="en-GB" dirty="0" err="1"/>
              <a:t>Streamlit</a:t>
            </a:r>
            <a:r>
              <a:rPr lang="en-GB" dirty="0"/>
              <a:t> app in your browser. </a:t>
            </a:r>
          </a:p>
          <a:p>
            <a:r>
              <a:rPr lang="en-GB" dirty="0"/>
              <a:t>Local URL: http://localhost:8501 </a:t>
            </a:r>
          </a:p>
          <a:p>
            <a:r>
              <a:rPr lang="en-GB" dirty="0">
                <a:solidFill>
                  <a:srgbClr val="FF0000"/>
                </a:solidFill>
              </a:rPr>
              <a:t>Network URL: http://xxx.xxx.xxx.xxx:8501</a:t>
            </a:r>
          </a:p>
        </p:txBody>
      </p:sp>
    </p:spTree>
    <p:extLst>
      <p:ext uri="{BB962C8B-B14F-4D97-AF65-F5344CB8AC3E}">
        <p14:creationId xmlns:p14="http://schemas.microsoft.com/office/powerpoint/2010/main" val="98861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69978-4B71-862F-87EB-02D5B659ACB3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160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9A7E8-F540-E3D5-6B37-8FDAA4AE28A5}"/>
              </a:ext>
            </a:extLst>
          </p:cNvPr>
          <p:cNvSpPr txBox="1"/>
          <p:nvPr/>
        </p:nvSpPr>
        <p:spPr>
          <a:xfrm>
            <a:off x="1667436" y="2921168"/>
            <a:ext cx="8857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B4161-7BBB-D2EF-1B2E-EA59A9C97837}"/>
              </a:ext>
            </a:extLst>
          </p:cNvPr>
          <p:cNvSpPr txBox="1"/>
          <p:nvPr/>
        </p:nvSpPr>
        <p:spPr>
          <a:xfrm>
            <a:off x="2121049" y="5936016"/>
            <a:ext cx="794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Justin Stone, Yvonne Jian, Rafael Robles, Jorge Wassmann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Advanced Programming for Business Analytics </a:t>
            </a:r>
          </a:p>
        </p:txBody>
      </p:sp>
    </p:spTree>
    <p:extLst>
      <p:ext uri="{BB962C8B-B14F-4D97-AF65-F5344CB8AC3E}">
        <p14:creationId xmlns:p14="http://schemas.microsoft.com/office/powerpoint/2010/main" val="305774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02A0A0-F64F-3A58-FAD0-8B4DE29ED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20006"/>
              </p:ext>
            </p:extLst>
          </p:nvPr>
        </p:nvGraphicFramePr>
        <p:xfrm>
          <a:off x="2077336" y="2419888"/>
          <a:ext cx="8027302" cy="316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9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Project Summary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C10982-F89E-8E79-F64D-FEA0C4F76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974456"/>
              </p:ext>
            </p:extLst>
          </p:nvPr>
        </p:nvGraphicFramePr>
        <p:xfrm>
          <a:off x="1004957" y="1511853"/>
          <a:ext cx="10171042" cy="485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1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onsolas"/>
              </a:rPr>
              <a:t>Difficulties &amp; Solutions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5B88C67-3943-CD17-4867-286FCDADE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656884"/>
              </p:ext>
            </p:extLst>
          </p:nvPr>
        </p:nvGraphicFramePr>
        <p:xfrm>
          <a:off x="1998869" y="2086113"/>
          <a:ext cx="8205303" cy="361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8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fld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B0E8-79CC-D6A0-4F93-24D404A6A57D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Data: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1D581-E7D8-4D45-81E9-E91059EFC7ED}"/>
              </a:ext>
            </a:extLst>
          </p:cNvPr>
          <p:cNvSpPr txBox="1"/>
          <p:nvPr/>
        </p:nvSpPr>
        <p:spPr>
          <a:xfrm>
            <a:off x="629323" y="1931230"/>
            <a:ext cx="1080605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Accessing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2418342"/>
            <a:ext cx="10806056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b="1" u="sng" dirty="0">
                <a:solidFill>
                  <a:schemeClr val="bg1"/>
                </a:solidFill>
              </a:rPr>
              <a:t>HOME VALUES</a:t>
            </a:r>
            <a:r>
              <a:rPr lang="en-GB" dirty="0">
                <a:solidFill>
                  <a:schemeClr val="bg1"/>
                </a:solidFill>
              </a:rPr>
              <a:t>(Metro &amp; U.S. / State / County / City / ZIP Code / </a:t>
            </a:r>
            <a:r>
              <a:rPr lang="en-GB" dirty="0" err="1">
                <a:solidFill>
                  <a:schemeClr val="bg1"/>
                </a:solidFill>
              </a:rPr>
              <a:t>Neighborhood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dirty="0">
              <a:solidFill>
                <a:schemeClr val="bg1"/>
              </a:solidFill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All Homes (SFR, Condo/Co-op) Time Series, Smoothed, Seasonally Adjusted($)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All Homes (SFR, Condo/Co-op) Time Series, Raw, Mid-Tier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All Homes- Top Tier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All Homes- Bottom Tier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Single-Family Homes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Condo/Co-op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1-Bedroom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2-Bedroom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3-Bedroom Time Series ($)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ZHVI 4-Bedroom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ZHVI 5+ Bedroom Time Series ($)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1392732"/>
            <a:ext cx="11196094" cy="42780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b="1" u="sng" dirty="0">
                <a:solidFill>
                  <a:schemeClr val="bg1"/>
                </a:solidFill>
              </a:rPr>
              <a:t>HOME VALUES FORECAST </a:t>
            </a:r>
            <a:r>
              <a:rPr lang="en-GB" dirty="0">
                <a:solidFill>
                  <a:schemeClr val="bg1"/>
                </a:solidFill>
              </a:rPr>
              <a:t>(Metro &amp; U.S. / ZIP 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ZHVF (Forecast), All Homes (SFR, Condo/Co-op), Smoothed, Seasonally Adjusted, Mid-Tier (MoM%, Q0Q%) </a:t>
            </a:r>
          </a:p>
          <a:p>
            <a:r>
              <a:rPr lang="en-GB" dirty="0">
                <a:solidFill>
                  <a:schemeClr val="bg1"/>
                </a:solidFill>
              </a:rPr>
              <a:t>ZHVF (Forecast), All Homes (SFR, Condo/Co-op), Raw, Mid-Tier (MoM%, </a:t>
            </a:r>
            <a:r>
              <a:rPr lang="en-GB" dirty="0" err="1">
                <a:solidFill>
                  <a:schemeClr val="bg1"/>
                </a:solidFill>
              </a:rPr>
              <a:t>QoQ</a:t>
            </a:r>
            <a:r>
              <a:rPr lang="en-GB" dirty="0">
                <a:solidFill>
                  <a:schemeClr val="bg1"/>
                </a:solidFill>
              </a:rPr>
              <a:t>%, YoY%)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u="sng" dirty="0">
                <a:solidFill>
                  <a:schemeClr val="bg1"/>
                </a:solidFill>
              </a:rPr>
              <a:t>RENTALS</a:t>
            </a:r>
            <a:r>
              <a:rPr lang="en-GB" dirty="0">
                <a:solidFill>
                  <a:schemeClr val="bg1"/>
                </a:solidFill>
              </a:rPr>
              <a:t>(Metro &amp; U.S. / County / City / ZIP Code)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ZORI (Smoothed): All Homes Plus Multifamily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ZORI (Smoothed, Seasonally Adjusted): All Homes Plus Multifamily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ZORI (Smoothed): Single Family Residence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ZORI (Smoothed, Seasonally Adjusted): Single Family Residence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ZORI (Smoothed): Multi Family Residence Time Series ($)</a:t>
            </a:r>
          </a:p>
          <a:p>
            <a:r>
              <a:rPr lang="en-GB" dirty="0">
                <a:solidFill>
                  <a:schemeClr val="bg1"/>
                </a:solidFill>
              </a:rPr>
              <a:t>ZORI (Smoothed, Seasonally Adjusted): Multi Family Residence Time Series ($)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76B8C-8722-D308-08C1-0F71143F319C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Data:</a:t>
            </a:r>
          </a:p>
        </p:txBody>
      </p:sp>
    </p:spTree>
    <p:extLst>
      <p:ext uri="{BB962C8B-B14F-4D97-AF65-F5344CB8AC3E}">
        <p14:creationId xmlns:p14="http://schemas.microsoft.com/office/powerpoint/2010/main" val="30533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1392732"/>
            <a:ext cx="11196094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u="sng" dirty="0">
                <a:solidFill>
                  <a:schemeClr val="bg1"/>
                </a:solidFill>
              </a:rPr>
              <a:t>FOR SALE LISTINGS</a:t>
            </a:r>
            <a:r>
              <a:rPr lang="en-GB" dirty="0">
                <a:solidFill>
                  <a:schemeClr val="bg1"/>
                </a:solidFill>
              </a:rPr>
              <a:t>(Metro &amp; U.S.)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For-Sale Inventory (Smooth, All Homes, Monthly) For-Sale Inventory (Smooth,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For-Sale Inventory (Smooth, SFR Only, Monthly) For-Sale Inventory (Smooth, SFR Only, Weekly)</a:t>
            </a:r>
          </a:p>
          <a:p>
            <a:r>
              <a:rPr lang="en-GB" dirty="0">
                <a:solidFill>
                  <a:schemeClr val="bg1"/>
                </a:solidFill>
              </a:rPr>
              <a:t>For-Sale Inventory (Raw, All Homes, Monthly) For-Sale Inventory (Raw, All Homes, Weekly) </a:t>
            </a:r>
          </a:p>
          <a:p>
            <a:r>
              <a:rPr lang="en-GB" dirty="0">
                <a:solidFill>
                  <a:schemeClr val="bg1"/>
                </a:solidFill>
              </a:rPr>
              <a:t>For-Sale Inventory (Raw, SFR Only, Monthly) For-Sale Inventory (Raw, SFR Only, Weekly)</a:t>
            </a:r>
          </a:p>
          <a:p>
            <a:r>
              <a:rPr lang="en-GB" dirty="0">
                <a:solidFill>
                  <a:schemeClr val="bg1"/>
                </a:solidFill>
              </a:rPr>
              <a:t>New Listings (Smooth, All Homes, Monthly) New Listings (Smooth,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New Listings (Raw,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New Listings (Raw,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Newly Pending Listings (Raw, All Homes, Monthly) </a:t>
            </a:r>
          </a:p>
          <a:p>
            <a:r>
              <a:rPr lang="en-GB" dirty="0">
                <a:solidFill>
                  <a:schemeClr val="bg1"/>
                </a:solidFill>
              </a:rPr>
              <a:t>Newly Pending Listings (Raw,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Newly Pending Listings (Smoothed, All Homes, Monthly) </a:t>
            </a:r>
          </a:p>
          <a:p>
            <a:r>
              <a:rPr lang="en-GB" dirty="0">
                <a:solidFill>
                  <a:schemeClr val="bg1"/>
                </a:solidFill>
              </a:rPr>
              <a:t>Newly Pending Listings (Smoothed,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(Smooth,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(Smooth, All Homes, Weekly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(Smooth, SFR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(Smooth, SFR Only, Weekly)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(Raw, All Homes,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(Raw, All Homes, Weekly)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(Raw, SFR Only, Monthly)</a:t>
            </a:r>
          </a:p>
          <a:p>
            <a:r>
              <a:rPr lang="en-GB" dirty="0">
                <a:solidFill>
                  <a:schemeClr val="bg1"/>
                </a:solidFill>
              </a:rPr>
              <a:t>Median List Price (Raw, SFR Only, Weekly)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C56C8-1AEF-1B42-5034-5E32A6642CC9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Data:</a:t>
            </a:r>
          </a:p>
        </p:txBody>
      </p:sp>
    </p:spTree>
    <p:extLst>
      <p:ext uri="{BB962C8B-B14F-4D97-AF65-F5344CB8AC3E}">
        <p14:creationId xmlns:p14="http://schemas.microsoft.com/office/powerpoint/2010/main" val="1520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A31-5D01-2A78-3660-2F9E731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65F49FFF-71BD-7740-8936-8CADFC731875}" type="slidenum"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fld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B64D2-EAE1-1B3A-163F-142A95215464}"/>
              </a:ext>
            </a:extLst>
          </p:cNvPr>
          <p:cNvSpPr txBox="1"/>
          <p:nvPr/>
        </p:nvSpPr>
        <p:spPr>
          <a:xfrm>
            <a:off x="629322" y="1392732"/>
            <a:ext cx="11196094" cy="57554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+mj-lt"/>
              <a:buNone/>
              <a:defRPr sz="1600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GB" b="1" u="sng" dirty="0">
                <a:solidFill>
                  <a:schemeClr val="bg1"/>
                </a:solidFill>
              </a:rPr>
              <a:t>SALES</a:t>
            </a:r>
            <a:r>
              <a:rPr lang="en-GB" dirty="0">
                <a:solidFill>
                  <a:schemeClr val="bg1"/>
                </a:solidFill>
              </a:rPr>
              <a:t>(Metro &amp; U.S.)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For-Sale Inventory (Smooth, All Homes, Monthly) </a:t>
            </a:r>
          </a:p>
          <a:p>
            <a:r>
              <a:rPr lang="en-GB" dirty="0">
                <a:solidFill>
                  <a:schemeClr val="bg1"/>
                </a:solidFill>
              </a:rPr>
              <a:t>For-Sale Inventory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Sales Count Nowcast (Raw, All Homes)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 &amp; Seasonally Adjusted,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 &amp; Seasonally Adjusted,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(Smooth, All Homes, Monthly)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 &amp; Seasonally Adjusted,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 &amp; Seasonally Adjusted,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(Smooth,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(Raw, SFR only,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 Price (Raw, SFR only,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Sale-to-List Ratio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Sale-to-List Ratio (Smooth,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Sale-to-List Ratio (Raw, All Homes, Weekly)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Mean Sale-to-List Ratio (Smooth, All Homes, Weekly)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Sale-to-List Ratio (Raw, All Homes, Monthly)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dirty="0">
                <a:solidFill>
                  <a:schemeClr val="bg1"/>
                </a:solidFill>
              </a:rPr>
              <a:t>Median Sale-to-List Ratio (Smooth, All Homes, Monthly)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6A582-AD45-3603-1D52-35C24F0EA1BC}"/>
              </a:ext>
            </a:extLst>
          </p:cNvPr>
          <p:cNvSpPr txBox="1"/>
          <p:nvPr/>
        </p:nvSpPr>
        <p:spPr>
          <a:xfrm>
            <a:off x="629322" y="587674"/>
            <a:ext cx="895394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Data:</a:t>
            </a:r>
          </a:p>
        </p:txBody>
      </p:sp>
    </p:spTree>
    <p:extLst>
      <p:ext uri="{BB962C8B-B14F-4D97-AF65-F5344CB8AC3E}">
        <p14:creationId xmlns:p14="http://schemas.microsoft.com/office/powerpoint/2010/main" val="251924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2876</Words>
  <Application>Microsoft Macintosh PowerPoint</Application>
  <PresentationFormat>Widescreen</PresentationFormat>
  <Paragraphs>319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Wassmann</dc:creator>
  <cp:lastModifiedBy>Jorge Wassmann</cp:lastModifiedBy>
  <cp:revision>1</cp:revision>
  <dcterms:created xsi:type="dcterms:W3CDTF">2024-02-18T23:32:49Z</dcterms:created>
  <dcterms:modified xsi:type="dcterms:W3CDTF">2024-04-18T23:31:32Z</dcterms:modified>
</cp:coreProperties>
</file>