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D1DA-906F-4DF4-C9DA-18628D96C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Plotly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7DCA1-B9AF-ECFC-112E-177F43C7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170911"/>
          </a:xfrm>
        </p:spPr>
        <p:txBody>
          <a:bodyPr>
            <a:normAutofit/>
          </a:bodyPr>
          <a:lstStyle/>
          <a:p>
            <a:r>
              <a:rPr lang="en-US" dirty="0"/>
              <a:t>Rafael Robles Echevarria</a:t>
            </a:r>
          </a:p>
          <a:p>
            <a:r>
              <a:rPr lang="en-US" dirty="0"/>
              <a:t>Advanced Programming OIM 7502</a:t>
            </a:r>
          </a:p>
          <a:p>
            <a:r>
              <a:rPr lang="en-US" dirty="0"/>
              <a:t>Midterm Project</a:t>
            </a:r>
          </a:p>
        </p:txBody>
      </p:sp>
    </p:spTree>
    <p:extLst>
      <p:ext uri="{BB962C8B-B14F-4D97-AF65-F5344CB8AC3E}">
        <p14:creationId xmlns:p14="http://schemas.microsoft.com/office/powerpoint/2010/main" val="23460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29A-5C5D-132F-027F-7FA6B10A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0027-0D39-2E77-42BF-A27D7556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Plotly?</a:t>
            </a:r>
          </a:p>
          <a:p>
            <a:r>
              <a:rPr lang="en-US" dirty="0"/>
              <a:t>Why use Plotly?</a:t>
            </a:r>
          </a:p>
          <a:p>
            <a:r>
              <a:rPr lang="en-US" dirty="0"/>
              <a:t>Basic Plotly Syntax.</a:t>
            </a:r>
          </a:p>
          <a:p>
            <a:r>
              <a:rPr lang="en-US" dirty="0"/>
              <a:t>Interactive Visualizations.</a:t>
            </a:r>
          </a:p>
          <a:p>
            <a:r>
              <a:rPr lang="en-US" dirty="0"/>
              <a:t>Advanced Plotly Features.</a:t>
            </a:r>
          </a:p>
          <a:p>
            <a:r>
              <a:rPr lang="en-US" dirty="0"/>
              <a:t>Plotly Examples</a:t>
            </a:r>
          </a:p>
          <a:p>
            <a:r>
              <a:rPr lang="en-US" dirty="0"/>
              <a:t>Quick Start Tutorial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760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0E9A-7D30-A150-33C5-8264FE1F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plotly?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BA75-78E1-7DCD-3BD3-54B2539C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Plotly was founded in 2013, it is an open-source interactive plotting library that supports over 40 unique chart types. </a:t>
            </a:r>
          </a:p>
          <a:p>
            <a:endParaRPr lang="en-US" dirty="0"/>
          </a:p>
          <a:p>
            <a:r>
              <a:rPr lang="en-US" dirty="0"/>
              <a:t>Versatile and Dynamic: From basic charts to intricate dashboards.</a:t>
            </a:r>
          </a:p>
          <a:p>
            <a:endParaRPr lang="en-US" dirty="0"/>
          </a:p>
          <a:p>
            <a:r>
              <a:rPr lang="en-US" dirty="0"/>
              <a:t>Supports multiple languages= Python, R, JavaScript, ensuring flexibility.</a:t>
            </a:r>
          </a:p>
          <a:p>
            <a:endParaRPr lang="en-US" dirty="0"/>
          </a:p>
          <a:p>
            <a:r>
              <a:rPr lang="en-US" dirty="0"/>
              <a:t>Interactivity at its core= Easily create plots with zooming, panning, and hover effects for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8146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0D89-CDD7-AFC7-30BF-6328A63E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C302A-3776-0A12-6406-7BF2E757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4" y="2273699"/>
            <a:ext cx="2067213" cy="199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26669-700F-118E-093D-E053B6F1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96" y="4264702"/>
            <a:ext cx="2086266" cy="201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E6F57-4562-5F2D-2449-635598D47D21}"/>
              </a:ext>
            </a:extLst>
          </p:cNvPr>
          <p:cNvSpPr txBox="1"/>
          <p:nvPr/>
        </p:nvSpPr>
        <p:spPr>
          <a:xfrm>
            <a:off x="763480" y="1908699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BB71F-A0FD-6788-9556-C48E2283FB80}"/>
              </a:ext>
            </a:extLst>
          </p:cNvPr>
          <p:cNvSpPr txBox="1"/>
          <p:nvPr/>
        </p:nvSpPr>
        <p:spPr>
          <a:xfrm>
            <a:off x="5801921" y="1908699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463D-CEF2-2598-897A-505F1925DAE5}"/>
              </a:ext>
            </a:extLst>
          </p:cNvPr>
          <p:cNvSpPr txBox="1"/>
          <p:nvPr/>
        </p:nvSpPr>
        <p:spPr>
          <a:xfrm>
            <a:off x="3548473" y="3926889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ED6F7D-0C80-CFF8-E836-335C049E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97" y="2240356"/>
            <a:ext cx="2067213" cy="2057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CC5CB3-ED5F-94BA-CA4F-7B020179EEE2}"/>
              </a:ext>
            </a:extLst>
          </p:cNvPr>
          <p:cNvSpPr txBox="1"/>
          <p:nvPr/>
        </p:nvSpPr>
        <p:spPr>
          <a:xfrm>
            <a:off x="7965202" y="3649890"/>
            <a:ext cx="179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Candlestick Charts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36DB49-3015-5053-1C84-67180BE0F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88" y="4296221"/>
            <a:ext cx="210531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0C1C-9A42-6BBC-8341-EC0EEDFE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scatter plot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A5CE1-41FD-E71B-1854-738610DE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59615"/>
            <a:ext cx="11354629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55A20-4915-E351-03AA-F030E52C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13" y="3338251"/>
            <a:ext cx="7515742" cy="34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A83B-6CBF-B89B-CB66-FE3A4536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advanced plotly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50BA-E16E-0AF6-383C-1F3202C1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27800-C0E6-A85E-60CB-168CF2D7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3" y="2057401"/>
            <a:ext cx="4715533" cy="233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BAC8D-ACE3-BD97-B7AF-29F11E35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83" y="3072536"/>
            <a:ext cx="5495456" cy="26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414-A7D7-047C-E41F-458E6347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9CAE-492D-3B42-65E5-FB8C1C9C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  <a:p>
            <a:r>
              <a:rPr lang="en-US" dirty="0"/>
              <a:t>Stock Price Analysis</a:t>
            </a:r>
          </a:p>
          <a:p>
            <a:r>
              <a:rPr lang="en-US" dirty="0"/>
              <a:t>Map Data</a:t>
            </a:r>
          </a:p>
        </p:txBody>
      </p:sp>
    </p:spTree>
    <p:extLst>
      <p:ext uri="{BB962C8B-B14F-4D97-AF65-F5344CB8AC3E}">
        <p14:creationId xmlns:p14="http://schemas.microsoft.com/office/powerpoint/2010/main" val="37473776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10103</TotalTime>
  <Words>133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Plotly in python</vt:lpstr>
      <vt:lpstr>index</vt:lpstr>
      <vt:lpstr>What is plotly?</vt:lpstr>
      <vt:lpstr>Some possible graphs</vt:lpstr>
      <vt:lpstr>Basic scatter plot </vt:lpstr>
      <vt:lpstr>What does advanced plotly look like?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in python</dc:title>
  <dc:creator>Rafa Robles</dc:creator>
  <cp:lastModifiedBy>Rafa Robles</cp:lastModifiedBy>
  <cp:revision>1</cp:revision>
  <dcterms:created xsi:type="dcterms:W3CDTF">2024-03-11T23:14:35Z</dcterms:created>
  <dcterms:modified xsi:type="dcterms:W3CDTF">2024-03-18T23:37:49Z</dcterms:modified>
</cp:coreProperties>
</file>