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</p14:sldIdLst>
        </p14:section>
        <p14:section name="GitHub" id="{E67EADC7-8579-42EC-9233-1027EBCEFCD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3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424237" y="2408248"/>
            <a:ext cx="74838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212035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151</TotalTime>
  <Words>394</Words>
  <Application>Microsoft Office PowerPoint</Application>
  <PresentationFormat>Panorámica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65</cp:revision>
  <dcterms:created xsi:type="dcterms:W3CDTF">2018-12-08T12:20:55Z</dcterms:created>
  <dcterms:modified xsi:type="dcterms:W3CDTF">2018-12-11T09:58:11Z</dcterms:modified>
</cp:coreProperties>
</file>