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5B9B52-AE45-4348-8098-4BFBD6F95575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Gómez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424237" y="2408248"/>
            <a:ext cx="74838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Variables de condición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counter of generations where the </a:t>
            </a:r>
            <a:r>
              <a:rPr lang="en-US" dirty="0" err="1"/>
              <a:t>poblation</a:t>
            </a:r>
            <a:r>
              <a:rPr lang="en-US" dirty="0"/>
              <a:t> doesn't improve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number of max iterations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matrix of positions</a:t>
            </a:r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matrix of </a:t>
            </a:r>
            <a:r>
              <a:rPr lang="en-US" dirty="0" err="1"/>
              <a:t>euclid</a:t>
            </a:r>
            <a:r>
              <a:rPr lang="en-US" dirty="0"/>
              <a:t> distance of each satellite to each other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number of satellites (in this case: 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number of representants (in this case: 40)</a:t>
            </a:r>
          </a:p>
          <a:p>
            <a:pPr lvl="1"/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current iteration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current individual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successors list</a:t>
            </a:r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fitness of the last Best </a:t>
            </a:r>
            <a:r>
              <a:rPr lang="en-US" dirty="0" err="1"/>
              <a:t>inidividual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fitness of the current Best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Taboo List</a:t>
            </a:r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9" grpId="0"/>
      <p:bldP spid="70" grpId="0"/>
      <p:bldP spid="71" grpId="0"/>
      <p:bldP spid="71" grpId="1"/>
      <p:bldP spid="72" grpId="0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distancia de cada uno de los satélites entre ellos. 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175</TotalTime>
  <Words>559</Words>
  <Application>Microsoft Office PowerPoint</Application>
  <PresentationFormat>Panorámica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72</cp:revision>
  <dcterms:created xsi:type="dcterms:W3CDTF">2018-12-08T12:20:55Z</dcterms:created>
  <dcterms:modified xsi:type="dcterms:W3CDTF">2018-12-11T10:27:37Z</dcterms:modified>
</cp:coreProperties>
</file>