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Gutiérrez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Variables de condición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counter of generations where the </a:t>
            </a:r>
            <a:r>
              <a:rPr lang="en-US" dirty="0" err="1"/>
              <a:t>poblation</a:t>
            </a:r>
            <a:r>
              <a:rPr lang="en-US" dirty="0"/>
              <a:t> doesn't improve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number of </a:t>
            </a:r>
            <a:r>
              <a:rPr lang="en-US"/>
              <a:t>max iterations</a:t>
            </a: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matrix of positions</a:t>
            </a:r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matrix of </a:t>
            </a:r>
            <a:r>
              <a:rPr lang="en-US" dirty="0" err="1"/>
              <a:t>euclid</a:t>
            </a:r>
            <a:r>
              <a:rPr lang="en-US" dirty="0"/>
              <a:t> distance of each satellite to each other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number of satellites (in this case: 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number of representants (in this case: 40)</a:t>
            </a:r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current iteration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current individual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successors list</a:t>
            </a:r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fitness of the last Best </a:t>
            </a:r>
            <a:r>
              <a:rPr lang="en-US" dirty="0" err="1"/>
              <a:t>inidividual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fitness of the current Best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Taboo List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5" grpId="1" animBg="1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2" grpId="1"/>
      <p:bldP spid="93" grpId="0"/>
      <p:bldP spid="94" grpId="0" animBg="1"/>
      <p:bldP spid="95" grpId="0" animBg="1"/>
      <p:bldP spid="96" grpId="0" animBg="1"/>
      <p:bldP spid="96" grpId="1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entre cada uno de los satélites.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parada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mejora</a:t>
            </a:r>
            <a:r>
              <a:rPr lang="en-US" b="1" dirty="0"/>
              <a:t>: </a:t>
            </a:r>
            <a:r>
              <a:rPr lang="en-US" dirty="0" err="1"/>
              <a:t>controla</a:t>
            </a:r>
            <a:r>
              <a:rPr lang="en-US" dirty="0"/>
              <a:t> que la población </a:t>
            </a:r>
            <a:r>
              <a:rPr lang="en-US" dirty="0" err="1"/>
              <a:t>vaya</a:t>
            </a:r>
            <a:r>
              <a:rPr lang="en-US" dirty="0"/>
              <a:t> </a:t>
            </a:r>
            <a:r>
              <a:rPr lang="en-US" dirty="0" err="1"/>
              <a:t>mejorando</a:t>
            </a:r>
            <a:endParaRPr lang="en-US" b="1" dirty="0"/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211</TotalTime>
  <Words>591</Words>
  <Application>Microsoft Office PowerPoint</Application>
  <PresentationFormat>Panorámica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80</cp:revision>
  <dcterms:created xsi:type="dcterms:W3CDTF">2018-12-08T12:20:55Z</dcterms:created>
  <dcterms:modified xsi:type="dcterms:W3CDTF">2018-12-11T11:10:07Z</dcterms:modified>
</cp:coreProperties>
</file>