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9" grpId="0"/>
      <p:bldP spid="70" grpId="0"/>
      <p:bldP spid="71" grpId="0"/>
      <p:bldP spid="71" grpId="1"/>
      <p:bldP spid="72" grpId="0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1" animBg="1"/>
      <p:bldP spid="82" grpId="2" animBg="1"/>
      <p:bldP spid="83" grpId="1" animBg="1"/>
      <p:bldP spid="83" grpId="2" animBg="1"/>
      <p:bldP spid="84" grpId="1" animBg="1"/>
      <p:bldP spid="84" grpId="2" animBg="1"/>
      <p:bldP spid="90" grpId="0"/>
      <p:bldP spid="91" grpId="0"/>
      <p:bldP spid="92" grpId="0"/>
      <p:bldP spid="93" grpId="0"/>
      <p:bldP spid="94" grpId="0" animBg="1"/>
      <p:bldP spid="95" grpId="0" animBg="1"/>
      <p:bldP spid="96" grpId="0" animBg="1"/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212035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Elementos</a:t>
            </a:r>
          </a:p>
          <a:p>
            <a:pPr lvl="1"/>
            <a:r>
              <a:rPr lang="es-ES" dirty="0"/>
              <a:t>Código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Elementos</a:t>
            </a:r>
          </a:p>
          <a:p>
            <a:pPr lvl="1"/>
            <a:r>
              <a:rPr lang="es-ES" dirty="0"/>
              <a:t>Código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81458-B1EA-4A66-BF85-82E022F9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95</TotalTime>
  <Words>206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Comportamiento Algoritmo Genético</vt:lpstr>
      <vt:lpstr>Comportamiento Algoritmo Genético</vt:lpstr>
      <vt:lpstr>Comportamiento Taboo</vt:lpstr>
      <vt:lpstr>Comportamiento Taboo</vt:lpstr>
      <vt:lpstr>Función sucesores</vt:lpstr>
      <vt:lpstr>Función sucesores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Iñaki Urrutia Sánchez</cp:lastModifiedBy>
  <cp:revision>12</cp:revision>
  <dcterms:created xsi:type="dcterms:W3CDTF">2018-12-08T12:20:55Z</dcterms:created>
  <dcterms:modified xsi:type="dcterms:W3CDTF">2018-12-11T09:48:02Z</dcterms:modified>
</cp:coreProperties>
</file>