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65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5B9B52-AE45-4348-8098-4BFBD6F95575}" type="datetimeFigureOut">
              <a:rPr lang="es-ES" smtClean="0"/>
              <a:t>08/12/2018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212035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Elementos</a:t>
            </a:r>
          </a:p>
          <a:p>
            <a:pPr lvl="1"/>
            <a:r>
              <a:rPr lang="es-ES" dirty="0"/>
              <a:t>Código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Elementos</a:t>
            </a:r>
          </a:p>
          <a:p>
            <a:pPr lvl="1"/>
            <a:r>
              <a:rPr lang="es-ES" dirty="0"/>
              <a:t>Código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31</TotalTime>
  <Words>149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Estaciones Satelitales</vt:lpstr>
      <vt:lpstr>Indice</vt:lpstr>
      <vt:lpstr>Estructura de Datos</vt:lpstr>
      <vt:lpstr>Estructura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7</cp:revision>
  <dcterms:created xsi:type="dcterms:W3CDTF">2018-12-08T12:20:55Z</dcterms:created>
  <dcterms:modified xsi:type="dcterms:W3CDTF">2018-12-08T12:52:35Z</dcterms:modified>
</cp:coreProperties>
</file>