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0" r:id="rId16"/>
    <p:sldId id="271" r:id="rId17"/>
    <p:sldId id="272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  <p14:sldId id="273"/>
            <p14:sldId id="274"/>
          </p14:sldIdLst>
        </p14:section>
        <p14:section name="Gráficas" id="{AA121810-8F6C-4A94-A3CB-E10F6B715D80}">
          <p14:sldIdLst>
            <p14:sldId id="269"/>
            <p14:sldId id="270"/>
            <p14:sldId id="271"/>
            <p14:sldId id="272"/>
          </p14:sldIdLst>
        </p14:section>
        <p14:section name="GitHub" id="{E67EADC7-8579-42EC-9233-1027EBCEFCD8}">
          <p14:sldIdLst>
            <p14:sldId id="267"/>
          </p14:sldIdLst>
        </p14:section>
        <p14:section name="Fin" id="{20474BEC-8915-46E9-A8C1-12A09EEF76F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5FD39-CE10-4325-A038-50BE6B8F22F3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E6E1-851F-42A7-9E78-7234F6529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CEC7-AF74-4773-85A4-F583A30D804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F3C5-0D7A-4BED-AC6D-8F40B12A075C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01F-C9C4-43CA-A6FD-32063C0EC4E2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C2B0-8FBB-4324-B412-3A82172638B3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26-181B-4349-A5EC-C8A1B66E1C45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09C5-844B-41B5-9CC1-5C3718C4D5F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B85-795D-4AFB-ACE3-2F654E4BF053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0303-1D51-474D-B94B-179BBE17DC04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9571-47F4-47B9-AC14-7C6F8F518440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5D95-15F5-4CED-8F7F-0BB7D2832860}" type="datetime1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B30-CA35-422D-B6FF-4543E0BC55B6}" type="datetime1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EBCD-AA22-4E26-AB6C-1C7CC5D1DA45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D78E-DBB1-4A82-A2C6-845F4490FB1B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0211B0-F6D5-41D8-806D-77070689F8D6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F78825-9B96-47CF-B31A-8E986A4B1D38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Gómez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1799591" y="2499568"/>
            <a:ext cx="8207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E4671C-5B34-4DB8-AC57-B131336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86336"/>
            <a:ext cx="10571998" cy="970450"/>
          </a:xfrm>
        </p:spPr>
        <p:txBody>
          <a:bodyPr/>
          <a:lstStyle/>
          <a:p>
            <a:r>
              <a:rPr lang="es-ES" dirty="0"/>
              <a:t>Algoritmo de Búsqueda </a:t>
            </a:r>
            <a:r>
              <a:rPr lang="es-ES" dirty="0" err="1"/>
              <a:t>Taboo</a:t>
            </a:r>
            <a:br>
              <a:rPr lang="es-ES" dirty="0"/>
            </a:br>
            <a:r>
              <a:rPr lang="es-ES" sz="1800" dirty="0"/>
              <a:t>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04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Variables de condición</a:t>
            </a:r>
          </a:p>
          <a:p>
            <a:pPr lvl="1"/>
            <a:r>
              <a:rPr lang="en-US" b="1" dirty="0" err="1"/>
              <a:t>stucked</a:t>
            </a:r>
            <a:r>
              <a:rPr lang="en-US" dirty="0"/>
              <a:t>: counter of generations where the </a:t>
            </a:r>
            <a:r>
              <a:rPr lang="en-US" dirty="0" err="1"/>
              <a:t>poblation</a:t>
            </a:r>
            <a:r>
              <a:rPr lang="en-US" dirty="0"/>
              <a:t> doesn't improve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number of max iterations</a:t>
            </a:r>
          </a:p>
          <a:p>
            <a:pPr marL="457200" lvl="1" indent="0">
              <a:buNone/>
            </a:pPr>
            <a:endParaRPr lang="es-ES" b="1" dirty="0"/>
          </a:p>
          <a:p>
            <a:r>
              <a:rPr lang="es-ES" b="1" dirty="0"/>
              <a:t>Variables de Satélites</a:t>
            </a:r>
          </a:p>
          <a:p>
            <a:pPr lvl="1"/>
            <a:r>
              <a:rPr lang="en-US" b="1" dirty="0" err="1"/>
              <a:t>matPos</a:t>
            </a:r>
            <a:r>
              <a:rPr lang="en-US" dirty="0"/>
              <a:t>: matrix of positions</a:t>
            </a:r>
          </a:p>
          <a:p>
            <a:pPr lvl="1"/>
            <a:r>
              <a:rPr lang="en-US" b="1" dirty="0" err="1"/>
              <a:t>distancias</a:t>
            </a:r>
            <a:r>
              <a:rPr lang="en-US" dirty="0"/>
              <a:t>: matrix of </a:t>
            </a:r>
            <a:r>
              <a:rPr lang="en-US" dirty="0" err="1"/>
              <a:t>euclid</a:t>
            </a:r>
            <a:r>
              <a:rPr lang="en-US" dirty="0"/>
              <a:t> distance of each satellite to each other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number of satellites (in this case: 500)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number of representants (in this case: 40)</a:t>
            </a:r>
          </a:p>
          <a:p>
            <a:pPr lvl="1"/>
            <a:endParaRPr lang="es-ES" b="1" dirty="0"/>
          </a:p>
          <a:p>
            <a:r>
              <a:rPr lang="es-ES" b="1" dirty="0"/>
              <a:t>Variables internas del algoritmo</a:t>
            </a:r>
          </a:p>
          <a:p>
            <a:pPr lvl="1"/>
            <a:r>
              <a:rPr lang="en-US" b="1" dirty="0"/>
              <a:t>It</a:t>
            </a:r>
            <a:r>
              <a:rPr lang="en-US" dirty="0"/>
              <a:t>: current iteration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: current individual</a:t>
            </a:r>
          </a:p>
          <a:p>
            <a:pPr lvl="1"/>
            <a:r>
              <a:rPr lang="en-US" b="1" dirty="0" err="1"/>
              <a:t>list_suc</a:t>
            </a:r>
            <a:r>
              <a:rPr lang="en-US" dirty="0"/>
              <a:t>: successors list</a:t>
            </a:r>
          </a:p>
          <a:p>
            <a:pPr lvl="1"/>
            <a:r>
              <a:rPr lang="en-US" b="1" dirty="0" err="1"/>
              <a:t>fitOldBest</a:t>
            </a:r>
            <a:r>
              <a:rPr lang="en-US" dirty="0"/>
              <a:t>: fitness of the last Best </a:t>
            </a:r>
            <a:r>
              <a:rPr lang="en-US" dirty="0" err="1"/>
              <a:t>inidividual</a:t>
            </a:r>
            <a:endParaRPr lang="en-US" dirty="0"/>
          </a:p>
          <a:p>
            <a:pPr lvl="1"/>
            <a:r>
              <a:rPr lang="en-US" b="1" dirty="0" err="1"/>
              <a:t>fitBest</a:t>
            </a:r>
            <a:r>
              <a:rPr lang="en-US" dirty="0"/>
              <a:t>: fitness of the current Best</a:t>
            </a:r>
          </a:p>
          <a:p>
            <a:pPr lvl="1"/>
            <a:r>
              <a:rPr lang="en-US" b="1" dirty="0" err="1"/>
              <a:t>TabuList</a:t>
            </a:r>
            <a:r>
              <a:rPr lang="en-US" dirty="0"/>
              <a:t>: Taboo List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A56F7-0C56-43B3-9915-C60FFEC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E918F4-9CC3-418E-95DC-0EC2ACEB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A71C41-F09D-498F-90A0-C4B03A9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9" grpId="0"/>
      <p:bldP spid="70" grpId="0"/>
      <p:bldP spid="71" grpId="0"/>
      <p:bldP spid="71" grpId="1"/>
      <p:bldP spid="72" grpId="0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/>
      <p:bldP spid="91" grpId="0"/>
      <p:bldP spid="92" grpId="0"/>
      <p:bldP spid="93" grpId="0"/>
      <p:bldP spid="94" grpId="0" animBg="1"/>
      <p:bldP spid="95" grpId="0" animBg="1"/>
      <p:bldP spid="96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F83E8A-0DC1-4FFF-A4DC-99C680F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7184EB-441C-4EB4-89D2-ECA777C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29F255-8AC3-4B8E-8A46-37621638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DD945A-22DB-4903-9E97-A8DA1E5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9" y="1272208"/>
            <a:ext cx="10554574" cy="52346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	github.com/rafaroman18/</a:t>
            </a:r>
            <a:r>
              <a:rPr lang="es-ES" b="1" dirty="0" err="1"/>
              <a:t>SatellitesIS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3299-8A3D-41B9-9396-B5D33F28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3" t="8213" r="17859" b="36641"/>
          <a:stretch/>
        </p:blipFill>
        <p:spPr>
          <a:xfrm>
            <a:off x="1961322" y="2325805"/>
            <a:ext cx="7494104" cy="421414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19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7FC5404-7B3C-4828-85CA-67F63B1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C2B4ACA-BD81-4308-ACF8-EC5725A9265A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dirty="0"/>
              <a:t>Gracias por vuestra atención</a:t>
            </a:r>
          </a:p>
          <a:p>
            <a:pPr algn="ctr"/>
            <a:r>
              <a:rPr lang="es-ES" sz="54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2986770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8" y="224066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Gráficas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22DE7-56CA-4FA0-A7AB-34574AE7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72DF0-BE7C-420F-BBE3-EF8EEC0E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de cada uno de los satélites entre ellos.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C8DBE-3A9A-420F-A1B2-E4CB659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condición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CB574-7FBC-4C8B-AEC0-7BFAEB1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C42D2-040F-48BF-9816-D762BC6D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E591E2F-02C0-4E09-96FB-6FDFE74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D11C94A-0124-4D30-AFDD-2FB006A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653C2-F524-469C-A215-2DFA45F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178</TotalTime>
  <Words>585</Words>
  <Application>Microsoft Office PowerPoint</Application>
  <PresentationFormat>Panorámica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Algoritmo de Búsqueda Taboo Parámetros</vt:lpstr>
      <vt:lpstr>Función sucesores</vt:lpstr>
      <vt:lpstr>Función sucesores</vt:lpstr>
      <vt:lpstr>Comportamiento Algoritmo Genético</vt:lpstr>
      <vt:lpstr>Comportamiento Algoritmo Genético</vt:lpstr>
      <vt:lpstr>Comportamiento Taboo</vt:lpstr>
      <vt:lpstr>Comportamiento Taboo</vt:lpstr>
      <vt:lpstr>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Iñaki Urrutia Sánchez</cp:lastModifiedBy>
  <cp:revision>73</cp:revision>
  <dcterms:created xsi:type="dcterms:W3CDTF">2018-12-08T12:20:55Z</dcterms:created>
  <dcterms:modified xsi:type="dcterms:W3CDTF">2018-12-11T10:34:19Z</dcterms:modified>
</cp:coreProperties>
</file>