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2" r:id="rId5"/>
    <p:sldId id="264" r:id="rId6"/>
    <p:sldId id="261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ther" initials="RR" lastIdx="1" clrIdx="0">
    <p:extLst>
      <p:ext uri="{19B8F6BF-5375-455C-9EA6-DF929625EA0E}">
        <p15:presenceInfo xmlns:p15="http://schemas.microsoft.com/office/powerpoint/2012/main" userId="0746e170c93141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ther" userId="0746e170c9314127" providerId="LiveId" clId="{A20E22C2-BA6B-4716-B1CD-592D4460B4FF}"/>
    <pc:docChg chg="undo custSel addSld delSld modSld sldOrd">
      <pc:chgData name="Rafael Rother" userId="0746e170c9314127" providerId="LiveId" clId="{A20E22C2-BA6B-4716-B1CD-592D4460B4FF}" dt="2019-11-27T04:13:49.471" v="6044" actId="20577"/>
      <pc:docMkLst>
        <pc:docMk/>
      </pc:docMkLst>
      <pc:sldChg chg="modSp">
        <pc:chgData name="Rafael Rother" userId="0746e170c9314127" providerId="LiveId" clId="{A20E22C2-BA6B-4716-B1CD-592D4460B4FF}" dt="2019-11-26T18:58:13.519" v="1"/>
        <pc:sldMkLst>
          <pc:docMk/>
          <pc:sldMk cId="1113785089" sldId="256"/>
        </pc:sldMkLst>
        <pc:spChg chg="mod">
          <ac:chgData name="Rafael Rother" userId="0746e170c9314127" providerId="LiveId" clId="{A20E22C2-BA6B-4716-B1CD-592D4460B4FF}" dt="2019-11-26T18:57:51.362" v="0" actId="20577"/>
          <ac:spMkLst>
            <pc:docMk/>
            <pc:sldMk cId="1113785089" sldId="256"/>
            <ac:spMk id="2" creationId="{AADAE4CE-A5BD-47C4-AFEE-3E52D79D261C}"/>
          </ac:spMkLst>
        </pc:spChg>
        <pc:spChg chg="mod">
          <ac:chgData name="Rafael Rother" userId="0746e170c9314127" providerId="LiveId" clId="{A20E22C2-BA6B-4716-B1CD-592D4460B4FF}" dt="2019-11-26T18:58:13.519" v="1"/>
          <ac:spMkLst>
            <pc:docMk/>
            <pc:sldMk cId="1113785089" sldId="256"/>
            <ac:spMk id="3" creationId="{068BE3FA-D629-442C-A7EF-06075F457DF5}"/>
          </ac:spMkLst>
        </pc:spChg>
      </pc:sldChg>
      <pc:sldChg chg="modSp">
        <pc:chgData name="Rafael Rother" userId="0746e170c9314127" providerId="LiveId" clId="{A20E22C2-BA6B-4716-B1CD-592D4460B4FF}" dt="2019-11-26T23:53:56.331" v="495" actId="20577"/>
        <pc:sldMkLst>
          <pc:docMk/>
          <pc:sldMk cId="3295431568" sldId="258"/>
        </pc:sldMkLst>
        <pc:spChg chg="mod">
          <ac:chgData name="Rafael Rother" userId="0746e170c9314127" providerId="LiveId" clId="{A20E22C2-BA6B-4716-B1CD-592D4460B4FF}" dt="2019-11-26T23:53:56.331" v="495" actId="20577"/>
          <ac:spMkLst>
            <pc:docMk/>
            <pc:sldMk cId="3295431568" sldId="258"/>
            <ac:spMk id="5" creationId="{DC62224B-C61D-4E80-8E9D-E8579EF61441}"/>
          </ac:spMkLst>
        </pc:spChg>
      </pc:sldChg>
      <pc:sldChg chg="modSp">
        <pc:chgData name="Rafael Rother" userId="0746e170c9314127" providerId="LiveId" clId="{A20E22C2-BA6B-4716-B1CD-592D4460B4FF}" dt="2019-11-26T23:57:13.994" v="547" actId="20577"/>
        <pc:sldMkLst>
          <pc:docMk/>
          <pc:sldMk cId="601387343" sldId="259"/>
        </pc:sldMkLst>
        <pc:spChg chg="mod">
          <ac:chgData name="Rafael Rother" userId="0746e170c9314127" providerId="LiveId" clId="{A20E22C2-BA6B-4716-B1CD-592D4460B4FF}" dt="2019-11-26T23:57:13.994" v="547" actId="20577"/>
          <ac:spMkLst>
            <pc:docMk/>
            <pc:sldMk cId="601387343" sldId="259"/>
            <ac:spMk id="3" creationId="{5B0CE78E-2EC7-4D3D-9162-B182C111A1EA}"/>
          </ac:spMkLst>
        </pc:spChg>
      </pc:sldChg>
      <pc:sldChg chg="del">
        <pc:chgData name="Rafael Rother" userId="0746e170c9314127" providerId="LiveId" clId="{A20E22C2-BA6B-4716-B1CD-592D4460B4FF}" dt="2019-11-27T00:20:02.364" v="576" actId="2696"/>
        <pc:sldMkLst>
          <pc:docMk/>
          <pc:sldMk cId="2853962932" sldId="260"/>
        </pc:sldMkLst>
      </pc:sldChg>
      <pc:sldChg chg="modSp ord">
        <pc:chgData name="Rafael Rother" userId="0746e170c9314127" providerId="LiveId" clId="{A20E22C2-BA6B-4716-B1CD-592D4460B4FF}" dt="2019-11-27T01:18:04.859" v="1101" actId="20577"/>
        <pc:sldMkLst>
          <pc:docMk/>
          <pc:sldMk cId="2860350321" sldId="261"/>
        </pc:sldMkLst>
        <pc:spChg chg="mod">
          <ac:chgData name="Rafael Rother" userId="0746e170c9314127" providerId="LiveId" clId="{A20E22C2-BA6B-4716-B1CD-592D4460B4FF}" dt="2019-11-27T01:18:04.859" v="1101" actId="20577"/>
          <ac:spMkLst>
            <pc:docMk/>
            <pc:sldMk cId="2860350321" sldId="261"/>
            <ac:spMk id="3" creationId="{D93C88F7-4ED6-4EBB-8B3E-0C7F23E05C9F}"/>
          </ac:spMkLst>
        </pc:spChg>
      </pc:sldChg>
      <pc:sldChg chg="ord">
        <pc:chgData name="Rafael Rother" userId="0746e170c9314127" providerId="LiveId" clId="{A20E22C2-BA6B-4716-B1CD-592D4460B4FF}" dt="2019-11-26T23:22:15.134" v="269"/>
        <pc:sldMkLst>
          <pc:docMk/>
          <pc:sldMk cId="3802631530" sldId="262"/>
        </pc:sldMkLst>
      </pc:sldChg>
      <pc:sldChg chg="addSp modSp addCm modCm">
        <pc:chgData name="Rafael Rother" userId="0746e170c9314127" providerId="LiveId" clId="{A20E22C2-BA6B-4716-B1CD-592D4460B4FF}" dt="2019-11-27T03:49:06.357" v="4296" actId="1076"/>
        <pc:sldMkLst>
          <pc:docMk/>
          <pc:sldMk cId="36553815" sldId="264"/>
        </pc:sldMkLst>
        <pc:spChg chg="add mod">
          <ac:chgData name="Rafael Rother" userId="0746e170c9314127" providerId="LiveId" clId="{A20E22C2-BA6B-4716-B1CD-592D4460B4FF}" dt="2019-11-27T03:48:34.218" v="4280" actId="1076"/>
          <ac:spMkLst>
            <pc:docMk/>
            <pc:sldMk cId="36553815" sldId="264"/>
            <ac:spMk id="2" creationId="{B16FA533-3734-4B85-BF23-FFB5F0CFE025}"/>
          </ac:spMkLst>
        </pc:spChg>
        <pc:spChg chg="add mod">
          <ac:chgData name="Rafael Rother" userId="0746e170c9314127" providerId="LiveId" clId="{A20E22C2-BA6B-4716-B1CD-592D4460B4FF}" dt="2019-11-27T03:49:06.357" v="4296" actId="1076"/>
          <ac:spMkLst>
            <pc:docMk/>
            <pc:sldMk cId="36553815" sldId="264"/>
            <ac:spMk id="3" creationId="{E22A34A9-F8EE-40C8-92E2-EAE6CCDE6DB1}"/>
          </ac:spMkLst>
        </pc:spChg>
      </pc:sldChg>
      <pc:sldChg chg="modSp add del">
        <pc:chgData name="Rafael Rother" userId="0746e170c9314127" providerId="LiveId" clId="{A20E22C2-BA6B-4716-B1CD-592D4460B4FF}" dt="2019-11-26T23:54:00.475" v="496" actId="2696"/>
        <pc:sldMkLst>
          <pc:docMk/>
          <pc:sldMk cId="2370746272" sldId="265"/>
        </pc:sldMkLst>
        <pc:spChg chg="mod">
          <ac:chgData name="Rafael Rother" userId="0746e170c9314127" providerId="LiveId" clId="{A20E22C2-BA6B-4716-B1CD-592D4460B4FF}" dt="2019-11-26T23:53:19.201" v="489" actId="20577"/>
          <ac:spMkLst>
            <pc:docMk/>
            <pc:sldMk cId="2370746272" sldId="265"/>
            <ac:spMk id="2" creationId="{50A6130F-AB69-4320-8C5B-50A9FBBD7D2B}"/>
          </ac:spMkLst>
        </pc:spChg>
        <pc:spChg chg="mod">
          <ac:chgData name="Rafael Rother" userId="0746e170c9314127" providerId="LiveId" clId="{A20E22C2-BA6B-4716-B1CD-592D4460B4FF}" dt="2019-11-26T23:53:33.463" v="490"/>
          <ac:spMkLst>
            <pc:docMk/>
            <pc:sldMk cId="2370746272" sldId="265"/>
            <ac:spMk id="3" creationId="{F488B259-B982-4346-86DD-D0364297235C}"/>
          </ac:spMkLst>
        </pc:spChg>
      </pc:sldChg>
      <pc:sldChg chg="modSp add del">
        <pc:chgData name="Rafael Rother" userId="0746e170c9314127" providerId="LiveId" clId="{A20E22C2-BA6B-4716-B1CD-592D4460B4FF}" dt="2019-11-27T04:09:07.740" v="5588" actId="2696"/>
        <pc:sldMkLst>
          <pc:docMk/>
          <pc:sldMk cId="3035027629" sldId="265"/>
        </pc:sldMkLst>
        <pc:spChg chg="mod">
          <ac:chgData name="Rafael Rother" userId="0746e170c9314127" providerId="LiveId" clId="{A20E22C2-BA6B-4716-B1CD-592D4460B4FF}" dt="2019-11-26T23:56:16.593" v="523" actId="20577"/>
          <ac:spMkLst>
            <pc:docMk/>
            <pc:sldMk cId="3035027629" sldId="265"/>
            <ac:spMk id="2" creationId="{B2F2CFFA-82E1-4ED2-85A6-585FEB304AE5}"/>
          </ac:spMkLst>
        </pc:spChg>
        <pc:spChg chg="mod">
          <ac:chgData name="Rafael Rother" userId="0746e170c9314127" providerId="LiveId" clId="{A20E22C2-BA6B-4716-B1CD-592D4460B4FF}" dt="2019-11-27T01:11:14.103" v="1064" actId="20577"/>
          <ac:spMkLst>
            <pc:docMk/>
            <pc:sldMk cId="3035027629" sldId="265"/>
            <ac:spMk id="3" creationId="{67B6D648-F5A2-4BED-A41F-9F38416B56E9}"/>
          </ac:spMkLst>
        </pc:spChg>
      </pc:sldChg>
      <pc:sldChg chg="addSp delSp modSp add modAnim modNotesTx">
        <pc:chgData name="Rafael Rother" userId="0746e170c9314127" providerId="LiveId" clId="{A20E22C2-BA6B-4716-B1CD-592D4460B4FF}" dt="2019-11-27T01:36:07.499" v="1353" actId="20577"/>
        <pc:sldMkLst>
          <pc:docMk/>
          <pc:sldMk cId="3565089912" sldId="266"/>
        </pc:sldMkLst>
        <pc:spChg chg="mod">
          <ac:chgData name="Rafael Rother" userId="0746e170c9314127" providerId="LiveId" clId="{A20E22C2-BA6B-4716-B1CD-592D4460B4FF}" dt="2019-11-27T01:03:42.099" v="756" actId="20577"/>
          <ac:spMkLst>
            <pc:docMk/>
            <pc:sldMk cId="3565089912" sldId="266"/>
            <ac:spMk id="2" creationId="{143BA02D-4C96-4BEF-946B-0F5B1E410C86}"/>
          </ac:spMkLst>
        </pc:spChg>
        <pc:spChg chg="mod">
          <ac:chgData name="Rafael Rother" userId="0746e170c9314127" providerId="LiveId" clId="{A20E22C2-BA6B-4716-B1CD-592D4460B4FF}" dt="2019-11-27T01:23:23.405" v="1184" actId="14100"/>
          <ac:spMkLst>
            <pc:docMk/>
            <pc:sldMk cId="3565089912" sldId="266"/>
            <ac:spMk id="3" creationId="{DC71DE1B-A1E1-4AFA-B721-E9B347AD897A}"/>
          </ac:spMkLst>
        </pc:spChg>
        <pc:spChg chg="add mod">
          <ac:chgData name="Rafael Rother" userId="0746e170c9314127" providerId="LiveId" clId="{A20E22C2-BA6B-4716-B1CD-592D4460B4FF}" dt="2019-11-27T01:30:40.841" v="1245" actId="1076"/>
          <ac:spMkLst>
            <pc:docMk/>
            <pc:sldMk cId="3565089912" sldId="266"/>
            <ac:spMk id="6" creationId="{30411616-4584-462C-87AD-B561E8488719}"/>
          </ac:spMkLst>
        </pc:spChg>
        <pc:spChg chg="add mod">
          <ac:chgData name="Rafael Rother" userId="0746e170c9314127" providerId="LiveId" clId="{A20E22C2-BA6B-4716-B1CD-592D4460B4FF}" dt="2019-11-27T01:30:21.885" v="1240" actId="1076"/>
          <ac:spMkLst>
            <pc:docMk/>
            <pc:sldMk cId="3565089912" sldId="266"/>
            <ac:spMk id="8" creationId="{DD3C754E-3352-42E3-9308-AC5FB7C88A6F}"/>
          </ac:spMkLst>
        </pc:spChg>
        <pc:spChg chg="add mod">
          <ac:chgData name="Rafael Rother" userId="0746e170c9314127" providerId="LiveId" clId="{A20E22C2-BA6B-4716-B1CD-592D4460B4FF}" dt="2019-11-27T01:31:54.755" v="1253" actId="20577"/>
          <ac:spMkLst>
            <pc:docMk/>
            <pc:sldMk cId="3565089912" sldId="266"/>
            <ac:spMk id="11" creationId="{2EFC09DF-D221-471C-8ADC-0FD09B24736A}"/>
          </ac:spMkLst>
        </pc:spChg>
        <pc:picChg chg="add mod modCrop">
          <ac:chgData name="Rafael Rother" userId="0746e170c9314127" providerId="LiveId" clId="{A20E22C2-BA6B-4716-B1CD-592D4460B4FF}" dt="2019-11-27T01:23:41.186" v="1189" actId="732"/>
          <ac:picMkLst>
            <pc:docMk/>
            <pc:sldMk cId="3565089912" sldId="266"/>
            <ac:picMk id="4" creationId="{F936C3AF-DACC-47AA-9EF7-223815C09E5C}"/>
          </ac:picMkLst>
        </pc:picChg>
        <pc:picChg chg="add mod">
          <ac:chgData name="Rafael Rother" userId="0746e170c9314127" providerId="LiveId" clId="{A20E22C2-BA6B-4716-B1CD-592D4460B4FF}" dt="2019-11-27T01:30:33.504" v="1243" actId="1076"/>
          <ac:picMkLst>
            <pc:docMk/>
            <pc:sldMk cId="3565089912" sldId="266"/>
            <ac:picMk id="5" creationId="{99E0B670-8282-4B75-82A6-0C593B8719BB}"/>
          </ac:picMkLst>
        </pc:picChg>
        <pc:picChg chg="add mod">
          <ac:chgData name="Rafael Rother" userId="0746e170c9314127" providerId="LiveId" clId="{A20E22C2-BA6B-4716-B1CD-592D4460B4FF}" dt="2019-11-27T01:30:17.018" v="1239" actId="1076"/>
          <ac:picMkLst>
            <pc:docMk/>
            <pc:sldMk cId="3565089912" sldId="266"/>
            <ac:picMk id="7" creationId="{64F4492C-F1A2-42DB-9EC4-F09557F120C2}"/>
          </ac:picMkLst>
        </pc:picChg>
        <pc:picChg chg="add del mod">
          <ac:chgData name="Rafael Rother" userId="0746e170c9314127" providerId="LiveId" clId="{A20E22C2-BA6B-4716-B1CD-592D4460B4FF}" dt="2019-11-27T01:30:07.235" v="1236" actId="478"/>
          <ac:picMkLst>
            <pc:docMk/>
            <pc:sldMk cId="3565089912" sldId="266"/>
            <ac:picMk id="9" creationId="{62AB9E1B-6927-47B2-B50A-3B41B3BB87FB}"/>
          </ac:picMkLst>
        </pc:picChg>
        <pc:picChg chg="add mod">
          <ac:chgData name="Rafael Rother" userId="0746e170c9314127" providerId="LiveId" clId="{A20E22C2-BA6B-4716-B1CD-592D4460B4FF}" dt="2019-11-27T01:31:27.686" v="1249" actId="1076"/>
          <ac:picMkLst>
            <pc:docMk/>
            <pc:sldMk cId="3565089912" sldId="266"/>
            <ac:picMk id="10" creationId="{10C8B907-00FF-4458-9E7A-BA56B8E69E5D}"/>
          </ac:picMkLst>
        </pc:picChg>
      </pc:sldChg>
      <pc:sldChg chg="addSp modSp add modAnim">
        <pc:chgData name="Rafael Rother" userId="0746e170c9314127" providerId="LiveId" clId="{A20E22C2-BA6B-4716-B1CD-592D4460B4FF}" dt="2019-11-27T02:06:49.866" v="1581"/>
        <pc:sldMkLst>
          <pc:docMk/>
          <pc:sldMk cId="3863163795" sldId="267"/>
        </pc:sldMkLst>
        <pc:spChg chg="mod">
          <ac:chgData name="Rafael Rother" userId="0746e170c9314127" providerId="LiveId" clId="{A20E22C2-BA6B-4716-B1CD-592D4460B4FF}" dt="2019-11-27T01:05:50.923" v="781" actId="20577"/>
          <ac:spMkLst>
            <pc:docMk/>
            <pc:sldMk cId="3863163795" sldId="267"/>
            <ac:spMk id="2" creationId="{8219571E-13AB-4B8D-B8BC-BF45AA1F5F1A}"/>
          </ac:spMkLst>
        </pc:spChg>
        <pc:spChg chg="mod">
          <ac:chgData name="Rafael Rother" userId="0746e170c9314127" providerId="LiveId" clId="{A20E22C2-BA6B-4716-B1CD-592D4460B4FF}" dt="2019-11-27T01:09:34.979" v="1062" actId="20577"/>
          <ac:spMkLst>
            <pc:docMk/>
            <pc:sldMk cId="3863163795" sldId="267"/>
            <ac:spMk id="3" creationId="{F83871A3-3492-4C0E-A016-298300C3AFF8}"/>
          </ac:spMkLst>
        </pc:spChg>
        <pc:picChg chg="add">
          <ac:chgData name="Rafael Rother" userId="0746e170c9314127" providerId="LiveId" clId="{A20E22C2-BA6B-4716-B1CD-592D4460B4FF}" dt="2019-11-27T02:06:28.343" v="1580"/>
          <ac:picMkLst>
            <pc:docMk/>
            <pc:sldMk cId="3863163795" sldId="267"/>
            <ac:picMk id="4" creationId="{22D80986-373F-4543-B540-58C11C76B4FA}"/>
          </ac:picMkLst>
        </pc:picChg>
      </pc:sldChg>
      <pc:sldChg chg="addSp modSp add modAnim">
        <pc:chgData name="Rafael Rother" userId="0746e170c9314127" providerId="LiveId" clId="{A20E22C2-BA6B-4716-B1CD-592D4460B4FF}" dt="2019-11-27T02:24:44.911" v="1933"/>
        <pc:sldMkLst>
          <pc:docMk/>
          <pc:sldMk cId="1383355945" sldId="268"/>
        </pc:sldMkLst>
        <pc:spChg chg="mod">
          <ac:chgData name="Rafael Rother" userId="0746e170c9314127" providerId="LiveId" clId="{A20E22C2-BA6B-4716-B1CD-592D4460B4FF}" dt="2019-11-27T02:02:38.236" v="1428" actId="20577"/>
          <ac:spMkLst>
            <pc:docMk/>
            <pc:sldMk cId="1383355945" sldId="268"/>
            <ac:spMk id="2" creationId="{55585691-0EB8-4232-911C-82422AF62C3A}"/>
          </ac:spMkLst>
        </pc:spChg>
        <pc:spChg chg="mod">
          <ac:chgData name="Rafael Rother" userId="0746e170c9314127" providerId="LiveId" clId="{A20E22C2-BA6B-4716-B1CD-592D4460B4FF}" dt="2019-11-27T02:19:47.385" v="1905" actId="20577"/>
          <ac:spMkLst>
            <pc:docMk/>
            <pc:sldMk cId="1383355945" sldId="268"/>
            <ac:spMk id="3" creationId="{32E2941E-C497-42A8-8755-B4E4D6917692}"/>
          </ac:spMkLst>
        </pc:spChg>
        <pc:picChg chg="add mod">
          <ac:chgData name="Rafael Rother" userId="0746e170c9314127" providerId="LiveId" clId="{A20E22C2-BA6B-4716-B1CD-592D4460B4FF}" dt="2019-11-27T02:14:40.323" v="1826" actId="1076"/>
          <ac:picMkLst>
            <pc:docMk/>
            <pc:sldMk cId="1383355945" sldId="268"/>
            <ac:picMk id="4" creationId="{F5C28917-9680-454C-AB04-B9F1DCFFDB76}"/>
          </ac:picMkLst>
        </pc:picChg>
        <pc:picChg chg="add mod">
          <ac:chgData name="Rafael Rother" userId="0746e170c9314127" providerId="LiveId" clId="{A20E22C2-BA6B-4716-B1CD-592D4460B4FF}" dt="2019-11-27T02:17:10.876" v="1836" actId="1076"/>
          <ac:picMkLst>
            <pc:docMk/>
            <pc:sldMk cId="1383355945" sldId="268"/>
            <ac:picMk id="5" creationId="{AF16391C-71B4-4170-A379-CE597806DB12}"/>
          </ac:picMkLst>
        </pc:picChg>
        <pc:picChg chg="add mod">
          <ac:chgData name="Rafael Rother" userId="0746e170c9314127" providerId="LiveId" clId="{A20E22C2-BA6B-4716-B1CD-592D4460B4FF}" dt="2019-11-27T02:23:06.526" v="1919" actId="1076"/>
          <ac:picMkLst>
            <pc:docMk/>
            <pc:sldMk cId="1383355945" sldId="268"/>
            <ac:picMk id="6" creationId="{2D1545FC-4CC4-41C1-8133-FDA75F3C67EC}"/>
          </ac:picMkLst>
        </pc:picChg>
        <pc:picChg chg="add mod">
          <ac:chgData name="Rafael Rother" userId="0746e170c9314127" providerId="LiveId" clId="{A20E22C2-BA6B-4716-B1CD-592D4460B4FF}" dt="2019-11-27T02:23:56.659" v="1931" actId="1076"/>
          <ac:picMkLst>
            <pc:docMk/>
            <pc:sldMk cId="1383355945" sldId="268"/>
            <ac:picMk id="7" creationId="{CB19FCF5-5717-40F8-AC05-FD202E0533E2}"/>
          </ac:picMkLst>
        </pc:picChg>
      </pc:sldChg>
      <pc:sldChg chg="addSp modSp add modAnim">
        <pc:chgData name="Rafael Rother" userId="0746e170c9314127" providerId="LiveId" clId="{A20E22C2-BA6B-4716-B1CD-592D4460B4FF}" dt="2019-11-27T02:33:29.371" v="2228"/>
        <pc:sldMkLst>
          <pc:docMk/>
          <pc:sldMk cId="1661494735" sldId="269"/>
        </pc:sldMkLst>
        <pc:spChg chg="mod">
          <ac:chgData name="Rafael Rother" userId="0746e170c9314127" providerId="LiveId" clId="{A20E22C2-BA6B-4716-B1CD-592D4460B4FF}" dt="2019-11-27T02:26:42.829" v="1978" actId="20577"/>
          <ac:spMkLst>
            <pc:docMk/>
            <pc:sldMk cId="1661494735" sldId="269"/>
            <ac:spMk id="2" creationId="{E6419DB9-11DA-4200-9950-52C7194169DF}"/>
          </ac:spMkLst>
        </pc:spChg>
        <pc:spChg chg="mod">
          <ac:chgData name="Rafael Rother" userId="0746e170c9314127" providerId="LiveId" clId="{A20E22C2-BA6B-4716-B1CD-592D4460B4FF}" dt="2019-11-27T02:31:09.485" v="2219" actId="20577"/>
          <ac:spMkLst>
            <pc:docMk/>
            <pc:sldMk cId="1661494735" sldId="269"/>
            <ac:spMk id="3" creationId="{2F201435-3A56-40FE-B7D6-7A27011078F0}"/>
          </ac:spMkLst>
        </pc:spChg>
        <pc:picChg chg="add mod">
          <ac:chgData name="Rafael Rother" userId="0746e170c9314127" providerId="LiveId" clId="{A20E22C2-BA6B-4716-B1CD-592D4460B4FF}" dt="2019-11-27T02:32:32.888" v="2221" actId="1076"/>
          <ac:picMkLst>
            <pc:docMk/>
            <pc:sldMk cId="1661494735" sldId="269"/>
            <ac:picMk id="4" creationId="{3C9C76C9-FE8F-4598-9101-3AB99B0D2D80}"/>
          </ac:picMkLst>
        </pc:picChg>
        <pc:picChg chg="add mod">
          <ac:chgData name="Rafael Rother" userId="0746e170c9314127" providerId="LiveId" clId="{A20E22C2-BA6B-4716-B1CD-592D4460B4FF}" dt="2019-11-27T02:33:22.612" v="2227" actId="1076"/>
          <ac:picMkLst>
            <pc:docMk/>
            <pc:sldMk cId="1661494735" sldId="269"/>
            <ac:picMk id="5" creationId="{24DB015C-D649-4359-862A-C2B8221C3471}"/>
          </ac:picMkLst>
        </pc:picChg>
      </pc:sldChg>
      <pc:sldChg chg="addSp delSp modSp add">
        <pc:chgData name="Rafael Rother" userId="0746e170c9314127" providerId="LiveId" clId="{A20E22C2-BA6B-4716-B1CD-592D4460B4FF}" dt="2019-11-27T02:43:01.150" v="2348" actId="1076"/>
        <pc:sldMkLst>
          <pc:docMk/>
          <pc:sldMk cId="695280880" sldId="270"/>
        </pc:sldMkLst>
        <pc:spChg chg="mod">
          <ac:chgData name="Rafael Rother" userId="0746e170c9314127" providerId="LiveId" clId="{A20E22C2-BA6B-4716-B1CD-592D4460B4FF}" dt="2019-11-27T02:36:16.909" v="2251" actId="20577"/>
          <ac:spMkLst>
            <pc:docMk/>
            <pc:sldMk cId="695280880" sldId="270"/>
            <ac:spMk id="2" creationId="{F86F22BC-1A8E-4AB9-990F-0B84652068C1}"/>
          </ac:spMkLst>
        </pc:spChg>
        <pc:spChg chg="mod">
          <ac:chgData name="Rafael Rother" userId="0746e170c9314127" providerId="LiveId" clId="{A20E22C2-BA6B-4716-B1CD-592D4460B4FF}" dt="2019-11-27T02:40:32.906" v="2343" actId="14100"/>
          <ac:spMkLst>
            <pc:docMk/>
            <pc:sldMk cId="695280880" sldId="270"/>
            <ac:spMk id="3" creationId="{22D96F3B-0F84-4216-B85F-5B73523651BD}"/>
          </ac:spMkLst>
        </pc:spChg>
        <pc:picChg chg="add del mod">
          <ac:chgData name="Rafael Rother" userId="0746e170c9314127" providerId="LiveId" clId="{A20E22C2-BA6B-4716-B1CD-592D4460B4FF}" dt="2019-11-27T02:42:57.892" v="2346" actId="478"/>
          <ac:picMkLst>
            <pc:docMk/>
            <pc:sldMk cId="695280880" sldId="270"/>
            <ac:picMk id="4" creationId="{B91A5055-00AF-457C-91BE-378A721271E4}"/>
          </ac:picMkLst>
        </pc:picChg>
        <pc:picChg chg="add mod">
          <ac:chgData name="Rafael Rother" userId="0746e170c9314127" providerId="LiveId" clId="{A20E22C2-BA6B-4716-B1CD-592D4460B4FF}" dt="2019-11-27T02:43:01.150" v="2348" actId="1076"/>
          <ac:picMkLst>
            <pc:docMk/>
            <pc:sldMk cId="695280880" sldId="270"/>
            <ac:picMk id="5" creationId="{B5EC7CF9-E9A1-4DBB-9B65-5B39A6181311}"/>
          </ac:picMkLst>
        </pc:picChg>
      </pc:sldChg>
      <pc:sldChg chg="addSp modSp add">
        <pc:chgData name="Rafael Rother" userId="0746e170c9314127" providerId="LiveId" clId="{A20E22C2-BA6B-4716-B1CD-592D4460B4FF}" dt="2019-11-27T02:46:57" v="2467" actId="1076"/>
        <pc:sldMkLst>
          <pc:docMk/>
          <pc:sldMk cId="3470664125" sldId="271"/>
        </pc:sldMkLst>
        <pc:spChg chg="mod">
          <ac:chgData name="Rafael Rother" userId="0746e170c9314127" providerId="LiveId" clId="{A20E22C2-BA6B-4716-B1CD-592D4460B4FF}" dt="2019-11-27T02:44:10.717" v="2371" actId="20577"/>
          <ac:spMkLst>
            <pc:docMk/>
            <pc:sldMk cId="3470664125" sldId="271"/>
            <ac:spMk id="2" creationId="{41B4EFFB-0591-4B42-866B-F588D59C6D1A}"/>
          </ac:spMkLst>
        </pc:spChg>
        <pc:spChg chg="mod">
          <ac:chgData name="Rafael Rother" userId="0746e170c9314127" providerId="LiveId" clId="{A20E22C2-BA6B-4716-B1CD-592D4460B4FF}" dt="2019-11-27T02:46:44.985" v="2463" actId="14100"/>
          <ac:spMkLst>
            <pc:docMk/>
            <pc:sldMk cId="3470664125" sldId="271"/>
            <ac:spMk id="3" creationId="{8500F7D2-770B-4C29-BF4C-DBA2A2997BED}"/>
          </ac:spMkLst>
        </pc:spChg>
        <pc:picChg chg="add mod">
          <ac:chgData name="Rafael Rother" userId="0746e170c9314127" providerId="LiveId" clId="{A20E22C2-BA6B-4716-B1CD-592D4460B4FF}" dt="2019-11-27T02:46:57" v="2467" actId="1076"/>
          <ac:picMkLst>
            <pc:docMk/>
            <pc:sldMk cId="3470664125" sldId="271"/>
            <ac:picMk id="4" creationId="{80194B06-44D6-4F6C-A319-2CBFA28A0112}"/>
          </ac:picMkLst>
        </pc:picChg>
      </pc:sldChg>
      <pc:sldChg chg="addSp modSp add modAnim">
        <pc:chgData name="Rafael Rother" userId="0746e170c9314127" providerId="LiveId" clId="{A20E22C2-BA6B-4716-B1CD-592D4460B4FF}" dt="2019-11-27T02:52:46.909" v="2581"/>
        <pc:sldMkLst>
          <pc:docMk/>
          <pc:sldMk cId="2885759408" sldId="272"/>
        </pc:sldMkLst>
        <pc:spChg chg="mod">
          <ac:chgData name="Rafael Rother" userId="0746e170c9314127" providerId="LiveId" clId="{A20E22C2-BA6B-4716-B1CD-592D4460B4FF}" dt="2019-11-27T02:51:27.726" v="2490" actId="20577"/>
          <ac:spMkLst>
            <pc:docMk/>
            <pc:sldMk cId="2885759408" sldId="272"/>
            <ac:spMk id="2" creationId="{88A00C97-75AD-4DF6-B27B-83813B79D9CC}"/>
          </ac:spMkLst>
        </pc:spChg>
        <pc:spChg chg="mod">
          <ac:chgData name="Rafael Rother" userId="0746e170c9314127" providerId="LiveId" clId="{A20E22C2-BA6B-4716-B1CD-592D4460B4FF}" dt="2019-11-27T02:52:27.294" v="2577" actId="14100"/>
          <ac:spMkLst>
            <pc:docMk/>
            <pc:sldMk cId="2885759408" sldId="272"/>
            <ac:spMk id="3" creationId="{522B25C6-4EA3-4219-A2DE-A672B1131DF2}"/>
          </ac:spMkLst>
        </pc:spChg>
        <pc:picChg chg="add mod">
          <ac:chgData name="Rafael Rother" userId="0746e170c9314127" providerId="LiveId" clId="{A20E22C2-BA6B-4716-B1CD-592D4460B4FF}" dt="2019-11-27T02:52:38.163" v="2580" actId="1076"/>
          <ac:picMkLst>
            <pc:docMk/>
            <pc:sldMk cId="2885759408" sldId="272"/>
            <ac:picMk id="4" creationId="{DB3B38B9-809B-4C38-A9EF-B3AFF5FB688E}"/>
          </ac:picMkLst>
        </pc:picChg>
      </pc:sldChg>
      <pc:sldChg chg="addSp delSp modSp add modAnim">
        <pc:chgData name="Rafael Rother" userId="0746e170c9314127" providerId="LiveId" clId="{A20E22C2-BA6B-4716-B1CD-592D4460B4FF}" dt="2019-11-27T03:00:26.353" v="2674" actId="1076"/>
        <pc:sldMkLst>
          <pc:docMk/>
          <pc:sldMk cId="938549357" sldId="273"/>
        </pc:sldMkLst>
        <pc:spChg chg="mod">
          <ac:chgData name="Rafael Rother" userId="0746e170c9314127" providerId="LiveId" clId="{A20E22C2-BA6B-4716-B1CD-592D4460B4FF}" dt="2019-11-27T02:53:45.382" v="2604" actId="20577"/>
          <ac:spMkLst>
            <pc:docMk/>
            <pc:sldMk cId="938549357" sldId="273"/>
            <ac:spMk id="2" creationId="{3186A925-E641-4178-ABAE-B5E32676D5CB}"/>
          </ac:spMkLst>
        </pc:spChg>
        <pc:spChg chg="mod">
          <ac:chgData name="Rafael Rother" userId="0746e170c9314127" providerId="LiveId" clId="{A20E22C2-BA6B-4716-B1CD-592D4460B4FF}" dt="2019-11-27T02:54:37.658" v="2659" actId="14100"/>
          <ac:spMkLst>
            <pc:docMk/>
            <pc:sldMk cId="938549357" sldId="273"/>
            <ac:spMk id="3" creationId="{0424B53D-8664-4769-84D4-4EA6D6344E00}"/>
          </ac:spMkLst>
        </pc:spChg>
        <pc:picChg chg="add del mod">
          <ac:chgData name="Rafael Rother" userId="0746e170c9314127" providerId="LiveId" clId="{A20E22C2-BA6B-4716-B1CD-592D4460B4FF}" dt="2019-11-27T02:58:25.789" v="2663" actId="478"/>
          <ac:picMkLst>
            <pc:docMk/>
            <pc:sldMk cId="938549357" sldId="273"/>
            <ac:picMk id="4" creationId="{936821B4-FCAC-409A-8F9D-CF010DE7E186}"/>
          </ac:picMkLst>
        </pc:picChg>
        <pc:picChg chg="add mod">
          <ac:chgData name="Rafael Rother" userId="0746e170c9314127" providerId="LiveId" clId="{A20E22C2-BA6B-4716-B1CD-592D4460B4FF}" dt="2019-11-27T02:58:52.216" v="2665" actId="1076"/>
          <ac:picMkLst>
            <pc:docMk/>
            <pc:sldMk cId="938549357" sldId="273"/>
            <ac:picMk id="5" creationId="{04A418F3-36A4-45B7-B035-70C154C7FFD2}"/>
          </ac:picMkLst>
        </pc:picChg>
        <pc:picChg chg="add mod">
          <ac:chgData name="Rafael Rother" userId="0746e170c9314127" providerId="LiveId" clId="{A20E22C2-BA6B-4716-B1CD-592D4460B4FF}" dt="2019-11-27T03:00:26.353" v="2674" actId="1076"/>
          <ac:picMkLst>
            <pc:docMk/>
            <pc:sldMk cId="938549357" sldId="273"/>
            <ac:picMk id="6" creationId="{F9D8149F-EE7B-40C0-A2BB-B9A7161CA79F}"/>
          </ac:picMkLst>
        </pc:picChg>
      </pc:sldChg>
      <pc:sldChg chg="addSp delSp modSp add delAnim modAnim">
        <pc:chgData name="Rafael Rother" userId="0746e170c9314127" providerId="LiveId" clId="{A20E22C2-BA6B-4716-B1CD-592D4460B4FF}" dt="2019-11-27T03:16:06.405" v="3148" actId="166"/>
        <pc:sldMkLst>
          <pc:docMk/>
          <pc:sldMk cId="3282718699" sldId="274"/>
        </pc:sldMkLst>
        <pc:spChg chg="mod">
          <ac:chgData name="Rafael Rother" userId="0746e170c9314127" providerId="LiveId" clId="{A20E22C2-BA6B-4716-B1CD-592D4460B4FF}" dt="2019-11-27T03:03:27.302" v="2697" actId="20577"/>
          <ac:spMkLst>
            <pc:docMk/>
            <pc:sldMk cId="3282718699" sldId="274"/>
            <ac:spMk id="2" creationId="{FCB2896B-A90A-4F40-A58E-E72D383EBEB0}"/>
          </ac:spMkLst>
        </pc:spChg>
        <pc:spChg chg="mod">
          <ac:chgData name="Rafael Rother" userId="0746e170c9314127" providerId="LiveId" clId="{A20E22C2-BA6B-4716-B1CD-592D4460B4FF}" dt="2019-11-27T03:04:38.093" v="2790" actId="14100"/>
          <ac:spMkLst>
            <pc:docMk/>
            <pc:sldMk cId="3282718699" sldId="274"/>
            <ac:spMk id="3" creationId="{FA040AEE-FC7A-4B10-9259-2D90719F30A4}"/>
          </ac:spMkLst>
        </pc:spChg>
        <pc:picChg chg="add del mod">
          <ac:chgData name="Rafael Rother" userId="0746e170c9314127" providerId="LiveId" clId="{A20E22C2-BA6B-4716-B1CD-592D4460B4FF}" dt="2019-11-27T03:14:17.453" v="3142" actId="478"/>
          <ac:picMkLst>
            <pc:docMk/>
            <pc:sldMk cId="3282718699" sldId="274"/>
            <ac:picMk id="4" creationId="{3A1D72B1-7EBC-43F0-9656-9680E467F2A4}"/>
          </ac:picMkLst>
        </pc:picChg>
        <pc:picChg chg="add mod ord">
          <ac:chgData name="Rafael Rother" userId="0746e170c9314127" providerId="LiveId" clId="{A20E22C2-BA6B-4716-B1CD-592D4460B4FF}" dt="2019-11-27T03:16:06.405" v="3148" actId="166"/>
          <ac:picMkLst>
            <pc:docMk/>
            <pc:sldMk cId="3282718699" sldId="274"/>
            <ac:picMk id="5" creationId="{EA58A29F-9C0A-4C1C-B2B3-C924FAB53EBE}"/>
          </ac:picMkLst>
        </pc:picChg>
        <pc:picChg chg="add del mod">
          <ac:chgData name="Rafael Rother" userId="0746e170c9314127" providerId="LiveId" clId="{A20E22C2-BA6B-4716-B1CD-592D4460B4FF}" dt="2019-11-27T03:15:16.149" v="3144" actId="478"/>
          <ac:picMkLst>
            <pc:docMk/>
            <pc:sldMk cId="3282718699" sldId="274"/>
            <ac:picMk id="6" creationId="{3F6EE89A-5B64-486B-B17C-26F512C18A09}"/>
          </ac:picMkLst>
        </pc:picChg>
        <pc:picChg chg="add">
          <ac:chgData name="Rafael Rother" userId="0746e170c9314127" providerId="LiveId" clId="{A20E22C2-BA6B-4716-B1CD-592D4460B4FF}" dt="2019-11-27T03:15:19.727" v="3145"/>
          <ac:picMkLst>
            <pc:docMk/>
            <pc:sldMk cId="3282718699" sldId="274"/>
            <ac:picMk id="7" creationId="{193CF716-4E71-42EF-B1E1-36FD6A4D0738}"/>
          </ac:picMkLst>
        </pc:picChg>
      </pc:sldChg>
      <pc:sldChg chg="addSp modSp add">
        <pc:chgData name="Rafael Rother" userId="0746e170c9314127" providerId="LiveId" clId="{A20E22C2-BA6B-4716-B1CD-592D4460B4FF}" dt="2019-11-27T03:17:04.416" v="3155" actId="1076"/>
        <pc:sldMkLst>
          <pc:docMk/>
          <pc:sldMk cId="1180366868" sldId="275"/>
        </pc:sldMkLst>
        <pc:spChg chg="mod">
          <ac:chgData name="Rafael Rother" userId="0746e170c9314127" providerId="LiveId" clId="{A20E22C2-BA6B-4716-B1CD-592D4460B4FF}" dt="2019-11-27T03:07:41.333" v="2817" actId="20577"/>
          <ac:spMkLst>
            <pc:docMk/>
            <pc:sldMk cId="1180366868" sldId="275"/>
            <ac:spMk id="2" creationId="{612D9B2C-B5F5-4E48-AF03-F009B5A198AB}"/>
          </ac:spMkLst>
        </pc:spChg>
        <pc:spChg chg="mod">
          <ac:chgData name="Rafael Rother" userId="0746e170c9314127" providerId="LiveId" clId="{A20E22C2-BA6B-4716-B1CD-592D4460B4FF}" dt="2019-11-27T03:12:41.162" v="3137" actId="313"/>
          <ac:spMkLst>
            <pc:docMk/>
            <pc:sldMk cId="1180366868" sldId="275"/>
            <ac:spMk id="3" creationId="{EA6B4EE1-14DC-4BE3-BCC3-C114D1F44FA1}"/>
          </ac:spMkLst>
        </pc:spChg>
        <pc:picChg chg="add mod">
          <ac:chgData name="Rafael Rother" userId="0746e170c9314127" providerId="LiveId" clId="{A20E22C2-BA6B-4716-B1CD-592D4460B4FF}" dt="2019-11-27T03:12:44.986" v="3138" actId="1076"/>
          <ac:picMkLst>
            <pc:docMk/>
            <pc:sldMk cId="1180366868" sldId="275"/>
            <ac:picMk id="4" creationId="{A413E156-749B-46BF-9651-834561DD4A13}"/>
          </ac:picMkLst>
        </pc:picChg>
        <pc:picChg chg="add mod">
          <ac:chgData name="Rafael Rother" userId="0746e170c9314127" providerId="LiveId" clId="{A20E22C2-BA6B-4716-B1CD-592D4460B4FF}" dt="2019-11-27T03:17:04.416" v="3155" actId="1076"/>
          <ac:picMkLst>
            <pc:docMk/>
            <pc:sldMk cId="1180366868" sldId="275"/>
            <ac:picMk id="5" creationId="{973AB834-627A-4B66-B2B7-464E43488898}"/>
          </ac:picMkLst>
        </pc:picChg>
      </pc:sldChg>
      <pc:sldChg chg="addSp modSp add">
        <pc:chgData name="Rafael Rother" userId="0746e170c9314127" providerId="LiveId" clId="{A20E22C2-BA6B-4716-B1CD-592D4460B4FF}" dt="2019-11-27T03:21:39.398" v="3529" actId="20577"/>
        <pc:sldMkLst>
          <pc:docMk/>
          <pc:sldMk cId="3771294445" sldId="276"/>
        </pc:sldMkLst>
        <pc:spChg chg="mod">
          <ac:chgData name="Rafael Rother" userId="0746e170c9314127" providerId="LiveId" clId="{A20E22C2-BA6B-4716-B1CD-592D4460B4FF}" dt="2019-11-27T03:17:43.542" v="3210" actId="20577"/>
          <ac:spMkLst>
            <pc:docMk/>
            <pc:sldMk cId="3771294445" sldId="276"/>
            <ac:spMk id="2" creationId="{7666B4AF-0F21-43B4-9109-AC61490B5DB2}"/>
          </ac:spMkLst>
        </pc:spChg>
        <pc:spChg chg="mod">
          <ac:chgData name="Rafael Rother" userId="0746e170c9314127" providerId="LiveId" clId="{A20E22C2-BA6B-4716-B1CD-592D4460B4FF}" dt="2019-11-27T03:21:39.398" v="3529" actId="20577"/>
          <ac:spMkLst>
            <pc:docMk/>
            <pc:sldMk cId="3771294445" sldId="276"/>
            <ac:spMk id="3" creationId="{B45E87A8-AF1E-4E25-B966-DEAA130DB00A}"/>
          </ac:spMkLst>
        </pc:spChg>
        <pc:picChg chg="add mod">
          <ac:chgData name="Rafael Rother" userId="0746e170c9314127" providerId="LiveId" clId="{A20E22C2-BA6B-4716-B1CD-592D4460B4FF}" dt="2019-11-27T03:18:04.551" v="3216" actId="1076"/>
          <ac:picMkLst>
            <pc:docMk/>
            <pc:sldMk cId="3771294445" sldId="276"/>
            <ac:picMk id="4" creationId="{8CC68A9B-BC18-4739-B27E-37B567B8293A}"/>
          </ac:picMkLst>
        </pc:picChg>
      </pc:sldChg>
      <pc:sldChg chg="addSp modSp add">
        <pc:chgData name="Rafael Rother" userId="0746e170c9314127" providerId="LiveId" clId="{A20E22C2-BA6B-4716-B1CD-592D4460B4FF}" dt="2019-11-27T03:28:50.255" v="3728" actId="14100"/>
        <pc:sldMkLst>
          <pc:docMk/>
          <pc:sldMk cId="2534782572" sldId="277"/>
        </pc:sldMkLst>
        <pc:spChg chg="mod">
          <ac:chgData name="Rafael Rother" userId="0746e170c9314127" providerId="LiveId" clId="{A20E22C2-BA6B-4716-B1CD-592D4460B4FF}" dt="2019-11-27T03:22:39.806" v="3546" actId="20577"/>
          <ac:spMkLst>
            <pc:docMk/>
            <pc:sldMk cId="2534782572" sldId="277"/>
            <ac:spMk id="2" creationId="{E1F4BBE0-3DF3-4F6F-BE96-FA409F763F3C}"/>
          </ac:spMkLst>
        </pc:spChg>
        <pc:spChg chg="mod">
          <ac:chgData name="Rafael Rother" userId="0746e170c9314127" providerId="LiveId" clId="{A20E22C2-BA6B-4716-B1CD-592D4460B4FF}" dt="2019-11-27T03:28:50.255" v="3728" actId="14100"/>
          <ac:spMkLst>
            <pc:docMk/>
            <pc:sldMk cId="2534782572" sldId="277"/>
            <ac:spMk id="3" creationId="{16A97098-62FE-4452-AC86-69A851AF3ED9}"/>
          </ac:spMkLst>
        </pc:spChg>
        <pc:picChg chg="add mod modCrop">
          <ac:chgData name="Rafael Rother" userId="0746e170c9314127" providerId="LiveId" clId="{A20E22C2-BA6B-4716-B1CD-592D4460B4FF}" dt="2019-11-27T03:28:46.639" v="3727" actId="1076"/>
          <ac:picMkLst>
            <pc:docMk/>
            <pc:sldMk cId="2534782572" sldId="277"/>
            <ac:picMk id="4" creationId="{9453206B-8F38-4CAE-AD3E-62E0AD57BD1F}"/>
          </ac:picMkLst>
        </pc:picChg>
      </pc:sldChg>
      <pc:sldChg chg="addSp modSp add modAnim">
        <pc:chgData name="Rafael Rother" userId="0746e170c9314127" providerId="LiveId" clId="{A20E22C2-BA6B-4716-B1CD-592D4460B4FF}" dt="2019-11-27T03:32:30.826" v="3835" actId="1076"/>
        <pc:sldMkLst>
          <pc:docMk/>
          <pc:sldMk cId="3988289020" sldId="278"/>
        </pc:sldMkLst>
        <pc:spChg chg="mod">
          <ac:chgData name="Rafael Rother" userId="0746e170c9314127" providerId="LiveId" clId="{A20E22C2-BA6B-4716-B1CD-592D4460B4FF}" dt="2019-11-27T03:29:08.070" v="3745" actId="20577"/>
          <ac:spMkLst>
            <pc:docMk/>
            <pc:sldMk cId="3988289020" sldId="278"/>
            <ac:spMk id="2" creationId="{EB6C1130-EE34-485B-B913-8E37693387F6}"/>
          </ac:spMkLst>
        </pc:spChg>
        <pc:spChg chg="mod">
          <ac:chgData name="Rafael Rother" userId="0746e170c9314127" providerId="LiveId" clId="{A20E22C2-BA6B-4716-B1CD-592D4460B4FF}" dt="2019-11-27T03:29:51.991" v="3821" actId="14100"/>
          <ac:spMkLst>
            <pc:docMk/>
            <pc:sldMk cId="3988289020" sldId="278"/>
            <ac:spMk id="3" creationId="{C1595151-53CA-4802-AD49-A4AD30F0154C}"/>
          </ac:spMkLst>
        </pc:spChg>
        <pc:picChg chg="add mod">
          <ac:chgData name="Rafael Rother" userId="0746e170c9314127" providerId="LiveId" clId="{A20E22C2-BA6B-4716-B1CD-592D4460B4FF}" dt="2019-11-27T03:30:14.062" v="3825" actId="1076"/>
          <ac:picMkLst>
            <pc:docMk/>
            <pc:sldMk cId="3988289020" sldId="278"/>
            <ac:picMk id="4" creationId="{646FB83E-D7A1-4553-A5DA-007971A7CCA3}"/>
          </ac:picMkLst>
        </pc:picChg>
        <pc:picChg chg="add mod">
          <ac:chgData name="Rafael Rother" userId="0746e170c9314127" providerId="LiveId" clId="{A20E22C2-BA6B-4716-B1CD-592D4460B4FF}" dt="2019-11-27T03:31:11.613" v="3828" actId="1076"/>
          <ac:picMkLst>
            <pc:docMk/>
            <pc:sldMk cId="3988289020" sldId="278"/>
            <ac:picMk id="5" creationId="{C04447F6-16AE-4BBC-BF03-561B729D8B54}"/>
          </ac:picMkLst>
        </pc:picChg>
        <pc:picChg chg="add mod">
          <ac:chgData name="Rafael Rother" userId="0746e170c9314127" providerId="LiveId" clId="{A20E22C2-BA6B-4716-B1CD-592D4460B4FF}" dt="2019-11-27T03:32:30.826" v="3835" actId="1076"/>
          <ac:picMkLst>
            <pc:docMk/>
            <pc:sldMk cId="3988289020" sldId="278"/>
            <ac:picMk id="6" creationId="{988C6F2D-1D36-470E-AABB-89893A678432}"/>
          </ac:picMkLst>
        </pc:picChg>
      </pc:sldChg>
      <pc:sldChg chg="addSp delSp modSp add">
        <pc:chgData name="Rafael Rother" userId="0746e170c9314127" providerId="LiveId" clId="{A20E22C2-BA6B-4716-B1CD-592D4460B4FF}" dt="2019-11-27T03:35:07.970" v="3962" actId="1076"/>
        <pc:sldMkLst>
          <pc:docMk/>
          <pc:sldMk cId="2539101265" sldId="279"/>
        </pc:sldMkLst>
        <pc:spChg chg="mod">
          <ac:chgData name="Rafael Rother" userId="0746e170c9314127" providerId="LiveId" clId="{A20E22C2-BA6B-4716-B1CD-592D4460B4FF}" dt="2019-11-27T03:33:29.295" v="3853" actId="20577"/>
          <ac:spMkLst>
            <pc:docMk/>
            <pc:sldMk cId="2539101265" sldId="279"/>
            <ac:spMk id="2" creationId="{56384CB6-70E2-41D7-83C4-0AF1BF7F793F}"/>
          </ac:spMkLst>
        </pc:spChg>
        <pc:spChg chg="mod">
          <ac:chgData name="Rafael Rother" userId="0746e170c9314127" providerId="LiveId" clId="{A20E22C2-BA6B-4716-B1CD-592D4460B4FF}" dt="2019-11-27T03:35:07.970" v="3962" actId="1076"/>
          <ac:spMkLst>
            <pc:docMk/>
            <pc:sldMk cId="2539101265" sldId="279"/>
            <ac:spMk id="3" creationId="{0B5E76EC-30CC-465A-8A0D-7985AE12E1F5}"/>
          </ac:spMkLst>
        </pc:spChg>
        <pc:picChg chg="add del">
          <ac:chgData name="Rafael Rother" userId="0746e170c9314127" providerId="LiveId" clId="{A20E22C2-BA6B-4716-B1CD-592D4460B4FF}" dt="2019-11-27T03:33:33.582" v="3855" actId="478"/>
          <ac:picMkLst>
            <pc:docMk/>
            <pc:sldMk cId="2539101265" sldId="279"/>
            <ac:picMk id="4" creationId="{E555697C-9FA5-416E-AE4A-DC18FA3E8F57}"/>
          </ac:picMkLst>
        </pc:picChg>
        <pc:picChg chg="add mod">
          <ac:chgData name="Rafael Rother" userId="0746e170c9314127" providerId="LiveId" clId="{A20E22C2-BA6B-4716-B1CD-592D4460B4FF}" dt="2019-11-27T03:35:06.933" v="3961" actId="14100"/>
          <ac:picMkLst>
            <pc:docMk/>
            <pc:sldMk cId="2539101265" sldId="279"/>
            <ac:picMk id="5" creationId="{B8D664EC-DD71-4679-85AF-CFD0ABC666C9}"/>
          </ac:picMkLst>
        </pc:picChg>
      </pc:sldChg>
      <pc:sldChg chg="addSp modSp add">
        <pc:chgData name="Rafael Rother" userId="0746e170c9314127" providerId="LiveId" clId="{A20E22C2-BA6B-4716-B1CD-592D4460B4FF}" dt="2019-11-27T03:47:24.758" v="4250" actId="1076"/>
        <pc:sldMkLst>
          <pc:docMk/>
          <pc:sldMk cId="1482210167" sldId="280"/>
        </pc:sldMkLst>
        <pc:spChg chg="mod">
          <ac:chgData name="Rafael Rother" userId="0746e170c9314127" providerId="LiveId" clId="{A20E22C2-BA6B-4716-B1CD-592D4460B4FF}" dt="2019-11-27T03:35:39.438" v="3988" actId="20577"/>
          <ac:spMkLst>
            <pc:docMk/>
            <pc:sldMk cId="1482210167" sldId="280"/>
            <ac:spMk id="2" creationId="{B6644CB3-BB32-442B-A039-1AAE2428A98D}"/>
          </ac:spMkLst>
        </pc:spChg>
        <pc:spChg chg="mod">
          <ac:chgData name="Rafael Rother" userId="0746e170c9314127" providerId="LiveId" clId="{A20E22C2-BA6B-4716-B1CD-592D4460B4FF}" dt="2019-11-27T03:47:17.440" v="4248" actId="14100"/>
          <ac:spMkLst>
            <pc:docMk/>
            <pc:sldMk cId="1482210167" sldId="280"/>
            <ac:spMk id="3" creationId="{F1D5AC2C-E1AB-49C1-88AD-A513A2E2C30D}"/>
          </ac:spMkLst>
        </pc:spChg>
        <pc:picChg chg="add mod">
          <ac:chgData name="Rafael Rother" userId="0746e170c9314127" providerId="LiveId" clId="{A20E22C2-BA6B-4716-B1CD-592D4460B4FF}" dt="2019-11-27T03:47:24.758" v="4250" actId="1076"/>
          <ac:picMkLst>
            <pc:docMk/>
            <pc:sldMk cId="1482210167" sldId="280"/>
            <ac:picMk id="4" creationId="{CC0FC036-408C-4C72-B97A-6B48E936003E}"/>
          </ac:picMkLst>
        </pc:picChg>
      </pc:sldChg>
      <pc:sldChg chg="addSp delSp modSp add delAnim modAnim">
        <pc:chgData name="Rafael Rother" userId="0746e170c9314127" providerId="LiveId" clId="{A20E22C2-BA6B-4716-B1CD-592D4460B4FF}" dt="2019-11-27T03:41:39.402" v="4055"/>
        <pc:sldMkLst>
          <pc:docMk/>
          <pc:sldMk cId="4140028994" sldId="281"/>
        </pc:sldMkLst>
        <pc:spChg chg="mod">
          <ac:chgData name="Rafael Rother" userId="0746e170c9314127" providerId="LiveId" clId="{A20E22C2-BA6B-4716-B1CD-592D4460B4FF}" dt="2019-11-27T03:36:30.623" v="4006" actId="20577"/>
          <ac:spMkLst>
            <pc:docMk/>
            <pc:sldMk cId="4140028994" sldId="281"/>
            <ac:spMk id="2" creationId="{E1F4BBE0-3DF3-4F6F-BE96-FA409F763F3C}"/>
          </ac:spMkLst>
        </pc:spChg>
        <pc:spChg chg="mod">
          <ac:chgData name="Rafael Rother" userId="0746e170c9314127" providerId="LiveId" clId="{A20E22C2-BA6B-4716-B1CD-592D4460B4FF}" dt="2019-11-27T03:40:34.280" v="4048" actId="14100"/>
          <ac:spMkLst>
            <pc:docMk/>
            <pc:sldMk cId="4140028994" sldId="281"/>
            <ac:spMk id="3" creationId="{16A97098-62FE-4452-AC86-69A851AF3ED9}"/>
          </ac:spMkLst>
        </pc:spChg>
        <pc:picChg chg="del mod">
          <ac:chgData name="Rafael Rother" userId="0746e170c9314127" providerId="LiveId" clId="{A20E22C2-BA6B-4716-B1CD-592D4460B4FF}" dt="2019-11-27T03:39:54.591" v="4044" actId="478"/>
          <ac:picMkLst>
            <pc:docMk/>
            <pc:sldMk cId="4140028994" sldId="281"/>
            <ac:picMk id="4" creationId="{9453206B-8F38-4CAE-AD3E-62E0AD57BD1F}"/>
          </ac:picMkLst>
        </pc:picChg>
        <pc:picChg chg="add del mod modCrop">
          <ac:chgData name="Rafael Rother" userId="0746e170c9314127" providerId="LiveId" clId="{A20E22C2-BA6B-4716-B1CD-592D4460B4FF}" dt="2019-11-27T03:41:05.587" v="4052" actId="478"/>
          <ac:picMkLst>
            <pc:docMk/>
            <pc:sldMk cId="4140028994" sldId="281"/>
            <ac:picMk id="5" creationId="{4311F2F7-1203-445C-AC7E-CBBCC8CEC9CE}"/>
          </ac:picMkLst>
        </pc:picChg>
        <pc:picChg chg="add mod">
          <ac:chgData name="Rafael Rother" userId="0746e170c9314127" providerId="LiveId" clId="{A20E22C2-BA6B-4716-B1CD-592D4460B4FF}" dt="2019-11-27T03:41:37.217" v="4054" actId="1076"/>
          <ac:picMkLst>
            <pc:docMk/>
            <pc:sldMk cId="4140028994" sldId="281"/>
            <ac:picMk id="6" creationId="{7EBEC8FB-0008-4625-BE0C-157CA1D9FB6F}"/>
          </ac:picMkLst>
        </pc:picChg>
      </pc:sldChg>
      <pc:sldChg chg="addSp delSp modSp add delAnim modAnim">
        <pc:chgData name="Rafael Rother" userId="0746e170c9314127" providerId="LiveId" clId="{A20E22C2-BA6B-4716-B1CD-592D4460B4FF}" dt="2019-11-27T03:44:38.592" v="4110"/>
        <pc:sldMkLst>
          <pc:docMk/>
          <pc:sldMk cId="1163958430" sldId="282"/>
        </pc:sldMkLst>
        <pc:spChg chg="mod">
          <ac:chgData name="Rafael Rother" userId="0746e170c9314127" providerId="LiveId" clId="{A20E22C2-BA6B-4716-B1CD-592D4460B4FF}" dt="2019-11-27T03:43:01.399" v="4093" actId="20577"/>
          <ac:spMkLst>
            <pc:docMk/>
            <pc:sldMk cId="1163958430" sldId="282"/>
            <ac:spMk id="2" creationId="{EB6C1130-EE34-485B-B913-8E37693387F6}"/>
          </ac:spMkLst>
        </pc:spChg>
        <pc:spChg chg="mod">
          <ac:chgData name="Rafael Rother" userId="0746e170c9314127" providerId="LiveId" clId="{A20E22C2-BA6B-4716-B1CD-592D4460B4FF}" dt="2019-11-27T03:43:29.454" v="4097" actId="14100"/>
          <ac:spMkLst>
            <pc:docMk/>
            <pc:sldMk cId="1163958430" sldId="282"/>
            <ac:spMk id="3" creationId="{C1595151-53CA-4802-AD49-A4AD30F0154C}"/>
          </ac:spMkLst>
        </pc:spChg>
        <pc:picChg chg="del">
          <ac:chgData name="Rafael Rother" userId="0746e170c9314127" providerId="LiveId" clId="{A20E22C2-BA6B-4716-B1CD-592D4460B4FF}" dt="2019-11-27T03:42:53.131" v="4082" actId="478"/>
          <ac:picMkLst>
            <pc:docMk/>
            <pc:sldMk cId="1163958430" sldId="282"/>
            <ac:picMk id="4" creationId="{646FB83E-D7A1-4553-A5DA-007971A7CCA3}"/>
          </ac:picMkLst>
        </pc:picChg>
        <pc:picChg chg="del">
          <ac:chgData name="Rafael Rother" userId="0746e170c9314127" providerId="LiveId" clId="{A20E22C2-BA6B-4716-B1CD-592D4460B4FF}" dt="2019-11-27T03:42:52.548" v="4081" actId="478"/>
          <ac:picMkLst>
            <pc:docMk/>
            <pc:sldMk cId="1163958430" sldId="282"/>
            <ac:picMk id="5" creationId="{C04447F6-16AE-4BBC-BF03-561B729D8B54}"/>
          </ac:picMkLst>
        </pc:picChg>
        <pc:picChg chg="del">
          <ac:chgData name="Rafael Rother" userId="0746e170c9314127" providerId="LiveId" clId="{A20E22C2-BA6B-4716-B1CD-592D4460B4FF}" dt="2019-11-27T03:42:51.627" v="4080" actId="478"/>
          <ac:picMkLst>
            <pc:docMk/>
            <pc:sldMk cId="1163958430" sldId="282"/>
            <ac:picMk id="6" creationId="{988C6F2D-1D36-470E-AABB-89893A678432}"/>
          </ac:picMkLst>
        </pc:picChg>
        <pc:picChg chg="add mod">
          <ac:chgData name="Rafael Rother" userId="0746e170c9314127" providerId="LiveId" clId="{A20E22C2-BA6B-4716-B1CD-592D4460B4FF}" dt="2019-11-27T03:44:01.742" v="4101" actId="1076"/>
          <ac:picMkLst>
            <pc:docMk/>
            <pc:sldMk cId="1163958430" sldId="282"/>
            <ac:picMk id="7" creationId="{FA22E045-7DBF-4507-A53E-9B009688A5DE}"/>
          </ac:picMkLst>
        </pc:picChg>
        <pc:picChg chg="add mod">
          <ac:chgData name="Rafael Rother" userId="0746e170c9314127" providerId="LiveId" clId="{A20E22C2-BA6B-4716-B1CD-592D4460B4FF}" dt="2019-11-27T03:44:29.840" v="4109" actId="1076"/>
          <ac:picMkLst>
            <pc:docMk/>
            <pc:sldMk cId="1163958430" sldId="282"/>
            <ac:picMk id="8" creationId="{ADC26655-1506-4EF7-A6E0-DE36E228AC2C}"/>
          </ac:picMkLst>
        </pc:picChg>
      </pc:sldChg>
      <pc:sldChg chg="modSp add del">
        <pc:chgData name="Rafael Rother" userId="0746e170c9314127" providerId="LiveId" clId="{A20E22C2-BA6B-4716-B1CD-592D4460B4FF}" dt="2019-11-27T03:50:47.575" v="4320" actId="2696"/>
        <pc:sldMkLst>
          <pc:docMk/>
          <pc:sldMk cId="274641889" sldId="283"/>
        </pc:sldMkLst>
        <pc:spChg chg="mod">
          <ac:chgData name="Rafael Rother" userId="0746e170c9314127" providerId="LiveId" clId="{A20E22C2-BA6B-4716-B1CD-592D4460B4FF}" dt="2019-11-27T03:49:54.327" v="4319" actId="20577"/>
          <ac:spMkLst>
            <pc:docMk/>
            <pc:sldMk cId="274641889" sldId="283"/>
            <ac:spMk id="2" creationId="{122D6239-806E-47AA-B318-44C6F28AEA5D}"/>
          </ac:spMkLst>
        </pc:spChg>
      </pc:sldChg>
      <pc:sldChg chg="addSp delSp modSp add ord">
        <pc:chgData name="Rafael Rother" userId="0746e170c9314127" providerId="LiveId" clId="{A20E22C2-BA6B-4716-B1CD-592D4460B4FF}" dt="2019-11-27T03:52:47.064" v="4357" actId="1076"/>
        <pc:sldMkLst>
          <pc:docMk/>
          <pc:sldMk cId="1981822280" sldId="283"/>
        </pc:sldMkLst>
        <pc:spChg chg="mod">
          <ac:chgData name="Rafael Rother" userId="0746e170c9314127" providerId="LiveId" clId="{A20E22C2-BA6B-4716-B1CD-592D4460B4FF}" dt="2019-11-27T03:51:07.583" v="4340" actId="20577"/>
          <ac:spMkLst>
            <pc:docMk/>
            <pc:sldMk cId="1981822280" sldId="283"/>
            <ac:spMk id="2" creationId="{E1F4BBE0-3DF3-4F6F-BE96-FA409F763F3C}"/>
          </ac:spMkLst>
        </pc:spChg>
        <pc:spChg chg="mod">
          <ac:chgData name="Rafael Rother" userId="0746e170c9314127" providerId="LiveId" clId="{A20E22C2-BA6B-4716-B1CD-592D4460B4FF}" dt="2019-11-27T03:51:39.088" v="4350" actId="20577"/>
          <ac:spMkLst>
            <pc:docMk/>
            <pc:sldMk cId="1981822280" sldId="283"/>
            <ac:spMk id="3" creationId="{16A97098-62FE-4452-AC86-69A851AF3ED9}"/>
          </ac:spMkLst>
        </pc:spChg>
        <pc:picChg chg="del">
          <ac:chgData name="Rafael Rother" userId="0746e170c9314127" providerId="LiveId" clId="{A20E22C2-BA6B-4716-B1CD-592D4460B4FF}" dt="2019-11-27T03:52:29.518" v="4351" actId="478"/>
          <ac:picMkLst>
            <pc:docMk/>
            <pc:sldMk cId="1981822280" sldId="283"/>
            <ac:picMk id="4" creationId="{9453206B-8F38-4CAE-AD3E-62E0AD57BD1F}"/>
          </ac:picMkLst>
        </pc:picChg>
        <pc:picChg chg="add mod modCrop">
          <ac:chgData name="Rafael Rother" userId="0746e170c9314127" providerId="LiveId" clId="{A20E22C2-BA6B-4716-B1CD-592D4460B4FF}" dt="2019-11-27T03:52:47.064" v="4357" actId="1076"/>
          <ac:picMkLst>
            <pc:docMk/>
            <pc:sldMk cId="1981822280" sldId="283"/>
            <ac:picMk id="5" creationId="{70AFE16E-A8E0-4FE5-92AA-CDFF75AF0F2B}"/>
          </ac:picMkLst>
        </pc:picChg>
      </pc:sldChg>
      <pc:sldChg chg="addSp delSp modSp add delAnim">
        <pc:chgData name="Rafael Rother" userId="0746e170c9314127" providerId="LiveId" clId="{A20E22C2-BA6B-4716-B1CD-592D4460B4FF}" dt="2019-11-27T03:54:41.464" v="4389" actId="14100"/>
        <pc:sldMkLst>
          <pc:docMk/>
          <pc:sldMk cId="1594124" sldId="284"/>
        </pc:sldMkLst>
        <pc:spChg chg="mod">
          <ac:chgData name="Rafael Rother" userId="0746e170c9314127" providerId="LiveId" clId="{A20E22C2-BA6B-4716-B1CD-592D4460B4FF}" dt="2019-11-27T03:53:37.616" v="4378" actId="20577"/>
          <ac:spMkLst>
            <pc:docMk/>
            <pc:sldMk cId="1594124" sldId="284"/>
            <ac:spMk id="2" creationId="{EB6C1130-EE34-485B-B913-8E37693387F6}"/>
          </ac:spMkLst>
        </pc:spChg>
        <pc:spChg chg="mod">
          <ac:chgData name="Rafael Rother" userId="0746e170c9314127" providerId="LiveId" clId="{A20E22C2-BA6B-4716-B1CD-592D4460B4FF}" dt="2019-11-27T03:54:41.464" v="4389" actId="14100"/>
          <ac:spMkLst>
            <pc:docMk/>
            <pc:sldMk cId="1594124" sldId="284"/>
            <ac:spMk id="3" creationId="{C1595151-53CA-4802-AD49-A4AD30F0154C}"/>
          </ac:spMkLst>
        </pc:spChg>
        <pc:picChg chg="del">
          <ac:chgData name="Rafael Rother" userId="0746e170c9314127" providerId="LiveId" clId="{A20E22C2-BA6B-4716-B1CD-592D4460B4FF}" dt="2019-11-27T03:53:47.571" v="4381" actId="478"/>
          <ac:picMkLst>
            <pc:docMk/>
            <pc:sldMk cId="1594124" sldId="284"/>
            <ac:picMk id="4" creationId="{646FB83E-D7A1-4553-A5DA-007971A7CCA3}"/>
          </ac:picMkLst>
        </pc:picChg>
        <pc:picChg chg="del">
          <ac:chgData name="Rafael Rother" userId="0746e170c9314127" providerId="LiveId" clId="{A20E22C2-BA6B-4716-B1CD-592D4460B4FF}" dt="2019-11-27T03:53:46.971" v="4380" actId="478"/>
          <ac:picMkLst>
            <pc:docMk/>
            <pc:sldMk cId="1594124" sldId="284"/>
            <ac:picMk id="5" creationId="{C04447F6-16AE-4BBC-BF03-561B729D8B54}"/>
          </ac:picMkLst>
        </pc:picChg>
        <pc:picChg chg="del">
          <ac:chgData name="Rafael Rother" userId="0746e170c9314127" providerId="LiveId" clId="{A20E22C2-BA6B-4716-B1CD-592D4460B4FF}" dt="2019-11-27T03:53:46.162" v="4379" actId="478"/>
          <ac:picMkLst>
            <pc:docMk/>
            <pc:sldMk cId="1594124" sldId="284"/>
            <ac:picMk id="6" creationId="{988C6F2D-1D36-470E-AABB-89893A678432}"/>
          </ac:picMkLst>
        </pc:picChg>
        <pc:picChg chg="add mod">
          <ac:chgData name="Rafael Rother" userId="0746e170c9314127" providerId="LiveId" clId="{A20E22C2-BA6B-4716-B1CD-592D4460B4FF}" dt="2019-11-27T03:54:07.765" v="4388" actId="1076"/>
          <ac:picMkLst>
            <pc:docMk/>
            <pc:sldMk cId="1594124" sldId="284"/>
            <ac:picMk id="7" creationId="{A12198F6-1CA1-43E2-A8EB-9E0FFFC1CF2B}"/>
          </ac:picMkLst>
        </pc:picChg>
      </pc:sldChg>
      <pc:sldChg chg="addSp modSp add">
        <pc:chgData name="Rafael Rother" userId="0746e170c9314127" providerId="LiveId" clId="{A20E22C2-BA6B-4716-B1CD-592D4460B4FF}" dt="2019-11-27T03:56:37.895" v="4463" actId="20577"/>
        <pc:sldMkLst>
          <pc:docMk/>
          <pc:sldMk cId="3949591465" sldId="285"/>
        </pc:sldMkLst>
        <pc:spChg chg="mod">
          <ac:chgData name="Rafael Rother" userId="0746e170c9314127" providerId="LiveId" clId="{A20E22C2-BA6B-4716-B1CD-592D4460B4FF}" dt="2019-11-27T03:56:37.895" v="4463" actId="20577"/>
          <ac:spMkLst>
            <pc:docMk/>
            <pc:sldMk cId="3949591465" sldId="285"/>
            <ac:spMk id="2" creationId="{4833639C-0806-448C-BA8B-6A61B3B84133}"/>
          </ac:spMkLst>
        </pc:spChg>
        <pc:spChg chg="mod">
          <ac:chgData name="Rafael Rother" userId="0746e170c9314127" providerId="LiveId" clId="{A20E22C2-BA6B-4716-B1CD-592D4460B4FF}" dt="2019-11-27T03:55:35.088" v="4438" actId="14100"/>
          <ac:spMkLst>
            <pc:docMk/>
            <pc:sldMk cId="3949591465" sldId="285"/>
            <ac:spMk id="3" creationId="{D1C2F748-99F5-493B-A42C-BD9C1F12BFFA}"/>
          </ac:spMkLst>
        </pc:spChg>
        <pc:picChg chg="add mod">
          <ac:chgData name="Rafael Rother" userId="0746e170c9314127" providerId="LiveId" clId="{A20E22C2-BA6B-4716-B1CD-592D4460B4FF}" dt="2019-11-27T03:55:46.087" v="4441" actId="14100"/>
          <ac:picMkLst>
            <pc:docMk/>
            <pc:sldMk cId="3949591465" sldId="285"/>
            <ac:picMk id="4" creationId="{1E7B228F-6923-4128-A3D8-DB0625DCC952}"/>
          </ac:picMkLst>
        </pc:picChg>
      </pc:sldChg>
      <pc:sldChg chg="addSp modSp add">
        <pc:chgData name="Rafael Rother" userId="0746e170c9314127" providerId="LiveId" clId="{A20E22C2-BA6B-4716-B1CD-592D4460B4FF}" dt="2019-11-27T04:02:27.107" v="4934" actId="1076"/>
        <pc:sldMkLst>
          <pc:docMk/>
          <pc:sldMk cId="4047170990" sldId="286"/>
        </pc:sldMkLst>
        <pc:spChg chg="mod">
          <ac:chgData name="Rafael Rother" userId="0746e170c9314127" providerId="LiveId" clId="{A20E22C2-BA6B-4716-B1CD-592D4460B4FF}" dt="2019-11-27T03:56:47.455" v="4480" actId="20577"/>
          <ac:spMkLst>
            <pc:docMk/>
            <pc:sldMk cId="4047170990" sldId="286"/>
            <ac:spMk id="2" creationId="{C8EC04E0-596C-4876-B7BD-A106BE84F457}"/>
          </ac:spMkLst>
        </pc:spChg>
        <pc:spChg chg="mod">
          <ac:chgData name="Rafael Rother" userId="0746e170c9314127" providerId="LiveId" clId="{A20E22C2-BA6B-4716-B1CD-592D4460B4FF}" dt="2019-11-27T04:00:39.349" v="4895" actId="14100"/>
          <ac:spMkLst>
            <pc:docMk/>
            <pc:sldMk cId="4047170990" sldId="286"/>
            <ac:spMk id="3" creationId="{FA394648-AF2D-4D04-AF76-DAF7A87BB5ED}"/>
          </ac:spMkLst>
        </pc:spChg>
        <pc:spChg chg="add mod">
          <ac:chgData name="Rafael Rother" userId="0746e170c9314127" providerId="LiveId" clId="{A20E22C2-BA6B-4716-B1CD-592D4460B4FF}" dt="2019-11-27T04:02:05.322" v="4914" actId="1076"/>
          <ac:spMkLst>
            <pc:docMk/>
            <pc:sldMk cId="4047170990" sldId="286"/>
            <ac:spMk id="4" creationId="{211732D4-B540-47CA-8307-164EAFC41201}"/>
          </ac:spMkLst>
        </pc:spChg>
        <pc:spChg chg="add mod">
          <ac:chgData name="Rafael Rother" userId="0746e170c9314127" providerId="LiveId" clId="{A20E22C2-BA6B-4716-B1CD-592D4460B4FF}" dt="2019-11-27T04:02:27.107" v="4934" actId="1076"/>
          <ac:spMkLst>
            <pc:docMk/>
            <pc:sldMk cId="4047170990" sldId="286"/>
            <ac:spMk id="5" creationId="{947DD1E3-B2AB-43A0-B249-771FF1048F80}"/>
          </ac:spMkLst>
        </pc:spChg>
        <pc:picChg chg="add mod">
          <ac:chgData name="Rafael Rother" userId="0746e170c9314127" providerId="LiveId" clId="{A20E22C2-BA6B-4716-B1CD-592D4460B4FF}" dt="2019-11-27T04:02:00.294" v="4913" actId="1076"/>
          <ac:picMkLst>
            <pc:docMk/>
            <pc:sldMk cId="4047170990" sldId="286"/>
            <ac:picMk id="1026" creationId="{0258156F-400B-462D-995F-2203370CD012}"/>
          </ac:picMkLst>
        </pc:picChg>
      </pc:sldChg>
      <pc:sldChg chg="modSp add">
        <pc:chgData name="Rafael Rother" userId="0746e170c9314127" providerId="LiveId" clId="{A20E22C2-BA6B-4716-B1CD-592D4460B4FF}" dt="2019-11-27T04:08:57.903" v="5587" actId="20577"/>
        <pc:sldMkLst>
          <pc:docMk/>
          <pc:sldMk cId="3537535801" sldId="287"/>
        </pc:sldMkLst>
        <pc:spChg chg="mod">
          <ac:chgData name="Rafael Rother" userId="0746e170c9314127" providerId="LiveId" clId="{A20E22C2-BA6B-4716-B1CD-592D4460B4FF}" dt="2019-11-27T04:03:09.638" v="4978" actId="20577"/>
          <ac:spMkLst>
            <pc:docMk/>
            <pc:sldMk cId="3537535801" sldId="287"/>
            <ac:spMk id="2" creationId="{B2A2315E-240B-4DE0-B362-8CEAA87563C3}"/>
          </ac:spMkLst>
        </pc:spChg>
        <pc:spChg chg="mod">
          <ac:chgData name="Rafael Rother" userId="0746e170c9314127" providerId="LiveId" clId="{A20E22C2-BA6B-4716-B1CD-592D4460B4FF}" dt="2019-11-27T04:08:57.903" v="5587" actId="20577"/>
          <ac:spMkLst>
            <pc:docMk/>
            <pc:sldMk cId="3537535801" sldId="287"/>
            <ac:spMk id="3" creationId="{9DBAB628-6063-4E31-988C-FBC8A70BABE7}"/>
          </ac:spMkLst>
        </pc:spChg>
      </pc:sldChg>
      <pc:sldChg chg="modSp add">
        <pc:chgData name="Rafael Rother" userId="0746e170c9314127" providerId="LiveId" clId="{A20E22C2-BA6B-4716-B1CD-592D4460B4FF}" dt="2019-11-27T04:13:49.471" v="6044" actId="20577"/>
        <pc:sldMkLst>
          <pc:docMk/>
          <pc:sldMk cId="757451687" sldId="288"/>
        </pc:sldMkLst>
        <pc:spChg chg="mod">
          <ac:chgData name="Rafael Rother" userId="0746e170c9314127" providerId="LiveId" clId="{A20E22C2-BA6B-4716-B1CD-592D4460B4FF}" dt="2019-11-27T04:09:26.991" v="5600" actId="20577"/>
          <ac:spMkLst>
            <pc:docMk/>
            <pc:sldMk cId="757451687" sldId="288"/>
            <ac:spMk id="2" creationId="{5B718FCC-4286-4FDB-BC31-56301556F2CD}"/>
          </ac:spMkLst>
        </pc:spChg>
        <pc:spChg chg="mod">
          <ac:chgData name="Rafael Rother" userId="0746e170c9314127" providerId="LiveId" clId="{A20E22C2-BA6B-4716-B1CD-592D4460B4FF}" dt="2019-11-27T04:13:49.471" v="6044" actId="20577"/>
          <ac:spMkLst>
            <pc:docMk/>
            <pc:sldMk cId="757451687" sldId="288"/>
            <ac:spMk id="3" creationId="{5E9E2404-F351-4DE0-AE25-8D5B4E81F30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12:51.218" idx="1">
    <p:pos x="10" y="10"/>
    <p:text>Amazon Echo (Alexa) - Chegou ao Brasil em outubro 2019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79C8-FAC2-45B2-BC12-2A68C905B24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102E-CDAB-4725-AE32-94089263A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21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42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2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 dos itens típicos de um trabalho de automação residencial, encontramos sensores, softwares, controladores, atuadores e interfaces homem/máquina. 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(Muratori e Del Bó, 2011)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0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(</a:t>
            </a:r>
            <a:r>
              <a:rPr lang="pt-BR" dirty="0" err="1"/>
              <a:t>Alexa</a:t>
            </a:r>
            <a:r>
              <a:rPr lang="pt-BR" dirty="0"/>
              <a:t>) - Chegou ao Brasil em outubro 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5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8.3 – Não deu porque faltava Arduino </a:t>
            </a:r>
            <a:r>
              <a:rPr lang="pt-BR" dirty="0" err="1"/>
              <a:t>Due</a:t>
            </a:r>
            <a:r>
              <a:rPr lang="pt-BR" dirty="0"/>
              <a:t>, alto falante e outros componentes.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6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9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102E-CDAB-4725-AE32-94089263A65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E4CE-A5BD-47C4-AFEE-3E52D79D2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Trabalho de Graduação II - </a:t>
            </a:r>
            <a:br>
              <a:rPr lang="pt-BR" sz="4000" dirty="0"/>
            </a:br>
            <a:r>
              <a:rPr lang="pt-BR" sz="4000" dirty="0"/>
              <a:t>Automação residencial: Análise sobre a implementação de um sistema de voz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BE3FA-D629-442C-A7EF-06075F457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37539"/>
          </a:xfrm>
        </p:spPr>
        <p:txBody>
          <a:bodyPr>
            <a:normAutofit/>
          </a:bodyPr>
          <a:lstStyle/>
          <a:p>
            <a:r>
              <a:rPr lang="pt-BR" dirty="0"/>
              <a:t>Rafael Esperança Rother</a:t>
            </a:r>
          </a:p>
          <a:p>
            <a:br>
              <a:rPr lang="pt-BR" dirty="0"/>
            </a:br>
            <a:r>
              <a:rPr lang="pt-BR" dirty="0"/>
              <a:t>Orientador: Prof. Dr. Marcelo Nicoletti Franchin </a:t>
            </a:r>
          </a:p>
        </p:txBody>
      </p:sp>
      <p:pic>
        <p:nvPicPr>
          <p:cNvPr id="4" name="Imagem 3" descr="C:\Users\HP Mania\Documents\FEB\logo-feb-efeito-unesp-h.png">
            <a:extLst>
              <a:ext uri="{FF2B5EF4-FFF2-40B4-BE49-F238E27FC236}">
                <a16:creationId xmlns:a16="http://schemas.microsoft.com/office/drawing/2014/main" id="{3F2242E1-3253-4AB1-80EE-2AC95B0F7A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66" y="279840"/>
            <a:ext cx="3924300" cy="1304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78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9DB9-11DA-4200-9950-52C71941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01435-3A56-40FE-B7D6-7A270110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esquema de voz em </a:t>
            </a:r>
            <a:r>
              <a:rPr lang="pt-BR" i="1" dirty="0"/>
              <a:t>“New </a:t>
            </a:r>
            <a:r>
              <a:rPr lang="pt-BR" i="1" dirty="0" err="1"/>
              <a:t>Voice</a:t>
            </a:r>
            <a:r>
              <a:rPr lang="pt-BR" i="1" dirty="0"/>
              <a:t> </a:t>
            </a:r>
            <a:r>
              <a:rPr lang="pt-BR" i="1" dirty="0" err="1"/>
              <a:t>Schema</a:t>
            </a:r>
            <a:r>
              <a:rPr lang="pt-BR" i="1" dirty="0"/>
              <a:t>”</a:t>
            </a:r>
          </a:p>
          <a:p>
            <a:pPr lvl="1"/>
            <a:r>
              <a:rPr lang="pt-BR" dirty="0"/>
              <a:t>Selecionar “Arduino” como palavra de ativação na aba </a:t>
            </a:r>
            <a:r>
              <a:rPr lang="pt-BR" i="1" dirty="0"/>
              <a:t>“General” </a:t>
            </a:r>
          </a:p>
          <a:p>
            <a:pPr lvl="1"/>
            <a:r>
              <a:rPr lang="pt-BR" dirty="0"/>
              <a:t>Selecionar o dispositivo “arduino1” como dispositivo de entrada.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9C76C9-FE8F-4598-9101-3AB99B0D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6" y="2368904"/>
            <a:ext cx="4619625" cy="3343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DB015C-D649-4359-862A-C2B8221C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0" y="2368904"/>
            <a:ext cx="7077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F22BC-1A8E-4AB9-990F-0B846520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96F3B-0F84-4216-B85F-5B735236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pt-BR" dirty="0"/>
              <a:t>Adicionar bibliotecas do </a:t>
            </a:r>
            <a:r>
              <a:rPr lang="pt-BR" dirty="0" err="1"/>
              <a:t>BitVoicer</a:t>
            </a:r>
            <a:r>
              <a:rPr lang="pt-BR" dirty="0"/>
              <a:t> Server e definir os pinos que serão utilizados.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EC7CF9-E9A1-4DBB-9B65-5B39A618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1" y="2981519"/>
            <a:ext cx="7610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8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EFFB-0591-4B42-866B-F588D59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0F7D2-770B-4C29-BF4C-DBA2A299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0809"/>
            <a:ext cx="10554574" cy="1222310"/>
          </a:xfrm>
        </p:spPr>
        <p:txBody>
          <a:bodyPr/>
          <a:lstStyle/>
          <a:p>
            <a:r>
              <a:rPr lang="pt-BR" dirty="0"/>
              <a:t>Inicialização de variáveis e buffers próprios do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194B06-44D6-4F6C-A319-2CBFA28A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24" y="2556587"/>
            <a:ext cx="8994951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0C97-75AD-4DF6-B27B-83813B7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B25C6-4EA3-4219-A2DE-A672B113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75453"/>
            <a:ext cx="10554574" cy="867747"/>
          </a:xfrm>
        </p:spPr>
        <p:txBody>
          <a:bodyPr/>
          <a:lstStyle/>
          <a:p>
            <a:r>
              <a:rPr lang="pt-BR" dirty="0"/>
              <a:t>Programação das configurações do Arduino no </a:t>
            </a:r>
            <a:r>
              <a:rPr lang="pt-BR" i="1" dirty="0" err="1"/>
              <a:t>void</a:t>
            </a:r>
            <a:r>
              <a:rPr lang="pt-BR" i="1" dirty="0"/>
              <a:t> setup()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B38B9-809B-4C38-A9EF-B3AFF5F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646"/>
            <a:ext cx="12192000" cy="49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6A925-E641-4178-ABAE-B5E32676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4B53D-8664-4769-84D4-4EA6D634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8759"/>
            <a:ext cx="10554574" cy="737119"/>
          </a:xfrm>
        </p:spPr>
        <p:txBody>
          <a:bodyPr/>
          <a:lstStyle/>
          <a:p>
            <a:r>
              <a:rPr lang="pt-BR" dirty="0"/>
              <a:t>Programação de funções no </a:t>
            </a:r>
            <a:r>
              <a:rPr lang="pt-BR" i="1" dirty="0" err="1"/>
              <a:t>void</a:t>
            </a:r>
            <a:r>
              <a:rPr lang="pt-BR" i="1" dirty="0"/>
              <a:t> loop()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A418F3-36A4-45B7-B035-70C154C7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705878"/>
            <a:ext cx="9353550" cy="3257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8149F-EE7B-40C0-A2BB-B9A7161C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36" y="-447870"/>
            <a:ext cx="8192528" cy="74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896B-A90A-4F40-A58E-E72D383E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40AEE-FC7A-4B10-9259-2D90719F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23527"/>
            <a:ext cx="10554574" cy="1735493"/>
          </a:xfrm>
        </p:spPr>
        <p:txBody>
          <a:bodyPr/>
          <a:lstStyle/>
          <a:p>
            <a:r>
              <a:rPr lang="pt-BR" dirty="0"/>
              <a:t>Função </a:t>
            </a:r>
            <a:r>
              <a:rPr lang="pt-BR" i="1" dirty="0" err="1"/>
              <a:t>BVSP_frameReceived</a:t>
            </a:r>
            <a:r>
              <a:rPr lang="pt-BR" i="1" dirty="0"/>
              <a:t> </a:t>
            </a:r>
            <a:r>
              <a:rPr lang="pt-BR" dirty="0"/>
              <a:t>que executará uma ação dependendo do dado enviado pelo servidor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3CF716-4E71-42EF-B1E1-36FD6A4D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57" y="0"/>
            <a:ext cx="7991486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8A29F-9C0A-4C1C-B2B3-C924FAB5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79" y="1623527"/>
            <a:ext cx="92868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D9B2C-B5F5-4E48-AF03-F009B5A1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sentenças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B4EE1-14DC-4BE3-BCC3-C114D1F4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457199"/>
            <a:ext cx="10554574" cy="6315998"/>
          </a:xfrm>
        </p:spPr>
        <p:txBody>
          <a:bodyPr/>
          <a:lstStyle/>
          <a:p>
            <a:r>
              <a:rPr lang="pt-BR" dirty="0"/>
              <a:t>No esquema de voz, foram adicionadas sentenças na aba </a:t>
            </a:r>
            <a:r>
              <a:rPr lang="pt-BR" i="1" dirty="0"/>
              <a:t>“</a:t>
            </a:r>
            <a:r>
              <a:rPr lang="pt-BR" i="1" dirty="0" err="1"/>
              <a:t>Sentences</a:t>
            </a:r>
            <a:r>
              <a:rPr lang="pt-BR" dirty="0"/>
              <a:t>” que serão reconhecidas e a partir disso enviarão comandos determinados na aba </a:t>
            </a:r>
            <a:r>
              <a:rPr lang="pt-BR" i="1" dirty="0"/>
              <a:t>“</a:t>
            </a:r>
            <a:r>
              <a:rPr lang="pt-BR" i="1" dirty="0" err="1"/>
              <a:t>Anagrams</a:t>
            </a:r>
            <a:r>
              <a:rPr lang="pt-BR" i="1" dirty="0"/>
              <a:t>/</a:t>
            </a:r>
            <a:r>
              <a:rPr lang="pt-BR" i="1" dirty="0" err="1"/>
              <a:t>Commands</a:t>
            </a:r>
            <a:r>
              <a:rPr lang="pt-BR" i="1" dirty="0"/>
              <a:t>”. </a:t>
            </a:r>
          </a:p>
          <a:p>
            <a:r>
              <a:rPr lang="pt-BR" dirty="0"/>
              <a:t>Neste caso, ao reconhecer a sentença “piscar todos </a:t>
            </a:r>
            <a:r>
              <a:rPr lang="pt-BR" dirty="0" err="1"/>
              <a:t>leds</a:t>
            </a:r>
            <a:r>
              <a:rPr lang="pt-BR" dirty="0"/>
              <a:t>” será enviado ao Arduino a </a:t>
            </a:r>
            <a:r>
              <a:rPr lang="pt-BR" dirty="0" err="1"/>
              <a:t>string</a:t>
            </a:r>
            <a:r>
              <a:rPr lang="pt-BR" dirty="0"/>
              <a:t> “pisca”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13E156-749B-46BF-9651-834561DD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3791874"/>
            <a:ext cx="9486900" cy="2066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3AB834-627A-4B66-B2B7-464E434888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02" y="2043404"/>
            <a:ext cx="8839394" cy="471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36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B4AF-0F21-43B4-9109-AC61490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E87A8-AF1E-4E25-B966-DEAA130D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272328" cy="3636511"/>
          </a:xfrm>
        </p:spPr>
        <p:txBody>
          <a:bodyPr/>
          <a:lstStyle/>
          <a:p>
            <a:r>
              <a:rPr lang="pt-BR" dirty="0"/>
              <a:t>Microfone na entrada analógica A0</a:t>
            </a:r>
          </a:p>
          <a:p>
            <a:r>
              <a:rPr lang="pt-BR" dirty="0"/>
              <a:t>LED conectado ao resistor de 330Ω, ligado à entrada  digital 5</a:t>
            </a:r>
          </a:p>
          <a:p>
            <a:r>
              <a:rPr lang="pt-BR" dirty="0"/>
              <a:t>LED conectado ao resistor de 330Ω, ligado à entrada digital 6</a:t>
            </a:r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8CC68A9B-BC18-4739-B27E-37B567B8293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91040" y="1886487"/>
            <a:ext cx="7100960" cy="49715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7129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BBE0-3DF3-4F6F-BE96-FA409F7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um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97098-62FE-4452-AC86-69A851AF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21298"/>
            <a:ext cx="10554574" cy="5737500"/>
          </a:xfrm>
        </p:spPr>
        <p:txBody>
          <a:bodyPr/>
          <a:lstStyle/>
          <a:p>
            <a:r>
              <a:rPr lang="pt-BR" dirty="0"/>
              <a:t>No Arduino:</a:t>
            </a:r>
          </a:p>
          <a:p>
            <a:pPr lvl="1"/>
            <a:r>
              <a:rPr lang="pt-BR" i="1" dirty="0"/>
              <a:t>#define lampada1 4</a:t>
            </a:r>
          </a:p>
          <a:p>
            <a:pPr lvl="1"/>
            <a:r>
              <a:rPr lang="pt-BR" i="1" dirty="0" err="1"/>
              <a:t>pinMode</a:t>
            </a:r>
            <a:r>
              <a:rPr lang="pt-BR" i="1" dirty="0"/>
              <a:t>(lampada1, OUTPUT); </a:t>
            </a:r>
            <a:r>
              <a:rPr lang="pt-BR" dirty="0"/>
              <a:t>dentro do </a:t>
            </a:r>
            <a:r>
              <a:rPr lang="pt-BR" i="1" dirty="0" err="1"/>
              <a:t>void</a:t>
            </a:r>
            <a:r>
              <a:rPr lang="pt-BR" i="1" dirty="0"/>
              <a:t> setup()</a:t>
            </a:r>
          </a:p>
          <a:p>
            <a:pPr lvl="1"/>
            <a:r>
              <a:rPr lang="pt-BR" dirty="0" err="1"/>
              <a:t>Dentrro</a:t>
            </a:r>
            <a:r>
              <a:rPr lang="pt-BR" dirty="0"/>
              <a:t> do </a:t>
            </a:r>
            <a:r>
              <a:rPr lang="en-US" i="1" dirty="0"/>
              <a:t>void </a:t>
            </a:r>
            <a:r>
              <a:rPr lang="en-US" i="1" dirty="0" err="1"/>
              <a:t>BVSP_frameReceived</a:t>
            </a:r>
            <a:r>
              <a:rPr lang="en-US" i="1" dirty="0"/>
              <a:t>(byte </a:t>
            </a:r>
            <a:r>
              <a:rPr lang="en-US" i="1" dirty="0" err="1"/>
              <a:t>dataType</a:t>
            </a:r>
            <a:r>
              <a:rPr lang="en-US" i="1" dirty="0"/>
              <a:t>, int </a:t>
            </a:r>
            <a:r>
              <a:rPr lang="en-US" i="1" dirty="0" err="1"/>
              <a:t>payloadSize</a:t>
            </a:r>
            <a:r>
              <a:rPr lang="en-US" i="1" dirty="0"/>
              <a:t>) </a:t>
            </a:r>
            <a:r>
              <a:rPr lang="en-US" dirty="0" err="1"/>
              <a:t>colocar</a:t>
            </a:r>
            <a:r>
              <a:rPr lang="en-US" dirty="0"/>
              <a:t> o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determnado</a:t>
            </a:r>
            <a:r>
              <a:rPr lang="en-US" dirty="0"/>
              <a:t> string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53206B-8F38-4CAE-AD3E-62E0AD57B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2"/>
          <a:stretch/>
        </p:blipFill>
        <p:spPr>
          <a:xfrm>
            <a:off x="1414461" y="3928187"/>
            <a:ext cx="9363075" cy="2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1130-EE34-485B-B913-8E37693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um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95151-53CA-4802-AD49-A4AD30F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0139"/>
            <a:ext cx="10554574" cy="1618861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BitVoicer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Adicionar nova </a:t>
            </a:r>
            <a:r>
              <a:rPr lang="pt-BR" dirty="0" err="1"/>
              <a:t>senteça</a:t>
            </a:r>
            <a:endParaRPr lang="pt-BR" dirty="0"/>
          </a:p>
          <a:p>
            <a:pPr lvl="1"/>
            <a:r>
              <a:rPr lang="pt-BR" dirty="0"/>
              <a:t>Adicionar novos comandos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6FB83E-D7A1-4553-A5DA-007971A7CC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04" y="2790357"/>
            <a:ext cx="9262603" cy="354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447F6-16AE-4BBC-BF03-561B729D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80" y="1986156"/>
            <a:ext cx="8401050" cy="4695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8C6F2D-1D36-470E-AABB-89893A678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05" y="2052831"/>
            <a:ext cx="8305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502685-61E6-481B-9874-1924727C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62224B-C61D-4E80-8E9D-E8579EF6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de novas tecnologias parar tornar a vida mais fácil e confortável.</a:t>
            </a:r>
          </a:p>
          <a:p>
            <a:r>
              <a:rPr lang="pt-BR" dirty="0"/>
              <a:t>Automação residencial: crescimento de mercado.</a:t>
            </a:r>
          </a:p>
          <a:p>
            <a:pPr lvl="1"/>
            <a:r>
              <a:rPr lang="pt-BR" dirty="0"/>
              <a:t>“Em meio à correria é muito bom contar com a ajuda dos recursos tecnológicos e ainda poder ter uma casa mais bonita e valorizada”. (Medrado, 2008) </a:t>
            </a:r>
          </a:p>
          <a:p>
            <a:r>
              <a:rPr lang="pt-BR" dirty="0"/>
              <a:t>Popularização de sistemas de reconhecimento de voz (Smartphones, por exemplo)</a:t>
            </a:r>
          </a:p>
          <a:p>
            <a:r>
              <a:rPr lang="pt-BR" dirty="0"/>
              <a:t>Acessibilidade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43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84CB6-70E2-41D7-83C4-0AF1BF7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um LED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E76EC-30CC-465A-8A0D-7985AE12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3911908" cy="3636511"/>
          </a:xfrm>
        </p:spPr>
        <p:txBody>
          <a:bodyPr/>
          <a:lstStyle/>
          <a:p>
            <a:r>
              <a:rPr lang="pt-BR" dirty="0"/>
              <a:t>Adicionar um LED e um resistor de 330Ω no </a:t>
            </a:r>
            <a:r>
              <a:rPr lang="pt-BR" dirty="0" err="1"/>
              <a:t>cicuito</a:t>
            </a:r>
            <a:r>
              <a:rPr lang="pt-BR" dirty="0"/>
              <a:t> ligado a porta digital 4.</a:t>
            </a:r>
          </a:p>
        </p:txBody>
      </p:sp>
      <p:pic>
        <p:nvPicPr>
          <p:cNvPr id="5" name="image12.png">
            <a:extLst>
              <a:ext uri="{FF2B5EF4-FFF2-40B4-BE49-F238E27FC236}">
                <a16:creationId xmlns:a16="http://schemas.microsoft.com/office/drawing/2014/main" id="{B8D664EC-DD71-4679-85AF-CFD0ABC666C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98776" y="1884784"/>
            <a:ext cx="7993224" cy="49732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910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BBE0-3DF3-4F6F-BE96-FA409F7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Servo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97098-62FE-4452-AC86-69A851AF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9346"/>
            <a:ext cx="10554574" cy="3619451"/>
          </a:xfrm>
        </p:spPr>
        <p:txBody>
          <a:bodyPr/>
          <a:lstStyle/>
          <a:p>
            <a:r>
              <a:rPr lang="pt-BR" dirty="0"/>
              <a:t>No Arduino:</a:t>
            </a:r>
          </a:p>
          <a:p>
            <a:pPr lvl="1"/>
            <a:r>
              <a:rPr lang="pt-BR" dirty="0"/>
              <a:t>Incluir biblioteca: </a:t>
            </a:r>
            <a:r>
              <a:rPr lang="pt-BR" i="1" dirty="0"/>
              <a:t>#include &lt;</a:t>
            </a:r>
            <a:r>
              <a:rPr lang="pt-BR" i="1" dirty="0" err="1"/>
              <a:t>Servo.h</a:t>
            </a:r>
            <a:r>
              <a:rPr lang="pt-BR" i="1" dirty="0"/>
              <a:t>&gt;</a:t>
            </a:r>
          </a:p>
          <a:p>
            <a:pPr lvl="1"/>
            <a:r>
              <a:rPr lang="pt-BR" i="1" dirty="0"/>
              <a:t>Servo </a:t>
            </a:r>
            <a:r>
              <a:rPr lang="pt-BR" i="1" dirty="0" err="1"/>
              <a:t>servomotor</a:t>
            </a:r>
            <a:r>
              <a:rPr lang="pt-BR" i="1" dirty="0"/>
              <a:t>;</a:t>
            </a:r>
          </a:p>
          <a:p>
            <a:pPr lvl="1"/>
            <a:r>
              <a:rPr lang="pt-BR" i="1" dirty="0" err="1"/>
              <a:t>servomotor.attach</a:t>
            </a:r>
            <a:r>
              <a:rPr lang="pt-BR" i="1" dirty="0"/>
              <a:t>(9); </a:t>
            </a:r>
            <a:r>
              <a:rPr lang="pt-BR" dirty="0"/>
              <a:t>dentro do </a:t>
            </a:r>
            <a:r>
              <a:rPr lang="pt-BR" i="1" dirty="0" err="1"/>
              <a:t>void</a:t>
            </a:r>
            <a:r>
              <a:rPr lang="pt-BR" i="1" dirty="0"/>
              <a:t> setup()</a:t>
            </a:r>
          </a:p>
          <a:p>
            <a:pPr lvl="1"/>
            <a:r>
              <a:rPr lang="pt-BR" dirty="0" err="1"/>
              <a:t>Dentrro</a:t>
            </a:r>
            <a:r>
              <a:rPr lang="pt-BR" dirty="0"/>
              <a:t> do </a:t>
            </a:r>
            <a:r>
              <a:rPr lang="en-US" i="1" dirty="0"/>
              <a:t>void </a:t>
            </a:r>
            <a:r>
              <a:rPr lang="en-US" i="1" dirty="0" err="1"/>
              <a:t>BVSP_frameReceived</a:t>
            </a:r>
            <a:r>
              <a:rPr lang="en-US" i="1" dirty="0"/>
              <a:t>(byte </a:t>
            </a:r>
            <a:r>
              <a:rPr lang="en-US" i="1" dirty="0" err="1"/>
              <a:t>dataType</a:t>
            </a:r>
            <a:r>
              <a:rPr lang="en-US" i="1" dirty="0"/>
              <a:t>, int </a:t>
            </a:r>
            <a:r>
              <a:rPr lang="en-US" i="1" dirty="0" err="1"/>
              <a:t>payloadSize</a:t>
            </a:r>
            <a:r>
              <a:rPr lang="en-US" i="1" dirty="0"/>
              <a:t>) </a:t>
            </a:r>
            <a:r>
              <a:rPr lang="en-US" dirty="0" err="1"/>
              <a:t>colocar</a:t>
            </a:r>
            <a:r>
              <a:rPr lang="en-US" dirty="0"/>
              <a:t> o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determnado</a:t>
            </a:r>
            <a:r>
              <a:rPr lang="en-US" dirty="0"/>
              <a:t> string</a:t>
            </a:r>
            <a:endParaRPr lang="pt-BR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BEC8FB-0008-4625-BE0C-157CA1D9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2239346"/>
            <a:ext cx="929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1130-EE34-485B-B913-8E37693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Servo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95151-53CA-4802-AD49-A4AD30F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0139"/>
            <a:ext cx="10554574" cy="2071396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BitVoicer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Adicionar novas sentenças</a:t>
            </a:r>
          </a:p>
          <a:p>
            <a:pPr lvl="1"/>
            <a:r>
              <a:rPr lang="pt-BR" dirty="0"/>
              <a:t>Adicionar novos comandos</a:t>
            </a:r>
          </a:p>
        </p:txBody>
      </p:sp>
      <p:pic>
        <p:nvPicPr>
          <p:cNvPr id="7" name="image21.png">
            <a:extLst>
              <a:ext uri="{FF2B5EF4-FFF2-40B4-BE49-F238E27FC236}">
                <a16:creationId xmlns:a16="http://schemas.microsoft.com/office/drawing/2014/main" id="{FA22E045-7DBF-4507-A53E-9B009688A5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54512" y="3429000"/>
            <a:ext cx="9282973" cy="2833190"/>
          </a:xfrm>
          <a:prstGeom prst="rect">
            <a:avLst/>
          </a:prstGeom>
          <a:ln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C26655-1506-4EF7-A6E0-DE36E228AC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8" y="2253629"/>
            <a:ext cx="10571998" cy="426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9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4CB3-BB32-442B-A039-1AAE2428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Servo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5AC2C-E1AB-49C1-88AD-A513A2E2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34263" cy="3636511"/>
          </a:xfrm>
        </p:spPr>
        <p:txBody>
          <a:bodyPr/>
          <a:lstStyle/>
          <a:p>
            <a:r>
              <a:rPr lang="pt-BR" dirty="0"/>
              <a:t>O Servo Motor foi adicionado ao circuito, sendo conectado à porta digital 9.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CC0FC036-408C-4C72-B97A-6B48E93600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33840" y="1929336"/>
            <a:ext cx="7558160" cy="46681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8221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BBE0-3DF3-4F6F-BE96-FA409F7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Relé/Lâmpada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97098-62FE-4452-AC86-69A851AF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21298"/>
            <a:ext cx="10554574" cy="5737500"/>
          </a:xfrm>
        </p:spPr>
        <p:txBody>
          <a:bodyPr/>
          <a:lstStyle/>
          <a:p>
            <a:r>
              <a:rPr lang="pt-BR" dirty="0"/>
              <a:t>No Arduino:</a:t>
            </a:r>
          </a:p>
          <a:p>
            <a:pPr lvl="1"/>
            <a:r>
              <a:rPr lang="pt-BR" i="1" dirty="0"/>
              <a:t>#define </a:t>
            </a:r>
            <a:r>
              <a:rPr lang="pt-BR" i="1" dirty="0" err="1"/>
              <a:t>relelamp</a:t>
            </a:r>
            <a:r>
              <a:rPr lang="pt-BR" i="1" dirty="0"/>
              <a:t> 7</a:t>
            </a:r>
          </a:p>
          <a:p>
            <a:pPr lvl="1"/>
            <a:r>
              <a:rPr lang="pt-BR" i="1" dirty="0" err="1"/>
              <a:t>pinMode</a:t>
            </a:r>
            <a:r>
              <a:rPr lang="pt-BR" i="1" dirty="0"/>
              <a:t>(</a:t>
            </a:r>
            <a:r>
              <a:rPr lang="pt-BR" i="1" dirty="0" err="1"/>
              <a:t>relelamp</a:t>
            </a:r>
            <a:r>
              <a:rPr lang="pt-BR" i="1" dirty="0"/>
              <a:t>, OUTPUT); </a:t>
            </a:r>
            <a:r>
              <a:rPr lang="pt-BR" dirty="0"/>
              <a:t>dentro do </a:t>
            </a:r>
            <a:r>
              <a:rPr lang="pt-BR" i="1" dirty="0" err="1"/>
              <a:t>void</a:t>
            </a:r>
            <a:r>
              <a:rPr lang="pt-BR" i="1" dirty="0"/>
              <a:t> setup()</a:t>
            </a:r>
          </a:p>
          <a:p>
            <a:pPr lvl="1"/>
            <a:r>
              <a:rPr lang="pt-BR" dirty="0" err="1"/>
              <a:t>Dentrro</a:t>
            </a:r>
            <a:r>
              <a:rPr lang="pt-BR" dirty="0"/>
              <a:t> do </a:t>
            </a:r>
            <a:r>
              <a:rPr lang="en-US" i="1" dirty="0"/>
              <a:t>void </a:t>
            </a:r>
            <a:r>
              <a:rPr lang="en-US" i="1" dirty="0" err="1"/>
              <a:t>BVSP_frameReceived</a:t>
            </a:r>
            <a:r>
              <a:rPr lang="en-US" i="1" dirty="0"/>
              <a:t>(byte </a:t>
            </a:r>
            <a:r>
              <a:rPr lang="en-US" i="1" dirty="0" err="1"/>
              <a:t>dataType</a:t>
            </a:r>
            <a:r>
              <a:rPr lang="en-US" i="1" dirty="0"/>
              <a:t>, int </a:t>
            </a:r>
            <a:r>
              <a:rPr lang="en-US" i="1" dirty="0" err="1"/>
              <a:t>payloadSize</a:t>
            </a:r>
            <a:r>
              <a:rPr lang="en-US" i="1" dirty="0"/>
              <a:t>) </a:t>
            </a:r>
            <a:r>
              <a:rPr lang="en-US" dirty="0" err="1"/>
              <a:t>colocar</a:t>
            </a:r>
            <a:r>
              <a:rPr lang="en-US" dirty="0"/>
              <a:t> o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determnado</a:t>
            </a:r>
            <a:r>
              <a:rPr lang="en-US" dirty="0"/>
              <a:t> string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FE16E-A8E0-4FE5-92AA-CDFF75AF0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1" b="-3591"/>
          <a:stretch/>
        </p:blipFill>
        <p:spPr>
          <a:xfrm>
            <a:off x="1438274" y="4131470"/>
            <a:ext cx="9315450" cy="23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1130-EE34-485B-B913-8E37693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Relé/Lâmpada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95151-53CA-4802-AD49-A4AD30F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43404"/>
            <a:ext cx="10554574" cy="1385596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BitVoicer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Adicionar nova </a:t>
            </a:r>
            <a:r>
              <a:rPr lang="pt-BR" dirty="0" err="1"/>
              <a:t>senteça</a:t>
            </a:r>
            <a:endParaRPr lang="pt-BR" dirty="0"/>
          </a:p>
          <a:p>
            <a:pPr lvl="1"/>
            <a:r>
              <a:rPr lang="pt-BR" dirty="0"/>
              <a:t>Adicionar novos comandos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A12198F6-1CA1-43E2-A8EB-9E0FFFC1CF2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7236" y="3942183"/>
            <a:ext cx="9957527" cy="16188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3639C-0806-448C-BA8B-6A61B3B8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Relé/Lâmpada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F748-99F5-493B-A42C-BD9C1F1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1203649"/>
            <a:ext cx="10554574" cy="7062447"/>
          </a:xfrm>
        </p:spPr>
        <p:txBody>
          <a:bodyPr/>
          <a:lstStyle/>
          <a:p>
            <a:r>
              <a:rPr lang="pt-BR" dirty="0"/>
              <a:t>Relé conectado na porta digital 7 do Arduino.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1E7B228F-6923-4128-A3D8-DB0625DCC952}"/>
              </a:ext>
            </a:extLst>
          </p:cNvPr>
          <p:cNvPicPr/>
          <p:nvPr/>
        </p:nvPicPr>
        <p:blipFill rotWithShape="1">
          <a:blip r:embed="rId2"/>
          <a:srcRect l="-1" t="3215" r="1013" b="3314"/>
          <a:stretch/>
        </p:blipFill>
        <p:spPr bwMode="auto">
          <a:xfrm>
            <a:off x="818712" y="2619309"/>
            <a:ext cx="9696888" cy="4014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959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C04E0-596C-4876-B7BD-A106BE84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94648-AF2D-4D04-AF76-DAF7A87B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222311"/>
            <a:ext cx="10554574" cy="4636488"/>
          </a:xfrm>
        </p:spPr>
        <p:txBody>
          <a:bodyPr/>
          <a:lstStyle/>
          <a:p>
            <a:r>
              <a:rPr lang="pt-BR" dirty="0"/>
              <a:t>Houve a tentativa de adicionar o sensor de temperatura e umidade DHT11.</a:t>
            </a:r>
          </a:p>
          <a:p>
            <a:r>
              <a:rPr lang="pt-BR" dirty="0"/>
              <a:t>Em contato com o suporte da empresa desenvolvedora do </a:t>
            </a:r>
            <a:r>
              <a:rPr lang="pt-BR" dirty="0" err="1"/>
              <a:t>BitVoicer</a:t>
            </a:r>
            <a:r>
              <a:rPr lang="pt-BR" dirty="0"/>
              <a:t> Server, a </a:t>
            </a:r>
            <a:r>
              <a:rPr lang="pt-BR" dirty="0" err="1"/>
              <a:t>BitSophia</a:t>
            </a:r>
            <a:r>
              <a:rPr lang="pt-BR" dirty="0"/>
              <a:t>, foi dito que o software ainda não é capaz de ler dados de sensores e sintetizar os resultados.</a:t>
            </a:r>
          </a:p>
          <a:p>
            <a:r>
              <a:rPr lang="pt-BR" dirty="0"/>
              <a:t>Há previsão que uma atualização seja lançada em 2020 para que essa função seja implementada. </a:t>
            </a:r>
          </a:p>
        </p:txBody>
      </p:sp>
      <p:pic>
        <p:nvPicPr>
          <p:cNvPr id="1026" name="Picture 2" descr="Sensor DHT11 de Temperatura e Umidade">
            <a:extLst>
              <a:ext uri="{FF2B5EF4-FFF2-40B4-BE49-F238E27FC236}">
                <a16:creationId xmlns:a16="http://schemas.microsoft.com/office/drawing/2014/main" id="{0258156F-400B-462D-995F-2203370C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47" y="3847955"/>
            <a:ext cx="2310104" cy="23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1732D4-B540-47CA-8307-164EAFC41201}"/>
              </a:ext>
            </a:extLst>
          </p:cNvPr>
          <p:cNvSpPr txBox="1"/>
          <p:nvPr/>
        </p:nvSpPr>
        <p:spPr>
          <a:xfrm>
            <a:off x="5271895" y="567413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DHT11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7DD1E3-B2AB-43A0-B249-771FF1048F80}"/>
              </a:ext>
            </a:extLst>
          </p:cNvPr>
          <p:cNvSpPr txBox="1"/>
          <p:nvPr/>
        </p:nvSpPr>
        <p:spPr>
          <a:xfrm>
            <a:off x="5363266" y="6019559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err="1"/>
              <a:t>RoboCore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4717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315E-240B-4DE0-B362-8CEAA875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AB628-6063-4E31-988C-FBC8A70B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invés de haver comunicação serial entre o computador e o Arduino, seria interessante um conexão Wi-Fi, que é suportada pelo </a:t>
            </a:r>
            <a:r>
              <a:rPr lang="pt-BR" dirty="0" err="1"/>
              <a:t>BitVoicer</a:t>
            </a:r>
            <a:r>
              <a:rPr lang="pt-BR" dirty="0"/>
              <a:t> Server. </a:t>
            </a:r>
          </a:p>
          <a:p>
            <a:r>
              <a:rPr lang="pt-BR" dirty="0"/>
              <a:t>Foi obtido sucesso ao conectar o módulo ESP8266 à internet de forma isolada, mas não foi possível integrar com o código de automação e integração com o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  <a:p>
            <a:r>
              <a:rPr lang="pt-BR" dirty="0"/>
              <a:t>Possíveis soluções: utilizar outro modelo de Arduino, que já tenha acesso ao Wi-Fi integrado ou usar outro modelo de módulo Wi-Fi, como o RN171VX.</a:t>
            </a:r>
          </a:p>
        </p:txBody>
      </p:sp>
    </p:spTree>
    <p:extLst>
      <p:ext uri="{BB962C8B-B14F-4D97-AF65-F5344CB8AC3E}">
        <p14:creationId xmlns:p14="http://schemas.microsoft.com/office/powerpoint/2010/main" val="353753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18FCC-4286-4FDB-BC31-5630155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E2404-F351-4DE0-AE25-8D5B4E81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Automação Residencial trazem conforto, segurança e até economia de energia.</a:t>
            </a:r>
          </a:p>
          <a:p>
            <a:r>
              <a:rPr lang="pt-BR" dirty="0"/>
              <a:t>Controle por voz elimina interfaces físicas, ou seja, contribuindo com maior acessibilidade.</a:t>
            </a:r>
          </a:p>
          <a:p>
            <a:r>
              <a:rPr lang="pt-BR" dirty="0"/>
              <a:t>Arduino e </a:t>
            </a:r>
            <a:r>
              <a:rPr lang="pt-BR" dirty="0" err="1"/>
              <a:t>BitVoicer</a:t>
            </a:r>
            <a:r>
              <a:rPr lang="pt-BR" dirty="0"/>
              <a:t> Server são mais baratos que outras opções do mercado.</a:t>
            </a:r>
          </a:p>
          <a:p>
            <a:r>
              <a:rPr lang="pt-BR" dirty="0"/>
              <a:t>Arduino e </a:t>
            </a:r>
            <a:r>
              <a:rPr lang="pt-BR" dirty="0" err="1"/>
              <a:t>BitVoicer</a:t>
            </a:r>
            <a:r>
              <a:rPr lang="pt-BR" dirty="0"/>
              <a:t> mostraram boa sinergia entre eles para o propósito deste trabalho. </a:t>
            </a:r>
          </a:p>
        </p:txBody>
      </p:sp>
    </p:spTree>
    <p:extLst>
      <p:ext uri="{BB962C8B-B14F-4D97-AF65-F5344CB8AC3E}">
        <p14:creationId xmlns:p14="http://schemas.microsoft.com/office/powerpoint/2010/main" val="75745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0371-6FAA-447E-81BE-F04127C8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CE78E-2EC7-4D3D-9162-B182C111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 Arduino</a:t>
            </a:r>
          </a:p>
          <a:p>
            <a:r>
              <a:rPr lang="pt-BR" dirty="0"/>
              <a:t>Implementar software de sistema de voz</a:t>
            </a:r>
          </a:p>
          <a:p>
            <a:r>
              <a:rPr lang="pt-BR" dirty="0"/>
              <a:t>Modelo de automação residencial </a:t>
            </a:r>
          </a:p>
        </p:txBody>
      </p:sp>
    </p:spTree>
    <p:extLst>
      <p:ext uri="{BB962C8B-B14F-4D97-AF65-F5344CB8AC3E}">
        <p14:creationId xmlns:p14="http://schemas.microsoft.com/office/powerpoint/2010/main" val="601387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50777E0-D55B-4986-A538-F6D35896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8800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30733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180A-5E40-41AB-9853-BF443892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Esquemático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7389123-C9C3-4775-A175-0E97FCEB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26B0E6-7776-4403-AEF3-C84FDD59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2449757"/>
            <a:ext cx="10658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B8C327-AD82-4476-8FD0-3E443280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disponíveis no mercado</a:t>
            </a:r>
          </a:p>
        </p:txBody>
      </p:sp>
      <p:pic>
        <p:nvPicPr>
          <p:cNvPr id="7" name="Espaço Reservado para Conteúdo 6" descr="ãGateboxãã®äºç´è²©å£²å°æ°ã200å°ãçªç ´ãã¾ãã">
            <a:extLst>
              <a:ext uri="{FF2B5EF4-FFF2-40B4-BE49-F238E27FC236}">
                <a16:creationId xmlns:a16="http://schemas.microsoft.com/office/drawing/2014/main" id="{9E6F6C79-D973-467C-9B1F-C92327EA8BE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41" y="2965277"/>
            <a:ext cx="3832167" cy="215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C6727D33-73CB-49A5-A6AE-EE97ECE69B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07" y="2829169"/>
            <a:ext cx="2742100" cy="243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E4D2AD-D167-483E-B37D-922F57D12047}"/>
              </a:ext>
            </a:extLst>
          </p:cNvPr>
          <p:cNvSpPr txBox="1"/>
          <p:nvPr/>
        </p:nvSpPr>
        <p:spPr>
          <a:xfrm>
            <a:off x="2133630" y="5583115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Google Home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6A8461-B53E-4534-9A57-09C07CCFCDCD}"/>
              </a:ext>
            </a:extLst>
          </p:cNvPr>
          <p:cNvSpPr txBox="1"/>
          <p:nvPr/>
        </p:nvSpPr>
        <p:spPr>
          <a:xfrm>
            <a:off x="8174159" y="5583115"/>
            <a:ext cx="12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Gatebox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6FA533-3734-4B85-BF23-FFB5F0CFE025}"/>
              </a:ext>
            </a:extLst>
          </p:cNvPr>
          <p:cNvSpPr txBox="1"/>
          <p:nvPr/>
        </p:nvSpPr>
        <p:spPr>
          <a:xfrm>
            <a:off x="7690212" y="5952447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Site Oficial </a:t>
            </a:r>
            <a:r>
              <a:rPr lang="pt-BR" sz="1200" dirty="0" err="1"/>
              <a:t>Gatebox</a:t>
            </a:r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2A34A9-F8EE-40C8-92E2-EAE6CCDE6DB1}"/>
              </a:ext>
            </a:extLst>
          </p:cNvPr>
          <p:cNvSpPr txBox="1"/>
          <p:nvPr/>
        </p:nvSpPr>
        <p:spPr>
          <a:xfrm>
            <a:off x="2384712" y="5952447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Google</a:t>
            </a:r>
          </a:p>
        </p:txBody>
      </p:sp>
    </p:spTree>
    <p:extLst>
      <p:ext uri="{BB962C8B-B14F-4D97-AF65-F5344CB8AC3E}">
        <p14:creationId xmlns:p14="http://schemas.microsoft.com/office/powerpoint/2010/main" val="3655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48C5-EAC5-4E44-8701-7750FCCD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C88F7-4ED6-4EBB-8B3E-0C7F23E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2184"/>
            <a:ext cx="10554574" cy="387862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Arduino UNO R3, Black Board UNO R3</a:t>
            </a:r>
          </a:p>
          <a:p>
            <a:r>
              <a:rPr lang="pt-BR" dirty="0"/>
              <a:t>Computador</a:t>
            </a:r>
          </a:p>
          <a:p>
            <a:pPr lvl="1"/>
            <a:r>
              <a:rPr lang="pt-BR" dirty="0"/>
              <a:t>IDE Arduino</a:t>
            </a:r>
          </a:p>
          <a:p>
            <a:pPr lvl="1"/>
            <a:r>
              <a:rPr lang="pt-BR" dirty="0"/>
              <a:t>Software de reconhecimento de voz: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  <a:p>
            <a:r>
              <a:rPr lang="pt-BR" dirty="0"/>
              <a:t>Sensor DHT11</a:t>
            </a:r>
          </a:p>
          <a:p>
            <a:r>
              <a:rPr lang="pt-BR" dirty="0"/>
              <a:t>Atuadores: relé e servo motor</a:t>
            </a:r>
          </a:p>
          <a:p>
            <a:r>
              <a:rPr lang="pt-BR" dirty="0"/>
              <a:t>Fios e cabos</a:t>
            </a:r>
          </a:p>
          <a:p>
            <a:r>
              <a:rPr lang="pt-BR" dirty="0"/>
              <a:t>Sensor de Som </a:t>
            </a:r>
            <a:r>
              <a:rPr lang="pt-BR" dirty="0" err="1"/>
              <a:t>RoboCore</a:t>
            </a:r>
            <a:endParaRPr lang="pt-BR" dirty="0"/>
          </a:p>
          <a:p>
            <a:r>
              <a:rPr lang="pt-BR" dirty="0"/>
              <a:t>LEDs</a:t>
            </a:r>
          </a:p>
          <a:p>
            <a:r>
              <a:rPr lang="pt-BR" dirty="0"/>
              <a:t>Resistores</a:t>
            </a:r>
          </a:p>
          <a:p>
            <a:r>
              <a:rPr lang="pt-BR" dirty="0"/>
              <a:t>Protoboard</a:t>
            </a:r>
          </a:p>
          <a:p>
            <a:r>
              <a:rPr lang="pt-BR" dirty="0"/>
              <a:t>Módulo ESP8266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35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9571E-13AB-4B8D-B8BC-BF45AA1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BitVoicer</a:t>
            </a:r>
            <a:r>
              <a:rPr lang="pt-BR" dirty="0"/>
              <a:t>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71A3-3492-4C0E-A016-298300C3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de reconhecimento e síntese de fala para automação por voz</a:t>
            </a:r>
          </a:p>
          <a:p>
            <a:r>
              <a:rPr lang="pt-BR" dirty="0"/>
              <a:t>Valor da licença: US$8,90</a:t>
            </a:r>
          </a:p>
          <a:p>
            <a:r>
              <a:rPr lang="pt-BR" dirty="0"/>
              <a:t>Compatível com Arduino – Bibliotecas prontas para serem adicionadas a IDE Arduino</a:t>
            </a:r>
          </a:p>
          <a:p>
            <a:r>
              <a:rPr lang="pt-BR" dirty="0"/>
              <a:t>Personalização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D80986-373F-4543-B540-58C11C76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95"/>
            <a:ext cx="12192000" cy="65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BA02D-4C96-4BEF-946B-0F5B1E41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DE1B-A1E1-4AFA-B721-E9B347AD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94137"/>
          </a:xfrm>
        </p:spPr>
        <p:txBody>
          <a:bodyPr/>
          <a:lstStyle/>
          <a:p>
            <a:r>
              <a:rPr lang="pt-BR" dirty="0"/>
              <a:t>Primeiro Passo: Realização dos exemplos do Manual do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36C3AF-DACC-47AA-9EF7-223815C09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" r="12442" b="2400"/>
          <a:stretch/>
        </p:blipFill>
        <p:spPr>
          <a:xfrm>
            <a:off x="3596352" y="2911952"/>
            <a:ext cx="4894505" cy="3358219"/>
          </a:xfrm>
          <a:prstGeom prst="rect">
            <a:avLst/>
          </a:prstGeom>
        </p:spPr>
      </p:pic>
      <p:pic>
        <p:nvPicPr>
          <p:cNvPr id="5" name="image16.png">
            <a:extLst>
              <a:ext uri="{FF2B5EF4-FFF2-40B4-BE49-F238E27FC236}">
                <a16:creationId xmlns:a16="http://schemas.microsoft.com/office/drawing/2014/main" id="{99E0B670-8282-4B75-82A6-0C593B8719BB}"/>
              </a:ext>
            </a:extLst>
          </p:cNvPr>
          <p:cNvPicPr/>
          <p:nvPr/>
        </p:nvPicPr>
        <p:blipFill rotWithShape="1">
          <a:blip r:embed="rId4"/>
          <a:srcRect l="14111" t="7839" r="20156" b="16276"/>
          <a:stretch/>
        </p:blipFill>
        <p:spPr bwMode="auto">
          <a:xfrm>
            <a:off x="1189323" y="2941475"/>
            <a:ext cx="4254760" cy="3503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411616-4584-462C-87AD-B561E8488719}"/>
              </a:ext>
            </a:extLst>
          </p:cNvPr>
          <p:cNvSpPr txBox="1"/>
          <p:nvPr/>
        </p:nvSpPr>
        <p:spPr>
          <a:xfrm>
            <a:off x="1237148" y="3070529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 8.1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64F4492C-F1A2-42DB-9EC4-F09557F120C2}"/>
              </a:ext>
            </a:extLst>
          </p:cNvPr>
          <p:cNvPicPr/>
          <p:nvPr/>
        </p:nvPicPr>
        <p:blipFill rotWithShape="1">
          <a:blip r:embed="rId5"/>
          <a:srcRect l="17639" t="1160" r="10513" b="13703"/>
          <a:stretch/>
        </p:blipFill>
        <p:spPr bwMode="auto">
          <a:xfrm>
            <a:off x="6196660" y="2941475"/>
            <a:ext cx="4588393" cy="3503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D3C754E-3352-42E3-9308-AC5FB7C88A6F}"/>
              </a:ext>
            </a:extLst>
          </p:cNvPr>
          <p:cNvSpPr/>
          <p:nvPr/>
        </p:nvSpPr>
        <p:spPr>
          <a:xfrm>
            <a:off x="6471359" y="3097763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 8.2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C8B907-00FF-4458-9E7A-BA56B8E69E5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36" y="1417638"/>
            <a:ext cx="9438647" cy="534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EFC09DF-D221-471C-8ADC-0FD09B24736A}"/>
              </a:ext>
            </a:extLst>
          </p:cNvPr>
          <p:cNvSpPr/>
          <p:nvPr/>
        </p:nvSpPr>
        <p:spPr>
          <a:xfrm>
            <a:off x="5272399" y="1573926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 8.4</a:t>
            </a:r>
          </a:p>
        </p:txBody>
      </p:sp>
    </p:spTree>
    <p:extLst>
      <p:ext uri="{BB962C8B-B14F-4D97-AF65-F5344CB8AC3E}">
        <p14:creationId xmlns:p14="http://schemas.microsoft.com/office/powerpoint/2010/main" val="35650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85691-0EB8-4232-911C-82422AF6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BitVoicer</a:t>
            </a:r>
            <a:r>
              <a:rPr lang="pt-BR" dirty="0"/>
              <a:t>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2941E-C497-42A8-8755-B4E4D691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novo local no botão “</a:t>
            </a:r>
            <a:r>
              <a:rPr lang="pt-BR" i="1" dirty="0"/>
              <a:t>New </a:t>
            </a:r>
            <a:r>
              <a:rPr lang="pt-BR" i="1" dirty="0" err="1"/>
              <a:t>Location</a:t>
            </a:r>
            <a:r>
              <a:rPr lang="pt-BR" i="1" dirty="0"/>
              <a:t>” – </a:t>
            </a:r>
            <a:r>
              <a:rPr lang="pt-BR" dirty="0"/>
              <a:t>nomeado como “geral”</a:t>
            </a:r>
          </a:p>
          <a:p>
            <a:r>
              <a:rPr lang="pt-BR" dirty="0"/>
              <a:t>Criar novo dispositivo no botão “</a:t>
            </a:r>
            <a:r>
              <a:rPr lang="pt-BR" i="1" dirty="0"/>
              <a:t>New </a:t>
            </a:r>
            <a:r>
              <a:rPr lang="pt-BR" i="1" dirty="0" err="1"/>
              <a:t>Device</a:t>
            </a:r>
            <a:r>
              <a:rPr lang="pt-BR" i="1" dirty="0"/>
              <a:t>” – </a:t>
            </a:r>
            <a:r>
              <a:rPr lang="pt-BR" dirty="0"/>
              <a:t>Nomeado como “arduino1”</a:t>
            </a:r>
          </a:p>
          <a:p>
            <a:pPr lvl="1"/>
            <a:r>
              <a:rPr lang="pt-BR" dirty="0"/>
              <a:t>Aba “</a:t>
            </a:r>
            <a:r>
              <a:rPr lang="pt-BR" i="1" dirty="0"/>
              <a:t>General” </a:t>
            </a:r>
            <a:r>
              <a:rPr lang="pt-BR" dirty="0"/>
              <a:t>do</a:t>
            </a:r>
            <a:r>
              <a:rPr lang="pt-BR" i="1" dirty="0"/>
              <a:t> </a:t>
            </a:r>
            <a:r>
              <a:rPr lang="pt-BR" dirty="0"/>
              <a:t>dispositivo para configurações iniciais</a:t>
            </a:r>
          </a:p>
          <a:p>
            <a:pPr lvl="1"/>
            <a:r>
              <a:rPr lang="pt-BR" dirty="0"/>
              <a:t>Aba </a:t>
            </a:r>
            <a:r>
              <a:rPr lang="pt-BR" i="1" dirty="0"/>
              <a:t>“Communication” </a:t>
            </a:r>
            <a:r>
              <a:rPr lang="pt-BR" dirty="0"/>
              <a:t>do dispositivo para configurações de comunicação</a:t>
            </a:r>
          </a:p>
          <a:p>
            <a:pPr lvl="1"/>
            <a:r>
              <a:rPr lang="pt-BR" dirty="0"/>
              <a:t>Aba “</a:t>
            </a:r>
            <a:r>
              <a:rPr lang="pt-BR" i="1" dirty="0" err="1"/>
              <a:t>Cues</a:t>
            </a:r>
            <a:r>
              <a:rPr lang="pt-BR" i="1" dirty="0"/>
              <a:t>”</a:t>
            </a:r>
            <a:r>
              <a:rPr lang="pt-BR" dirty="0"/>
              <a:t> para configura início e fim do período de ativação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C28917-9680-454C-AB04-B9F1DCFFD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77" y="1792165"/>
            <a:ext cx="6217046" cy="461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16391C-71B4-4170-A379-CE597806DB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34" y="1417638"/>
            <a:ext cx="8326729" cy="49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19FCF5-5717-40F8-AC05-FD202E0533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33" y="2134117"/>
            <a:ext cx="9658130" cy="419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3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1113</TotalTime>
  <Words>964</Words>
  <Application>Microsoft Office PowerPoint</Application>
  <PresentationFormat>Widescreen</PresentationFormat>
  <Paragraphs>132</Paragraphs>
  <Slides>30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2</vt:lpstr>
      <vt:lpstr>Citável</vt:lpstr>
      <vt:lpstr>Trabalho de Graduação II -  Automação residencial: Análise sobre a implementação de um sistema de voz </vt:lpstr>
      <vt:lpstr>Introdução </vt:lpstr>
      <vt:lpstr>Objetivo</vt:lpstr>
      <vt:lpstr>Esquemático</vt:lpstr>
      <vt:lpstr>Modelos disponíveis no mercado</vt:lpstr>
      <vt:lpstr>Materiais</vt:lpstr>
      <vt:lpstr>BitVoicer Server</vt:lpstr>
      <vt:lpstr>Desenvolvimento</vt:lpstr>
      <vt:lpstr>Configuração do BitVoicer Server</vt:lpstr>
      <vt:lpstr>Configuração do BitVoicer Server</vt:lpstr>
      <vt:lpstr>Programação do Arduino</vt:lpstr>
      <vt:lpstr>Programação do Arduino</vt:lpstr>
      <vt:lpstr>Programação do Arduino</vt:lpstr>
      <vt:lpstr>Programação do Arduino</vt:lpstr>
      <vt:lpstr>Programação do Arduino</vt:lpstr>
      <vt:lpstr>Criação das sentenças</vt:lpstr>
      <vt:lpstr>Montagem do circuito</vt:lpstr>
      <vt:lpstr>Adicionar um LED</vt:lpstr>
      <vt:lpstr>Adicionar um LED</vt:lpstr>
      <vt:lpstr>Adicionar um LED </vt:lpstr>
      <vt:lpstr>Adicionar Servo Motor</vt:lpstr>
      <vt:lpstr>Adicionar Servo Motor</vt:lpstr>
      <vt:lpstr>Adicionar Servo Motor</vt:lpstr>
      <vt:lpstr>Adicionar Relé/Lâmpada</vt:lpstr>
      <vt:lpstr>Adicionar Relé/Lâmpada</vt:lpstr>
      <vt:lpstr>Adicionar Relé/Lâmpada</vt:lpstr>
      <vt:lpstr>Adicionar Sensor</vt:lpstr>
      <vt:lpstr>Acesso à Internet</vt:lpstr>
      <vt:lpstr>Conclusão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 I</dc:title>
  <dc:creator>Rafael Rother</dc:creator>
  <cp:lastModifiedBy>Rafael Rother</cp:lastModifiedBy>
  <cp:revision>57</cp:revision>
  <dcterms:created xsi:type="dcterms:W3CDTF">2018-12-04T17:20:51Z</dcterms:created>
  <dcterms:modified xsi:type="dcterms:W3CDTF">2019-11-27T04:17:49Z</dcterms:modified>
</cp:coreProperties>
</file>