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1D58BA1-72F0-4F52-8A71-374FB9A8CE30}" v="19" dt="2025-10-16T02:17:02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2" autoAdjust="0"/>
    <p:restoredTop sz="94660"/>
  </p:normalViewPr>
  <p:slideViewPr>
    <p:cSldViewPr snapToGrid="0">
      <p:cViewPr varScale="1">
        <p:scale>
          <a:sx n="97" d="100"/>
          <a:sy n="97" d="100"/>
        </p:scale>
        <p:origin x="134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Pisciottano Leitão" userId="4fba303446ba9739" providerId="LiveId" clId="{F7B54504-9B0E-401F-B53D-BA0D2D31F1E2}"/>
    <pc:docChg chg="undo custSel addSld modSld">
      <pc:chgData name="Rafael Pisciottano Leitão" userId="4fba303446ba9739" providerId="LiveId" clId="{F7B54504-9B0E-401F-B53D-BA0D2D31F1E2}" dt="2025-10-16T02:21:07.660" v="571" actId="478"/>
      <pc:docMkLst>
        <pc:docMk/>
      </pc:docMkLst>
      <pc:sldChg chg="addSp delSp modSp new mod">
        <pc:chgData name="Rafael Pisciottano Leitão" userId="4fba303446ba9739" providerId="LiveId" clId="{F7B54504-9B0E-401F-B53D-BA0D2D31F1E2}" dt="2025-10-16T02:21:07.660" v="571" actId="478"/>
        <pc:sldMkLst>
          <pc:docMk/>
          <pc:sldMk cId="3930768539" sldId="257"/>
        </pc:sldMkLst>
        <pc:spChg chg="add del mod">
          <ac:chgData name="Rafael Pisciottano Leitão" userId="4fba303446ba9739" providerId="LiveId" clId="{F7B54504-9B0E-401F-B53D-BA0D2D31F1E2}" dt="2025-10-16T01:57:34.560" v="11" actId="478"/>
          <ac:spMkLst>
            <pc:docMk/>
            <pc:sldMk cId="3930768539" sldId="257"/>
            <ac:spMk id="2" creationId="{220AF577-CFB4-AF4B-BB1F-9BCF8FEEDAF7}"/>
          </ac:spMkLst>
        </pc:spChg>
        <pc:spChg chg="add del mod">
          <ac:chgData name="Rafael Pisciottano Leitão" userId="4fba303446ba9739" providerId="LiveId" clId="{F7B54504-9B0E-401F-B53D-BA0D2D31F1E2}" dt="2025-10-16T01:57:35.920" v="12" actId="478"/>
          <ac:spMkLst>
            <pc:docMk/>
            <pc:sldMk cId="3930768539" sldId="257"/>
            <ac:spMk id="3" creationId="{EAAD3644-776D-4C92-8136-828981BC213D}"/>
          </ac:spMkLst>
        </pc:spChg>
        <pc:spChg chg="add del mod">
          <ac:chgData name="Rafael Pisciottano Leitão" userId="4fba303446ba9739" providerId="LiveId" clId="{F7B54504-9B0E-401F-B53D-BA0D2D31F1E2}" dt="2025-10-16T01:58:17.769" v="15" actId="478"/>
          <ac:spMkLst>
            <pc:docMk/>
            <pc:sldMk cId="3930768539" sldId="257"/>
            <ac:spMk id="4" creationId="{2C765A25-52F6-BF01-F116-D6EBC5C920BE}"/>
          </ac:spMkLst>
        </pc:spChg>
        <pc:spChg chg="add del mod">
          <ac:chgData name="Rafael Pisciottano Leitão" userId="4fba303446ba9739" providerId="LiveId" clId="{F7B54504-9B0E-401F-B53D-BA0D2D31F1E2}" dt="2025-10-16T01:58:17.769" v="15" actId="478"/>
          <ac:spMkLst>
            <pc:docMk/>
            <pc:sldMk cId="3930768539" sldId="257"/>
            <ac:spMk id="5" creationId="{1DA70325-36EB-E294-CAA0-EC67A81FA3C7}"/>
          </ac:spMkLst>
        </pc:spChg>
        <pc:spChg chg="add del mod">
          <ac:chgData name="Rafael Pisciottano Leitão" userId="4fba303446ba9739" providerId="LiveId" clId="{F7B54504-9B0E-401F-B53D-BA0D2D31F1E2}" dt="2025-10-16T01:58:17.769" v="15" actId="478"/>
          <ac:spMkLst>
            <pc:docMk/>
            <pc:sldMk cId="3930768539" sldId="257"/>
            <ac:spMk id="6" creationId="{A0330023-B9C5-0866-3DA3-12549EC8FCFD}"/>
          </ac:spMkLst>
        </pc:spChg>
        <pc:spChg chg="add mod">
          <ac:chgData name="Rafael Pisciottano Leitão" userId="4fba303446ba9739" providerId="LiveId" clId="{F7B54504-9B0E-401F-B53D-BA0D2D31F1E2}" dt="2025-10-16T02:20:08.312" v="524" actId="20577"/>
          <ac:spMkLst>
            <pc:docMk/>
            <pc:sldMk cId="3930768539" sldId="257"/>
            <ac:spMk id="7" creationId="{C21B7ED4-754D-B885-AE56-E04B6A753BF1}"/>
          </ac:spMkLst>
        </pc:spChg>
        <pc:spChg chg="add del mod">
          <ac:chgData name="Rafael Pisciottano Leitão" userId="4fba303446ba9739" providerId="LiveId" clId="{F7B54504-9B0E-401F-B53D-BA0D2D31F1E2}" dt="2025-10-16T01:58:17.769" v="15" actId="478"/>
          <ac:spMkLst>
            <pc:docMk/>
            <pc:sldMk cId="3930768539" sldId="257"/>
            <ac:spMk id="8" creationId="{8258F2AC-8D75-01FF-88C1-21DD3ED32122}"/>
          </ac:spMkLst>
        </pc:spChg>
        <pc:spChg chg="add del mod">
          <ac:chgData name="Rafael Pisciottano Leitão" userId="4fba303446ba9739" providerId="LiveId" clId="{F7B54504-9B0E-401F-B53D-BA0D2D31F1E2}" dt="2025-10-16T01:58:17.769" v="15" actId="478"/>
          <ac:spMkLst>
            <pc:docMk/>
            <pc:sldMk cId="3930768539" sldId="257"/>
            <ac:spMk id="9" creationId="{61530EC0-5E42-0BAE-E2AB-A2A1E5A9AA95}"/>
          </ac:spMkLst>
        </pc:spChg>
        <pc:spChg chg="add del mod">
          <ac:chgData name="Rafael Pisciottano Leitão" userId="4fba303446ba9739" providerId="LiveId" clId="{F7B54504-9B0E-401F-B53D-BA0D2D31F1E2}" dt="2025-10-16T02:21:07.660" v="571" actId="478"/>
          <ac:spMkLst>
            <pc:docMk/>
            <pc:sldMk cId="3930768539" sldId="257"/>
            <ac:spMk id="10" creationId="{55E51B30-0608-8CAC-AEC6-282DCEE1E2C6}"/>
          </ac:spMkLst>
        </pc:spChg>
        <pc:spChg chg="add mod">
          <ac:chgData name="Rafael Pisciottano Leitão" userId="4fba303446ba9739" providerId="LiveId" clId="{F7B54504-9B0E-401F-B53D-BA0D2D31F1E2}" dt="2025-10-16T02:20:52.771" v="558" actId="20577"/>
          <ac:spMkLst>
            <pc:docMk/>
            <pc:sldMk cId="3930768539" sldId="257"/>
            <ac:spMk id="11" creationId="{36340E35-9FB8-FDEF-F5F4-946E61E1065F}"/>
          </ac:spMkLst>
        </pc:spChg>
        <pc:spChg chg="add del mod">
          <ac:chgData name="Rafael Pisciottano Leitão" userId="4fba303446ba9739" providerId="LiveId" clId="{F7B54504-9B0E-401F-B53D-BA0D2D31F1E2}" dt="2025-10-16T01:58:36.740" v="23" actId="478"/>
          <ac:spMkLst>
            <pc:docMk/>
            <pc:sldMk cId="3930768539" sldId="257"/>
            <ac:spMk id="12" creationId="{358B7515-9572-B4F6-A1AA-00E274596E04}"/>
          </ac:spMkLst>
        </pc:spChg>
        <pc:spChg chg="add mod">
          <ac:chgData name="Rafael Pisciottano Leitão" userId="4fba303446ba9739" providerId="LiveId" clId="{F7B54504-9B0E-401F-B53D-BA0D2D31F1E2}" dt="2025-10-16T02:20:14.832" v="537" actId="20577"/>
          <ac:spMkLst>
            <pc:docMk/>
            <pc:sldMk cId="3930768539" sldId="257"/>
            <ac:spMk id="13" creationId="{7E247ABD-3879-BE7C-95A8-F0D2B7A3CF62}"/>
          </ac:spMkLst>
        </pc:spChg>
        <pc:spChg chg="add mod">
          <ac:chgData name="Rafael Pisciottano Leitão" userId="4fba303446ba9739" providerId="LiveId" clId="{F7B54504-9B0E-401F-B53D-BA0D2D31F1E2}" dt="2025-10-16T02:20:25.910" v="544" actId="20577"/>
          <ac:spMkLst>
            <pc:docMk/>
            <pc:sldMk cId="3930768539" sldId="257"/>
            <ac:spMk id="14" creationId="{CD6A75B3-3710-9D61-B973-E7DDB85174ED}"/>
          </ac:spMkLst>
        </pc:spChg>
        <pc:spChg chg="add mod">
          <ac:chgData name="Rafael Pisciottano Leitão" userId="4fba303446ba9739" providerId="LiveId" clId="{F7B54504-9B0E-401F-B53D-BA0D2D31F1E2}" dt="2025-10-16T02:21:04.281" v="570" actId="20577"/>
          <ac:spMkLst>
            <pc:docMk/>
            <pc:sldMk cId="3930768539" sldId="257"/>
            <ac:spMk id="15" creationId="{98818857-1C60-6EF9-EF04-8DBE50D1241C}"/>
          </ac:spMkLst>
        </pc:spChg>
        <pc:spChg chg="add mod">
          <ac:chgData name="Rafael Pisciottano Leitão" userId="4fba303446ba9739" providerId="LiveId" clId="{F7B54504-9B0E-401F-B53D-BA0D2D31F1E2}" dt="2025-10-16T02:03:52.372" v="242" actId="20577"/>
          <ac:spMkLst>
            <pc:docMk/>
            <pc:sldMk cId="3930768539" sldId="257"/>
            <ac:spMk id="16" creationId="{1AFB02AD-FDE0-2A56-4760-2FC6C8B81B4C}"/>
          </ac:spMkLst>
        </pc:spChg>
        <pc:spChg chg="add mod">
          <ac:chgData name="Rafael Pisciottano Leitão" userId="4fba303446ba9739" providerId="LiveId" clId="{F7B54504-9B0E-401F-B53D-BA0D2D31F1E2}" dt="2025-10-16T02:10:15.339" v="344" actId="1035"/>
          <ac:spMkLst>
            <pc:docMk/>
            <pc:sldMk cId="3930768539" sldId="257"/>
            <ac:spMk id="17" creationId="{DF71623E-AF51-5726-8931-24D5F179BD45}"/>
          </ac:spMkLst>
        </pc:spChg>
        <pc:spChg chg="add mod">
          <ac:chgData name="Rafael Pisciottano Leitão" userId="4fba303446ba9739" providerId="LiveId" clId="{F7B54504-9B0E-401F-B53D-BA0D2D31F1E2}" dt="2025-10-16T02:10:15.339" v="344" actId="1035"/>
          <ac:spMkLst>
            <pc:docMk/>
            <pc:sldMk cId="3930768539" sldId="257"/>
            <ac:spMk id="18" creationId="{817A0C39-0D78-3407-BFD8-A434431FDEF3}"/>
          </ac:spMkLst>
        </pc:spChg>
        <pc:spChg chg="add mod">
          <ac:chgData name="Rafael Pisciottano Leitão" userId="4fba303446ba9739" providerId="LiveId" clId="{F7B54504-9B0E-401F-B53D-BA0D2D31F1E2}" dt="2025-10-16T02:10:15.339" v="344" actId="1035"/>
          <ac:spMkLst>
            <pc:docMk/>
            <pc:sldMk cId="3930768539" sldId="257"/>
            <ac:spMk id="19" creationId="{758FDD93-4844-99E9-00CC-D75F9B512491}"/>
          </ac:spMkLst>
        </pc:spChg>
        <pc:spChg chg="add mod">
          <ac:chgData name="Rafael Pisciottano Leitão" userId="4fba303446ba9739" providerId="LiveId" clId="{F7B54504-9B0E-401F-B53D-BA0D2D31F1E2}" dt="2025-10-16T02:16:17.763" v="471" actId="1035"/>
          <ac:spMkLst>
            <pc:docMk/>
            <pc:sldMk cId="3930768539" sldId="257"/>
            <ac:spMk id="26" creationId="{EC46BDF8-0113-8A1C-3146-8829CF88887A}"/>
          </ac:spMkLst>
        </pc:spChg>
        <pc:spChg chg="add mod">
          <ac:chgData name="Rafael Pisciottano Leitão" userId="4fba303446ba9739" providerId="LiveId" clId="{F7B54504-9B0E-401F-B53D-BA0D2D31F1E2}" dt="2025-10-16T02:16:48.609" v="485" actId="1035"/>
          <ac:spMkLst>
            <pc:docMk/>
            <pc:sldMk cId="3930768539" sldId="257"/>
            <ac:spMk id="27" creationId="{15A8033E-F51B-871A-7BB8-0FD5B2CBB2A1}"/>
          </ac:spMkLst>
        </pc:spChg>
        <pc:spChg chg="add mod">
          <ac:chgData name="Rafael Pisciottano Leitão" userId="4fba303446ba9739" providerId="LiveId" clId="{F7B54504-9B0E-401F-B53D-BA0D2D31F1E2}" dt="2025-10-16T02:16:48.609" v="485" actId="1035"/>
          <ac:spMkLst>
            <pc:docMk/>
            <pc:sldMk cId="3930768539" sldId="257"/>
            <ac:spMk id="28" creationId="{5B271635-D182-D0D3-EA00-52306A2EB696}"/>
          </ac:spMkLst>
        </pc:spChg>
        <pc:spChg chg="add mod">
          <ac:chgData name="Rafael Pisciottano Leitão" userId="4fba303446ba9739" providerId="LiveId" clId="{F7B54504-9B0E-401F-B53D-BA0D2D31F1E2}" dt="2025-10-16T02:16:48.609" v="485" actId="1035"/>
          <ac:spMkLst>
            <pc:docMk/>
            <pc:sldMk cId="3930768539" sldId="257"/>
            <ac:spMk id="29" creationId="{2F92A479-2F6E-F516-0FE3-8A1524056E7C}"/>
          </ac:spMkLst>
        </pc:spChg>
        <pc:spChg chg="add mod">
          <ac:chgData name="Rafael Pisciottano Leitão" userId="4fba303446ba9739" providerId="LiveId" clId="{F7B54504-9B0E-401F-B53D-BA0D2D31F1E2}" dt="2025-10-16T02:16:48.609" v="485" actId="1035"/>
          <ac:spMkLst>
            <pc:docMk/>
            <pc:sldMk cId="3930768539" sldId="257"/>
            <ac:spMk id="30" creationId="{224F5052-5D59-E7C2-E698-D861B2357778}"/>
          </ac:spMkLst>
        </pc:spChg>
        <pc:spChg chg="add mod">
          <ac:chgData name="Rafael Pisciottano Leitão" userId="4fba303446ba9739" providerId="LiveId" clId="{F7B54504-9B0E-401F-B53D-BA0D2D31F1E2}" dt="2025-10-16T02:16:57.551" v="489" actId="1035"/>
          <ac:spMkLst>
            <pc:docMk/>
            <pc:sldMk cId="3930768539" sldId="257"/>
            <ac:spMk id="31" creationId="{8C6049CB-7B37-16A5-0C87-94D862AEB552}"/>
          </ac:spMkLst>
        </pc:spChg>
        <pc:spChg chg="add mod">
          <ac:chgData name="Rafael Pisciottano Leitão" userId="4fba303446ba9739" providerId="LiveId" clId="{F7B54504-9B0E-401F-B53D-BA0D2D31F1E2}" dt="2025-10-16T02:16:57.551" v="489" actId="1035"/>
          <ac:spMkLst>
            <pc:docMk/>
            <pc:sldMk cId="3930768539" sldId="257"/>
            <ac:spMk id="32" creationId="{E5B17EFC-CD6C-75D3-48CF-59FE2CBF294E}"/>
          </ac:spMkLst>
        </pc:spChg>
        <pc:spChg chg="add mod">
          <ac:chgData name="Rafael Pisciottano Leitão" userId="4fba303446ba9739" providerId="LiveId" clId="{F7B54504-9B0E-401F-B53D-BA0D2D31F1E2}" dt="2025-10-16T02:16:57.551" v="489" actId="1035"/>
          <ac:spMkLst>
            <pc:docMk/>
            <pc:sldMk cId="3930768539" sldId="257"/>
            <ac:spMk id="33" creationId="{11BA7242-E0F2-E0D9-108C-B3502FFC92A2}"/>
          </ac:spMkLst>
        </pc:spChg>
        <pc:spChg chg="add mod">
          <ac:chgData name="Rafael Pisciottano Leitão" userId="4fba303446ba9739" providerId="LiveId" clId="{F7B54504-9B0E-401F-B53D-BA0D2D31F1E2}" dt="2025-10-16T02:17:33.814" v="515" actId="403"/>
          <ac:spMkLst>
            <pc:docMk/>
            <pc:sldMk cId="3930768539" sldId="257"/>
            <ac:spMk id="34" creationId="{0CC9DF91-DA5A-6B7A-4D8E-47E7A53550AA}"/>
          </ac:spMkLst>
        </pc:spChg>
        <pc:cxnChg chg="add del mod">
          <ac:chgData name="Rafael Pisciottano Leitão" userId="4fba303446ba9739" providerId="LiveId" clId="{F7B54504-9B0E-401F-B53D-BA0D2D31F1E2}" dt="2025-10-16T02:09:19.991" v="316" actId="478"/>
          <ac:cxnSpMkLst>
            <pc:docMk/>
            <pc:sldMk cId="3930768539" sldId="257"/>
            <ac:cxnSpMk id="21" creationId="{0B43F60A-2D20-2423-E350-4DB90A7DF089}"/>
          </ac:cxnSpMkLst>
        </pc:cxnChg>
        <pc:cxnChg chg="add mod">
          <ac:chgData name="Rafael Pisciottano Leitão" userId="4fba303446ba9739" providerId="LiveId" clId="{F7B54504-9B0E-401F-B53D-BA0D2D31F1E2}" dt="2025-10-16T02:10:15.339" v="344" actId="1035"/>
          <ac:cxnSpMkLst>
            <pc:docMk/>
            <pc:sldMk cId="3930768539" sldId="257"/>
            <ac:cxnSpMk id="23" creationId="{0CBFAD6F-2810-7700-F590-0A18B0E0AA58}"/>
          </ac:cxnSpMkLst>
        </pc:cxnChg>
        <pc:cxnChg chg="add mod">
          <ac:chgData name="Rafael Pisciottano Leitão" userId="4fba303446ba9739" providerId="LiveId" clId="{F7B54504-9B0E-401F-B53D-BA0D2D31F1E2}" dt="2025-10-16T02:10:15.339" v="344" actId="1035"/>
          <ac:cxnSpMkLst>
            <pc:docMk/>
            <pc:sldMk cId="3930768539" sldId="257"/>
            <ac:cxnSpMk id="25" creationId="{94A6BFDD-D6A7-0F8B-242F-418673EFE4CE}"/>
          </ac:cxnSpMkLst>
        </pc:cxnChg>
        <pc:cxnChg chg="add">
          <ac:chgData name="Rafael Pisciottano Leitão" userId="4fba303446ba9739" providerId="LiveId" clId="{F7B54504-9B0E-401F-B53D-BA0D2D31F1E2}" dt="2025-10-16T02:17:44.015" v="516" actId="11529"/>
          <ac:cxnSpMkLst>
            <pc:docMk/>
            <pc:sldMk cId="3930768539" sldId="257"/>
            <ac:cxnSpMk id="36" creationId="{E0DC924C-9636-159B-ED47-0AB91CC2038A}"/>
          </ac:cxnSpMkLst>
        </pc:cxnChg>
        <pc:cxnChg chg="add">
          <ac:chgData name="Rafael Pisciottano Leitão" userId="4fba303446ba9739" providerId="LiveId" clId="{F7B54504-9B0E-401F-B53D-BA0D2D31F1E2}" dt="2025-10-16T02:17:52.455" v="517" actId="11529"/>
          <ac:cxnSpMkLst>
            <pc:docMk/>
            <pc:sldMk cId="3930768539" sldId="257"/>
            <ac:cxnSpMk id="38" creationId="{A54CFFEF-39B0-CA36-6C8C-A5DD3AD1599C}"/>
          </ac:cxnSpMkLst>
        </pc:cxnChg>
        <pc:cxnChg chg="add">
          <ac:chgData name="Rafael Pisciottano Leitão" userId="4fba303446ba9739" providerId="LiveId" clId="{F7B54504-9B0E-401F-B53D-BA0D2D31F1E2}" dt="2025-10-16T02:17:59.676" v="518" actId="11529"/>
          <ac:cxnSpMkLst>
            <pc:docMk/>
            <pc:sldMk cId="3930768539" sldId="257"/>
            <ac:cxnSpMk id="40" creationId="{17C47AB2-EE92-275C-E5A4-A70E0DA481D6}"/>
          </ac:cxnSpMkLst>
        </pc:cxnChg>
        <pc:cxnChg chg="add">
          <ac:chgData name="Rafael Pisciottano Leitão" userId="4fba303446ba9739" providerId="LiveId" clId="{F7B54504-9B0E-401F-B53D-BA0D2D31F1E2}" dt="2025-10-16T02:18:05.405" v="519" actId="11529"/>
          <ac:cxnSpMkLst>
            <pc:docMk/>
            <pc:sldMk cId="3930768539" sldId="257"/>
            <ac:cxnSpMk id="42" creationId="{053B0BB7-3528-9635-E266-7F6C0D879C51}"/>
          </ac:cxnSpMkLst>
        </pc:cxnChg>
        <pc:cxnChg chg="add">
          <ac:chgData name="Rafael Pisciottano Leitão" userId="4fba303446ba9739" providerId="LiveId" clId="{F7B54504-9B0E-401F-B53D-BA0D2D31F1E2}" dt="2025-10-16T02:18:10.783" v="520" actId="11529"/>
          <ac:cxnSpMkLst>
            <pc:docMk/>
            <pc:sldMk cId="3930768539" sldId="257"/>
            <ac:cxnSpMk id="44" creationId="{D0C8025D-9ED9-3139-D9E6-9D14D9EB5D89}"/>
          </ac:cxnSpMkLst>
        </pc:cxnChg>
        <pc:cxnChg chg="add">
          <ac:chgData name="Rafael Pisciottano Leitão" userId="4fba303446ba9739" providerId="LiveId" clId="{F7B54504-9B0E-401F-B53D-BA0D2D31F1E2}" dt="2025-10-16T02:18:16.670" v="521" actId="11529"/>
          <ac:cxnSpMkLst>
            <pc:docMk/>
            <pc:sldMk cId="3930768539" sldId="257"/>
            <ac:cxnSpMk id="46" creationId="{6E1141C4-D3F9-25FE-81FF-77DC9CBC06FC}"/>
          </ac:cxnSpMkLst>
        </pc:cxnChg>
        <pc:cxnChg chg="add">
          <ac:chgData name="Rafael Pisciottano Leitão" userId="4fba303446ba9739" providerId="LiveId" clId="{F7B54504-9B0E-401F-B53D-BA0D2D31F1E2}" dt="2025-10-16T02:18:22.287" v="522" actId="11529"/>
          <ac:cxnSpMkLst>
            <pc:docMk/>
            <pc:sldMk cId="3930768539" sldId="257"/>
            <ac:cxnSpMk id="48" creationId="{B1CA3810-695F-EDBC-5920-6D0DF3581A2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922F23-4C7F-F0B5-E2A1-B53B4C7D4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910F35-91B8-C971-A519-7CD824EF0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3C6CEC5-9AD6-2AA7-CC45-9DFCFF4EA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3B2A-609A-4A4D-91F6-8D74AF4E36CD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097369-3A1D-AF89-E24B-1377C0D09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B151A1-7113-3E4D-8D9C-0A71E30A0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A5A3-C85D-4B98-9E7C-296E49A9C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12948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96927F-71D3-6FF0-D1F2-1B5A7F987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9E5833C-ECC6-6B01-A9CC-C283A2CE0D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66A6CE-4A94-036D-F633-E4D940709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3B2A-609A-4A4D-91F6-8D74AF4E36CD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3554B3-0126-48DE-0906-5DF3D741A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414477-A2C3-F8D3-D43C-7DDC2217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A5A3-C85D-4B98-9E7C-296E49A9C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329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ABD977-7B74-CAE1-C592-E4FA86B84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48EBE6A-8003-C62D-53ED-2803C6E8CF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60B292-F825-17E1-ADF9-BBF9424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3B2A-609A-4A4D-91F6-8D74AF4E36CD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8A8DED-FB98-F26D-31D7-EF5F42470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5A25DD8-DB39-A63F-0F87-9DD990E24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A5A3-C85D-4B98-9E7C-296E49A9C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592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BF9D04-76A3-9F48-E80F-021418B4D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FCD22A-F9B8-7127-CF26-DA5C7239B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CA94ED1-85AA-F550-EBA9-C140B06DB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3B2A-609A-4A4D-91F6-8D74AF4E36CD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3A449D-D0FD-A8F9-67C6-8DED490DA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AABD4DF-6044-89ED-5CDC-B0CE848F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A5A3-C85D-4B98-9E7C-296E49A9C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724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785FC-6F6F-38DE-4D1D-E6A3F9F5E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2A15FE1-A49A-9F3E-CF6F-915472BFB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9256C4-840D-B790-A0FC-98F657BDD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3B2A-609A-4A4D-91F6-8D74AF4E36CD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557ECC-46AE-F554-76D8-C2D4BBD09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0D3C82A-F622-B477-F5B8-E511E2A22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A5A3-C85D-4B98-9E7C-296E49A9C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9921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77A987-AD54-D493-B8CA-81A76E6B7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B89B6D-0740-96C6-F284-72C8CF6935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038FB9B-26AE-DE12-71B8-1752D0847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6B08203-459C-2F17-54E9-773DC557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3B2A-609A-4A4D-91F6-8D74AF4E36CD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152E47-87D7-5A37-77C7-6AA9E5929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ADDDB57-2A60-991E-BF66-6CF54C7DF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A5A3-C85D-4B98-9E7C-296E49A9C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0908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524A6-543D-D895-5B31-D138A1558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10D5023-F4F1-1E06-87AC-AF8D9AD69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807478B-834A-0431-BA9A-9F8F409EB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C69121D-6107-C649-E163-F3B7C0FB84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CB9376-9E73-4267-E90E-29842EFE42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181C03D2-73F4-0503-6246-DA9BC38A2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3B2A-609A-4A4D-91F6-8D74AF4E36CD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24FB65B-9BD9-6471-025F-7DB19247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385F4B7-9BBC-5C9E-E871-56EC0273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A5A3-C85D-4B98-9E7C-296E49A9C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04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011DEE-E00A-E34C-84A8-B540EB44C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AB3C431-9B26-0ED4-C3F0-861FEA709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3B2A-609A-4A4D-91F6-8D74AF4E36CD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953D4B4-6408-7933-755A-0B9E033AD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34CEC6-03A4-5375-E104-16D0FC5E4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A5A3-C85D-4B98-9E7C-296E49A9C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80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3FE8EE-0722-D1AA-A5CF-7FF00BE7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3B2A-609A-4A4D-91F6-8D74AF4E36CD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2E2C7EE-85A1-B71E-FD0A-8B8D1B6B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78508B4-01DD-C370-D864-1F6FEB33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A5A3-C85D-4B98-9E7C-296E49A9C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32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EC98A6-F7F9-E4CD-DD35-0F61D79C8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8013FD-E265-C625-EA62-A14867179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E182B5-FC6D-1EB1-D61F-A49381032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BBB82DB-6B63-44B1-6EE9-B7AF5F17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3B2A-609A-4A4D-91F6-8D74AF4E36CD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24371F-F986-EA3A-2B0C-B58168C1E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563A7A-C0C3-FF5A-05C7-E21FED1AF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A5A3-C85D-4B98-9E7C-296E49A9C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687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B82B24-AE49-92D8-2F21-7B430C578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5BB0BCE-EBBC-D245-AC1C-DA8F17971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12AC2C9-D0E9-2B1E-44C4-76A37D1A4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F008A8-E30A-DE90-BD43-C8870C4CF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63B2A-609A-4A4D-91F6-8D74AF4E36CD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BC6C289-30D3-5B73-9A8E-A2A238C6B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ED8778-8D5A-5A08-B0F4-C25354D36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6A5A3-C85D-4B98-9E7C-296E49A9C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4360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7FBF23A-813E-7210-F75E-6F82486B4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DC04904-0595-5ACA-47BD-5DE439F7C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BB9E26-2B32-40A7-485F-53063E308E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63B2A-609A-4A4D-91F6-8D74AF4E36CD}" type="datetimeFigureOut">
              <a:rPr lang="pt-BR" smtClean="0"/>
              <a:t>15/10/2025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D4ACAF-61F7-EFD9-E5E3-6D8FDC0A39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9E48A5B-82D5-9FF1-BFAC-6C67E168F3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16A5A3-C85D-4B98-9E7C-296E49A9C48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2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 53">
            <a:extLst>
              <a:ext uri="{FF2B5EF4-FFF2-40B4-BE49-F238E27FC236}">
                <a16:creationId xmlns:a16="http://schemas.microsoft.com/office/drawing/2014/main" id="{C868751B-4CB4-DBF9-5CF6-C2A79889E6DE}"/>
              </a:ext>
            </a:extLst>
          </p:cNvPr>
          <p:cNvSpPr/>
          <p:nvPr/>
        </p:nvSpPr>
        <p:spPr>
          <a:xfrm>
            <a:off x="68826" y="353961"/>
            <a:ext cx="11977532" cy="59639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: Cantos Arredondados 3">
            <a:extLst>
              <a:ext uri="{FF2B5EF4-FFF2-40B4-BE49-F238E27FC236}">
                <a16:creationId xmlns:a16="http://schemas.microsoft.com/office/drawing/2014/main" id="{93B0C131-FA14-6D65-3D63-FDA3270C7E63}"/>
              </a:ext>
            </a:extLst>
          </p:cNvPr>
          <p:cNvSpPr/>
          <p:nvPr/>
        </p:nvSpPr>
        <p:spPr>
          <a:xfrm>
            <a:off x="192961" y="2952751"/>
            <a:ext cx="1238864" cy="6390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API - SPTrans</a:t>
            </a:r>
          </a:p>
        </p:txBody>
      </p:sp>
      <p:grpSp>
        <p:nvGrpSpPr>
          <p:cNvPr id="36" name="Agrupar 35">
            <a:extLst>
              <a:ext uri="{FF2B5EF4-FFF2-40B4-BE49-F238E27FC236}">
                <a16:creationId xmlns:a16="http://schemas.microsoft.com/office/drawing/2014/main" id="{D52771FA-C2EB-9BB0-FD6B-55D776D62FF1}"/>
              </a:ext>
            </a:extLst>
          </p:cNvPr>
          <p:cNvGrpSpPr/>
          <p:nvPr/>
        </p:nvGrpSpPr>
        <p:grpSpPr>
          <a:xfrm>
            <a:off x="9243550" y="1716959"/>
            <a:ext cx="2630129" cy="3110682"/>
            <a:chOff x="9249698" y="1873658"/>
            <a:chExt cx="2630129" cy="3110682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F82D9AD5-63D4-DD6B-EE84-FE068810C98C}"/>
                </a:ext>
              </a:extLst>
            </p:cNvPr>
            <p:cNvSpPr/>
            <p:nvPr/>
          </p:nvSpPr>
          <p:spPr>
            <a:xfrm>
              <a:off x="9249698" y="1873658"/>
              <a:ext cx="2630129" cy="311068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Visualização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</p:txBody>
        </p:sp>
        <p:sp>
          <p:nvSpPr>
            <p:cNvPr id="8" name="Retângulo: Cantos Arredondados 7">
              <a:extLst>
                <a:ext uri="{FF2B5EF4-FFF2-40B4-BE49-F238E27FC236}">
                  <a16:creationId xmlns:a16="http://schemas.microsoft.com/office/drawing/2014/main" id="{C4186BDB-F1DC-2C27-BC75-6B009B4363D5}"/>
                </a:ext>
              </a:extLst>
            </p:cNvPr>
            <p:cNvSpPr/>
            <p:nvPr/>
          </p:nvSpPr>
          <p:spPr>
            <a:xfrm>
              <a:off x="9945331" y="4036141"/>
              <a:ext cx="1238864" cy="6390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900" dirty="0"/>
                <a:t>Mapa de congestionamento</a:t>
              </a:r>
            </a:p>
          </p:txBody>
        </p:sp>
        <p:sp>
          <p:nvSpPr>
            <p:cNvPr id="9" name="Retângulo: Cantos Arredondados 8">
              <a:extLst>
                <a:ext uri="{FF2B5EF4-FFF2-40B4-BE49-F238E27FC236}">
                  <a16:creationId xmlns:a16="http://schemas.microsoft.com/office/drawing/2014/main" id="{81F1BAC1-C286-1FDC-3C07-23969427CEB1}"/>
                </a:ext>
              </a:extLst>
            </p:cNvPr>
            <p:cNvSpPr/>
            <p:nvPr/>
          </p:nvSpPr>
          <p:spPr>
            <a:xfrm>
              <a:off x="9945331" y="3261851"/>
              <a:ext cx="1238864" cy="6390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Análise de pontualidade</a:t>
              </a:r>
            </a:p>
          </p:txBody>
        </p:sp>
        <p:sp>
          <p:nvSpPr>
            <p:cNvPr id="10" name="Retângulo: Cantos Arredondados 9">
              <a:extLst>
                <a:ext uri="{FF2B5EF4-FFF2-40B4-BE49-F238E27FC236}">
                  <a16:creationId xmlns:a16="http://schemas.microsoft.com/office/drawing/2014/main" id="{B8D82FF3-DACD-52D2-0599-55822F43434E}"/>
                </a:ext>
              </a:extLst>
            </p:cNvPr>
            <p:cNvSpPr/>
            <p:nvPr/>
          </p:nvSpPr>
          <p:spPr>
            <a:xfrm>
              <a:off x="9945331" y="2470354"/>
              <a:ext cx="1238864" cy="6390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200" dirty="0"/>
                <a:t>Dashboard operacional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71D4DC54-68D4-16A1-27EB-B509D2EFB02A}"/>
              </a:ext>
            </a:extLst>
          </p:cNvPr>
          <p:cNvGrpSpPr/>
          <p:nvPr/>
        </p:nvGrpSpPr>
        <p:grpSpPr>
          <a:xfrm>
            <a:off x="5762932" y="1362077"/>
            <a:ext cx="2630129" cy="3829052"/>
            <a:chOff x="6295106" y="1873658"/>
            <a:chExt cx="2630129" cy="3829052"/>
          </a:xfrm>
        </p:grpSpPr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8115C653-C091-ADE4-E134-7C242C128CD6}"/>
                </a:ext>
              </a:extLst>
            </p:cNvPr>
            <p:cNvSpPr/>
            <p:nvPr/>
          </p:nvSpPr>
          <p:spPr>
            <a:xfrm>
              <a:off x="6295106" y="1873658"/>
              <a:ext cx="2630129" cy="382905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Datalake</a:t>
              </a:r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</p:txBody>
        </p:sp>
        <p:sp>
          <p:nvSpPr>
            <p:cNvPr id="15" name="Retângulo: Cantos Arredondados 14">
              <a:extLst>
                <a:ext uri="{FF2B5EF4-FFF2-40B4-BE49-F238E27FC236}">
                  <a16:creationId xmlns:a16="http://schemas.microsoft.com/office/drawing/2014/main" id="{1A800DC4-8D59-8725-4B94-26146D3E9A74}"/>
                </a:ext>
              </a:extLst>
            </p:cNvPr>
            <p:cNvSpPr/>
            <p:nvPr/>
          </p:nvSpPr>
          <p:spPr>
            <a:xfrm>
              <a:off x="6990739" y="4036141"/>
              <a:ext cx="1238864" cy="6390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analytics</a:t>
              </a:r>
              <a:endParaRPr lang="pt-BR" dirty="0"/>
            </a:p>
          </p:txBody>
        </p:sp>
        <p:sp>
          <p:nvSpPr>
            <p:cNvPr id="16" name="Retângulo: Cantos Arredondados 15">
              <a:extLst>
                <a:ext uri="{FF2B5EF4-FFF2-40B4-BE49-F238E27FC236}">
                  <a16:creationId xmlns:a16="http://schemas.microsoft.com/office/drawing/2014/main" id="{E9917FB5-07E2-08CF-DB86-159F2BAACA80}"/>
                </a:ext>
              </a:extLst>
            </p:cNvPr>
            <p:cNvSpPr/>
            <p:nvPr/>
          </p:nvSpPr>
          <p:spPr>
            <a:xfrm>
              <a:off x="6990739" y="3261851"/>
              <a:ext cx="1238864" cy="6390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staging</a:t>
              </a:r>
              <a:endParaRPr lang="pt-BR" dirty="0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1B3C04F6-58C8-0439-7814-567F4040CE94}"/>
                </a:ext>
              </a:extLst>
            </p:cNvPr>
            <p:cNvSpPr/>
            <p:nvPr/>
          </p:nvSpPr>
          <p:spPr>
            <a:xfrm>
              <a:off x="6990739" y="2470354"/>
              <a:ext cx="1238864" cy="6390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raw</a:t>
              </a:r>
              <a:endParaRPr lang="pt-BR" dirty="0"/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326294FE-2C61-B009-62D2-0DFAEF58214B}"/>
                </a:ext>
              </a:extLst>
            </p:cNvPr>
            <p:cNvSpPr/>
            <p:nvPr/>
          </p:nvSpPr>
          <p:spPr>
            <a:xfrm>
              <a:off x="6990739" y="4810431"/>
              <a:ext cx="1238864" cy="6390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 err="1"/>
                <a:t>gtfs</a:t>
              </a:r>
              <a:endParaRPr lang="pt-BR" dirty="0"/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D13E7BE-DA4E-F714-8483-49C1FBFE31A6}"/>
              </a:ext>
            </a:extLst>
          </p:cNvPr>
          <p:cNvGrpSpPr/>
          <p:nvPr/>
        </p:nvGrpSpPr>
        <p:grpSpPr>
          <a:xfrm>
            <a:off x="2282314" y="1721262"/>
            <a:ext cx="2630129" cy="3110682"/>
            <a:chOff x="3266767" y="1873658"/>
            <a:chExt cx="2630129" cy="3110682"/>
          </a:xfrm>
        </p:grpSpPr>
        <p:sp>
          <p:nvSpPr>
            <p:cNvPr id="30" name="Retângulo: Cantos Arredondados 29">
              <a:extLst>
                <a:ext uri="{FF2B5EF4-FFF2-40B4-BE49-F238E27FC236}">
                  <a16:creationId xmlns:a16="http://schemas.microsoft.com/office/drawing/2014/main" id="{DAB7E9A6-DC81-FC0B-8031-C329F78BB0C2}"/>
                </a:ext>
              </a:extLst>
            </p:cNvPr>
            <p:cNvSpPr/>
            <p:nvPr/>
          </p:nvSpPr>
          <p:spPr>
            <a:xfrm>
              <a:off x="3266767" y="1873658"/>
              <a:ext cx="2630129" cy="311068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Orquestração</a:t>
              </a:r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  <a:p>
              <a:pPr algn="ctr"/>
              <a:endParaRPr lang="pt-BR" dirty="0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A51A656B-19EF-5F77-CF66-B9F64CEEECD0}"/>
                </a:ext>
              </a:extLst>
            </p:cNvPr>
            <p:cNvSpPr/>
            <p:nvPr/>
          </p:nvSpPr>
          <p:spPr>
            <a:xfrm>
              <a:off x="3962400" y="4036141"/>
              <a:ext cx="1238864" cy="6390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DAG 3 - KPIs</a:t>
              </a:r>
            </a:p>
          </p:txBody>
        </p:sp>
        <p:sp>
          <p:nvSpPr>
            <p:cNvPr id="32" name="Retângulo: Cantos Arredondados 31">
              <a:extLst>
                <a:ext uri="{FF2B5EF4-FFF2-40B4-BE49-F238E27FC236}">
                  <a16:creationId xmlns:a16="http://schemas.microsoft.com/office/drawing/2014/main" id="{FDB03709-51C1-047E-7349-74BD7252F591}"/>
                </a:ext>
              </a:extLst>
            </p:cNvPr>
            <p:cNvSpPr/>
            <p:nvPr/>
          </p:nvSpPr>
          <p:spPr>
            <a:xfrm>
              <a:off x="3962400" y="3261851"/>
              <a:ext cx="1238864" cy="6390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DAG 2 - Posições</a:t>
              </a:r>
            </a:p>
          </p:txBody>
        </p:sp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288FE5B4-6892-C3D1-E3F1-4265A1025D76}"/>
                </a:ext>
              </a:extLst>
            </p:cNvPr>
            <p:cNvSpPr/>
            <p:nvPr/>
          </p:nvSpPr>
          <p:spPr>
            <a:xfrm>
              <a:off x="3962400" y="2470354"/>
              <a:ext cx="1238864" cy="6390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DAG 1 - GTFS</a:t>
              </a:r>
            </a:p>
          </p:txBody>
        </p:sp>
      </p:grp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FCAF68C0-C1D7-41B0-30EA-B49E0D06878E}"/>
              </a:ext>
            </a:extLst>
          </p:cNvPr>
          <p:cNvCxnSpPr>
            <a:stCxn id="4" idx="3"/>
            <a:endCxn id="30" idx="1"/>
          </p:cNvCxnSpPr>
          <p:nvPr/>
        </p:nvCxnSpPr>
        <p:spPr>
          <a:xfrm>
            <a:off x="1431825" y="3272300"/>
            <a:ext cx="850489" cy="4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1CEEB5B8-4F89-18B9-0F0D-EA5A24A569B8}"/>
              </a:ext>
            </a:extLst>
          </p:cNvPr>
          <p:cNvCxnSpPr>
            <a:cxnSpLocks/>
            <a:stCxn id="30" idx="3"/>
            <a:endCxn id="14" idx="1"/>
          </p:cNvCxnSpPr>
          <p:nvPr/>
        </p:nvCxnSpPr>
        <p:spPr>
          <a:xfrm>
            <a:off x="4912443" y="3276603"/>
            <a:ext cx="85048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7BC9CF91-5A01-0DE0-34C3-B6757F1D9FE7}"/>
              </a:ext>
            </a:extLst>
          </p:cNvPr>
          <p:cNvCxnSpPr>
            <a:stCxn id="14" idx="3"/>
            <a:endCxn id="7" idx="1"/>
          </p:cNvCxnSpPr>
          <p:nvPr/>
        </p:nvCxnSpPr>
        <p:spPr>
          <a:xfrm flipV="1">
            <a:off x="8393061" y="3272300"/>
            <a:ext cx="850489" cy="43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o Explicativo: Seta para Baixo 44">
            <a:extLst>
              <a:ext uri="{FF2B5EF4-FFF2-40B4-BE49-F238E27FC236}">
                <a16:creationId xmlns:a16="http://schemas.microsoft.com/office/drawing/2014/main" id="{4EDB4D09-3CE7-F8B0-C424-6E657A4A0E83}"/>
              </a:ext>
            </a:extLst>
          </p:cNvPr>
          <p:cNvSpPr/>
          <p:nvPr/>
        </p:nvSpPr>
        <p:spPr>
          <a:xfrm>
            <a:off x="145642" y="1877965"/>
            <a:ext cx="1333502" cy="865238"/>
          </a:xfrm>
          <a:prstGeom prst="downArrow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Dados em tempo real</a:t>
            </a:r>
          </a:p>
        </p:txBody>
      </p:sp>
      <p:sp>
        <p:nvSpPr>
          <p:cNvPr id="46" name="Texto Explicativo: Linha 45">
            <a:extLst>
              <a:ext uri="{FF2B5EF4-FFF2-40B4-BE49-F238E27FC236}">
                <a16:creationId xmlns:a16="http://schemas.microsoft.com/office/drawing/2014/main" id="{8A8125B3-64A7-5AAB-C616-4B047B238A00}"/>
              </a:ext>
            </a:extLst>
          </p:cNvPr>
          <p:cNvSpPr/>
          <p:nvPr/>
        </p:nvSpPr>
        <p:spPr>
          <a:xfrm>
            <a:off x="1479144" y="1213674"/>
            <a:ext cx="583176" cy="229213"/>
          </a:xfrm>
          <a:prstGeom prst="borderCallout1">
            <a:avLst>
              <a:gd name="adj1" fmla="val 54465"/>
              <a:gd name="adj2" fmla="val 99732"/>
              <a:gd name="adj3" fmla="val 597806"/>
              <a:gd name="adj4" fmla="val 2570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Diário</a:t>
            </a:r>
          </a:p>
        </p:txBody>
      </p:sp>
      <p:sp>
        <p:nvSpPr>
          <p:cNvPr id="47" name="Texto Explicativo: Linha 46">
            <a:extLst>
              <a:ext uri="{FF2B5EF4-FFF2-40B4-BE49-F238E27FC236}">
                <a16:creationId xmlns:a16="http://schemas.microsoft.com/office/drawing/2014/main" id="{FF1C1CC6-D7BF-27D3-6E0B-F84BDAD52294}"/>
              </a:ext>
            </a:extLst>
          </p:cNvPr>
          <p:cNvSpPr/>
          <p:nvPr/>
        </p:nvSpPr>
        <p:spPr>
          <a:xfrm>
            <a:off x="544465" y="4598428"/>
            <a:ext cx="583176" cy="229213"/>
          </a:xfrm>
          <a:prstGeom prst="borderCallout1">
            <a:avLst>
              <a:gd name="adj1" fmla="val 54465"/>
              <a:gd name="adj2" fmla="val 99732"/>
              <a:gd name="adj3" fmla="val -513194"/>
              <a:gd name="adj4" fmla="val 4138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3 min</a:t>
            </a:r>
          </a:p>
        </p:txBody>
      </p:sp>
      <p:sp>
        <p:nvSpPr>
          <p:cNvPr id="49" name="Texto Explicativo: Linha 48">
            <a:extLst>
              <a:ext uri="{FF2B5EF4-FFF2-40B4-BE49-F238E27FC236}">
                <a16:creationId xmlns:a16="http://schemas.microsoft.com/office/drawing/2014/main" id="{48E4448C-FFA7-0985-DBF1-055040D160CF}"/>
              </a:ext>
            </a:extLst>
          </p:cNvPr>
          <p:cNvSpPr/>
          <p:nvPr/>
        </p:nvSpPr>
        <p:spPr>
          <a:xfrm>
            <a:off x="564129" y="5350596"/>
            <a:ext cx="583176" cy="229213"/>
          </a:xfrm>
          <a:prstGeom prst="borderCallout1">
            <a:avLst>
              <a:gd name="adj1" fmla="val 54465"/>
              <a:gd name="adj2" fmla="val 99732"/>
              <a:gd name="adj3" fmla="val -496036"/>
              <a:gd name="adj4" fmla="val 40878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15 min</a:t>
            </a:r>
          </a:p>
        </p:txBody>
      </p:sp>
      <p:sp>
        <p:nvSpPr>
          <p:cNvPr id="50" name="Texto Explicativo: Linha 49">
            <a:extLst>
              <a:ext uri="{FF2B5EF4-FFF2-40B4-BE49-F238E27FC236}">
                <a16:creationId xmlns:a16="http://schemas.microsoft.com/office/drawing/2014/main" id="{63CCF166-69BB-5384-82A9-52E12C9C800D}"/>
              </a:ext>
            </a:extLst>
          </p:cNvPr>
          <p:cNvSpPr/>
          <p:nvPr/>
        </p:nvSpPr>
        <p:spPr>
          <a:xfrm>
            <a:off x="4269050" y="969100"/>
            <a:ext cx="850489" cy="229212"/>
          </a:xfrm>
          <a:prstGeom prst="borderCallout1">
            <a:avLst>
              <a:gd name="adj1" fmla="val 54465"/>
              <a:gd name="adj2" fmla="val 99732"/>
              <a:gd name="adj3" fmla="val 597806"/>
              <a:gd name="adj4" fmla="val 2570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Posições</a:t>
            </a:r>
          </a:p>
        </p:txBody>
      </p:sp>
      <p:sp>
        <p:nvSpPr>
          <p:cNvPr id="51" name="Texto Explicativo: Linha 50">
            <a:extLst>
              <a:ext uri="{FF2B5EF4-FFF2-40B4-BE49-F238E27FC236}">
                <a16:creationId xmlns:a16="http://schemas.microsoft.com/office/drawing/2014/main" id="{7F3344F1-4399-151D-F839-F7C8E65410F9}"/>
              </a:ext>
            </a:extLst>
          </p:cNvPr>
          <p:cNvSpPr/>
          <p:nvPr/>
        </p:nvSpPr>
        <p:spPr>
          <a:xfrm>
            <a:off x="4119716" y="1299243"/>
            <a:ext cx="999823" cy="225834"/>
          </a:xfrm>
          <a:prstGeom prst="borderCallout1">
            <a:avLst>
              <a:gd name="adj1" fmla="val 54465"/>
              <a:gd name="adj2" fmla="val 99732"/>
              <a:gd name="adj3" fmla="val 795255"/>
              <a:gd name="adj4" fmla="val 23344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Processado</a:t>
            </a:r>
          </a:p>
        </p:txBody>
      </p:sp>
      <p:sp>
        <p:nvSpPr>
          <p:cNvPr id="52" name="Texto Explicativo: Linha 51">
            <a:extLst>
              <a:ext uri="{FF2B5EF4-FFF2-40B4-BE49-F238E27FC236}">
                <a16:creationId xmlns:a16="http://schemas.microsoft.com/office/drawing/2014/main" id="{C13D6E83-E7C2-29EF-7B24-EFDF58908415}"/>
              </a:ext>
            </a:extLst>
          </p:cNvPr>
          <p:cNvSpPr/>
          <p:nvPr/>
        </p:nvSpPr>
        <p:spPr>
          <a:xfrm>
            <a:off x="4269049" y="5257807"/>
            <a:ext cx="850489" cy="229212"/>
          </a:xfrm>
          <a:prstGeom prst="borderCallout1">
            <a:avLst>
              <a:gd name="adj1" fmla="val 54465"/>
              <a:gd name="adj2" fmla="val 99732"/>
              <a:gd name="adj3" fmla="val -629017"/>
              <a:gd name="adj4" fmla="val 25704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KPIs</a:t>
            </a:r>
          </a:p>
        </p:txBody>
      </p:sp>
      <p:sp>
        <p:nvSpPr>
          <p:cNvPr id="53" name="Texto Explicativo: Linha 52">
            <a:extLst>
              <a:ext uri="{FF2B5EF4-FFF2-40B4-BE49-F238E27FC236}">
                <a16:creationId xmlns:a16="http://schemas.microsoft.com/office/drawing/2014/main" id="{03E1317D-10FE-BA21-937F-02838D22BC0E}"/>
              </a:ext>
            </a:extLst>
          </p:cNvPr>
          <p:cNvSpPr/>
          <p:nvPr/>
        </p:nvSpPr>
        <p:spPr>
          <a:xfrm>
            <a:off x="4269048" y="5593333"/>
            <a:ext cx="850489" cy="229212"/>
          </a:xfrm>
          <a:prstGeom prst="borderCallout1">
            <a:avLst>
              <a:gd name="adj1" fmla="val 54465"/>
              <a:gd name="adj2" fmla="val 99732"/>
              <a:gd name="adj3" fmla="val -427407"/>
              <a:gd name="adj4" fmla="val 2582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50" dirty="0"/>
              <a:t>estático</a:t>
            </a:r>
          </a:p>
        </p:txBody>
      </p:sp>
      <p:pic>
        <p:nvPicPr>
          <p:cNvPr id="1026" name="Picture 2" descr="SAP Integration with Power BI: Fast ...">
            <a:extLst>
              <a:ext uri="{FF2B5EF4-FFF2-40B4-BE49-F238E27FC236}">
                <a16:creationId xmlns:a16="http://schemas.microsoft.com/office/drawing/2014/main" id="{18CE2C06-5C8F-A22E-2708-87F0849A1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6100" y="1111817"/>
            <a:ext cx="625027" cy="500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stgreSQL vs. SQL Server: Which Is ...">
            <a:extLst>
              <a:ext uri="{FF2B5EF4-FFF2-40B4-BE49-F238E27FC236}">
                <a16:creationId xmlns:a16="http://schemas.microsoft.com/office/drawing/2014/main" id="{0ECBF4FF-B668-D474-AAF5-DE46BA7E8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6921" y="540043"/>
            <a:ext cx="751084" cy="754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pache Airflow - Wikipedia">
            <a:extLst>
              <a:ext uri="{FF2B5EF4-FFF2-40B4-BE49-F238E27FC236}">
                <a16:creationId xmlns:a16="http://schemas.microsoft.com/office/drawing/2014/main" id="{71A665D5-9C67-C299-EA1F-F73DA0E6C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9875" y="1377744"/>
            <a:ext cx="765284" cy="29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Bilhete Único - Login">
            <a:extLst>
              <a:ext uri="{FF2B5EF4-FFF2-40B4-BE49-F238E27FC236}">
                <a16:creationId xmlns:a16="http://schemas.microsoft.com/office/drawing/2014/main" id="{9DFBDFDD-EB36-75B1-ED86-DF95DD762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701" y="1234405"/>
            <a:ext cx="595384" cy="520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GitHub | Microsoft Wiki | Fandom">
            <a:extLst>
              <a:ext uri="{FF2B5EF4-FFF2-40B4-BE49-F238E27FC236}">
                <a16:creationId xmlns:a16="http://schemas.microsoft.com/office/drawing/2014/main" id="{BF810D0C-697D-5720-4A7D-056F38D04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5616" y="5593333"/>
            <a:ext cx="1240518" cy="616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0274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C21B7ED4-754D-B885-AE56-E04B6A753BF1}"/>
              </a:ext>
            </a:extLst>
          </p:cNvPr>
          <p:cNvSpPr/>
          <p:nvPr/>
        </p:nvSpPr>
        <p:spPr>
          <a:xfrm>
            <a:off x="1877964" y="1236407"/>
            <a:ext cx="1504334" cy="4171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pt-BR" sz="1300" dirty="0"/>
              <a:t>INGESTÃO</a:t>
            </a:r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36340E35-9FB8-FDEF-F5F4-946E61E1065F}"/>
              </a:ext>
            </a:extLst>
          </p:cNvPr>
          <p:cNvSpPr/>
          <p:nvPr/>
        </p:nvSpPr>
        <p:spPr>
          <a:xfrm>
            <a:off x="5171770" y="1236407"/>
            <a:ext cx="1504334" cy="4171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pt-BR" sz="1300" dirty="0"/>
              <a:t>ORQUESTRAÇÃO</a:t>
            </a:r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7E247ABD-3879-BE7C-95A8-F0D2B7A3CF62}"/>
              </a:ext>
            </a:extLst>
          </p:cNvPr>
          <p:cNvSpPr/>
          <p:nvPr/>
        </p:nvSpPr>
        <p:spPr>
          <a:xfrm>
            <a:off x="6818673" y="1236407"/>
            <a:ext cx="1504334" cy="4171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pt-BR" sz="1300" dirty="0"/>
              <a:t>ARMAZENAMENTO</a:t>
            </a:r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CD6A75B3-3710-9D61-B973-E7DDB85174ED}"/>
              </a:ext>
            </a:extLst>
          </p:cNvPr>
          <p:cNvSpPr/>
          <p:nvPr/>
        </p:nvSpPr>
        <p:spPr>
          <a:xfrm>
            <a:off x="8465576" y="1236407"/>
            <a:ext cx="1504334" cy="4171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pt-BR" sz="1300" dirty="0"/>
              <a:t>SERVIÇO</a:t>
            </a:r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98818857-1C60-6EF9-EF04-8DBE50D1241C}"/>
              </a:ext>
            </a:extLst>
          </p:cNvPr>
          <p:cNvSpPr/>
          <p:nvPr/>
        </p:nvSpPr>
        <p:spPr>
          <a:xfrm>
            <a:off x="10112479" y="1236407"/>
            <a:ext cx="1504334" cy="4171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pt-BR" sz="1300" dirty="0"/>
              <a:t>VISUALIZAÇÃO</a:t>
            </a:r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AFB02AD-FDE0-2A56-4760-2FC6C8B81B4C}"/>
              </a:ext>
            </a:extLst>
          </p:cNvPr>
          <p:cNvSpPr/>
          <p:nvPr/>
        </p:nvSpPr>
        <p:spPr>
          <a:xfrm>
            <a:off x="231061" y="1236407"/>
            <a:ext cx="1504334" cy="4171336"/>
          </a:xfrm>
          <a:prstGeom prst="round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pt-BR" sz="1300" dirty="0"/>
              <a:t>ORIGEM</a:t>
            </a:r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  <a:p>
            <a:pPr algn="ctr"/>
            <a:endParaRPr lang="pt-BR" sz="1300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DF71623E-AF51-5726-8931-24D5F179BD45}"/>
              </a:ext>
            </a:extLst>
          </p:cNvPr>
          <p:cNvSpPr/>
          <p:nvPr/>
        </p:nvSpPr>
        <p:spPr>
          <a:xfrm>
            <a:off x="314634" y="2674375"/>
            <a:ext cx="668594" cy="3244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API SPTRANS</a:t>
            </a: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817A0C39-0D78-3407-BFD8-A434431FDEF3}"/>
              </a:ext>
            </a:extLst>
          </p:cNvPr>
          <p:cNvSpPr/>
          <p:nvPr/>
        </p:nvSpPr>
        <p:spPr>
          <a:xfrm>
            <a:off x="875073" y="3330679"/>
            <a:ext cx="668594" cy="3244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POSIÇÕES  AO VIVO (3M)</a:t>
            </a:r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758FDD93-4844-99E9-00CC-D75F9B512491}"/>
              </a:ext>
            </a:extLst>
          </p:cNvPr>
          <p:cNvSpPr/>
          <p:nvPr/>
        </p:nvSpPr>
        <p:spPr>
          <a:xfrm>
            <a:off x="875073" y="3925530"/>
            <a:ext cx="668594" cy="3244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GTFS (ESTÁTICO)</a:t>
            </a:r>
          </a:p>
        </p:txBody>
      </p:sp>
      <p:cxnSp>
        <p:nvCxnSpPr>
          <p:cNvPr id="23" name="Conector: Angulado 22">
            <a:extLst>
              <a:ext uri="{FF2B5EF4-FFF2-40B4-BE49-F238E27FC236}">
                <a16:creationId xmlns:a16="http://schemas.microsoft.com/office/drawing/2014/main" id="{0CBFAD6F-2810-7700-F590-0A18B0E0AA58}"/>
              </a:ext>
            </a:extLst>
          </p:cNvPr>
          <p:cNvCxnSpPr>
            <a:stCxn id="17" idx="2"/>
            <a:endCxn id="18" idx="1"/>
          </p:cNvCxnSpPr>
          <p:nvPr/>
        </p:nvCxnSpPr>
        <p:spPr>
          <a:xfrm rot="16200000" flipH="1">
            <a:off x="514966" y="3132805"/>
            <a:ext cx="494072" cy="2261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ector: Angulado 24">
            <a:extLst>
              <a:ext uri="{FF2B5EF4-FFF2-40B4-BE49-F238E27FC236}">
                <a16:creationId xmlns:a16="http://schemas.microsoft.com/office/drawing/2014/main" id="{94A6BFDD-D6A7-0F8B-242F-418673EFE4CE}"/>
              </a:ext>
            </a:extLst>
          </p:cNvPr>
          <p:cNvCxnSpPr>
            <a:stCxn id="17" idx="2"/>
            <a:endCxn id="19" idx="1"/>
          </p:cNvCxnSpPr>
          <p:nvPr/>
        </p:nvCxnSpPr>
        <p:spPr>
          <a:xfrm rot="16200000" flipH="1">
            <a:off x="217541" y="3430230"/>
            <a:ext cx="1088923" cy="22614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C46BDF8-0113-8A1C-3146-8829CF88887A}"/>
              </a:ext>
            </a:extLst>
          </p:cNvPr>
          <p:cNvSpPr/>
          <p:nvPr/>
        </p:nvSpPr>
        <p:spPr>
          <a:xfrm>
            <a:off x="1961537" y="1710817"/>
            <a:ext cx="668594" cy="3244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KAFKA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5A8033E-F51B-871A-7BB8-0FD5B2CBB2A1}"/>
              </a:ext>
            </a:extLst>
          </p:cNvPr>
          <p:cNvSpPr/>
          <p:nvPr/>
        </p:nvSpPr>
        <p:spPr>
          <a:xfrm>
            <a:off x="1961537" y="3367557"/>
            <a:ext cx="668594" cy="3244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SPARK</a:t>
            </a:r>
          </a:p>
        </p:txBody>
      </p: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5B271635-D182-D0D3-EA00-52306A2EB696}"/>
              </a:ext>
            </a:extLst>
          </p:cNvPr>
          <p:cNvSpPr/>
          <p:nvPr/>
        </p:nvSpPr>
        <p:spPr>
          <a:xfrm>
            <a:off x="2551473" y="2936165"/>
            <a:ext cx="668594" cy="3244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BUFFERING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2F92A479-2F6E-F516-0FE3-8A1524056E7C}"/>
              </a:ext>
            </a:extLst>
          </p:cNvPr>
          <p:cNvSpPr/>
          <p:nvPr/>
        </p:nvSpPr>
        <p:spPr>
          <a:xfrm>
            <a:off x="2551473" y="2529355"/>
            <a:ext cx="668594" cy="3244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SPTRANS</a:t>
            </a:r>
          </a:p>
          <a:p>
            <a:pPr algn="ctr"/>
            <a:r>
              <a:rPr lang="pt-BR" sz="700" dirty="0"/>
              <a:t>EVENTOS</a:t>
            </a:r>
          </a:p>
        </p:txBody>
      </p: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224F5052-5D59-E7C2-E698-D861B2357778}"/>
              </a:ext>
            </a:extLst>
          </p:cNvPr>
          <p:cNvSpPr/>
          <p:nvPr/>
        </p:nvSpPr>
        <p:spPr>
          <a:xfrm>
            <a:off x="2551473" y="2122545"/>
            <a:ext cx="668594" cy="3244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SPTRANS</a:t>
            </a:r>
          </a:p>
          <a:p>
            <a:pPr algn="ctr"/>
            <a:r>
              <a:rPr lang="pt-BR" sz="700" dirty="0"/>
              <a:t>POSIÇÕES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8C6049CB-7B37-16A5-0C87-94D862AEB552}"/>
              </a:ext>
            </a:extLst>
          </p:cNvPr>
          <p:cNvSpPr/>
          <p:nvPr/>
        </p:nvSpPr>
        <p:spPr>
          <a:xfrm>
            <a:off x="2551473" y="4602737"/>
            <a:ext cx="668594" cy="3244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DATA CHECKS</a:t>
            </a:r>
          </a:p>
        </p:txBody>
      </p:sp>
      <p:sp>
        <p:nvSpPr>
          <p:cNvPr id="32" name="Retângulo: Cantos Arredondados 31">
            <a:extLst>
              <a:ext uri="{FF2B5EF4-FFF2-40B4-BE49-F238E27FC236}">
                <a16:creationId xmlns:a16="http://schemas.microsoft.com/office/drawing/2014/main" id="{E5B17EFC-CD6C-75D3-48CF-59FE2CBF294E}"/>
              </a:ext>
            </a:extLst>
          </p:cNvPr>
          <p:cNvSpPr/>
          <p:nvPr/>
        </p:nvSpPr>
        <p:spPr>
          <a:xfrm>
            <a:off x="2551473" y="4195927"/>
            <a:ext cx="668594" cy="3244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JOBS</a:t>
            </a:r>
          </a:p>
        </p:txBody>
      </p:sp>
      <p:sp>
        <p:nvSpPr>
          <p:cNvPr id="33" name="Retângulo: Cantos Arredondados 32">
            <a:extLst>
              <a:ext uri="{FF2B5EF4-FFF2-40B4-BE49-F238E27FC236}">
                <a16:creationId xmlns:a16="http://schemas.microsoft.com/office/drawing/2014/main" id="{11BA7242-E0F2-E0D9-108C-B3502FFC92A2}"/>
              </a:ext>
            </a:extLst>
          </p:cNvPr>
          <p:cNvSpPr/>
          <p:nvPr/>
        </p:nvSpPr>
        <p:spPr>
          <a:xfrm>
            <a:off x="2551473" y="3789117"/>
            <a:ext cx="668594" cy="3244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600" dirty="0"/>
              <a:t>STREAMING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0CC9DF91-DA5A-6B7A-4D8E-47E7A53550AA}"/>
              </a:ext>
            </a:extLst>
          </p:cNvPr>
          <p:cNvSpPr/>
          <p:nvPr/>
        </p:nvSpPr>
        <p:spPr>
          <a:xfrm>
            <a:off x="2551473" y="5005240"/>
            <a:ext cx="668594" cy="3244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700" dirty="0"/>
              <a:t>TRANSFORMAÇÕES</a:t>
            </a:r>
          </a:p>
        </p:txBody>
      </p:sp>
      <p:cxnSp>
        <p:nvCxnSpPr>
          <p:cNvPr id="36" name="Conector: Angulado 35">
            <a:extLst>
              <a:ext uri="{FF2B5EF4-FFF2-40B4-BE49-F238E27FC236}">
                <a16:creationId xmlns:a16="http://schemas.microsoft.com/office/drawing/2014/main" id="{E0DC924C-9636-159B-ED47-0AB91CC2038A}"/>
              </a:ext>
            </a:extLst>
          </p:cNvPr>
          <p:cNvCxnSpPr>
            <a:stCxn id="26" idx="2"/>
            <a:endCxn id="30" idx="1"/>
          </p:cNvCxnSpPr>
          <p:nvPr/>
        </p:nvCxnSpPr>
        <p:spPr>
          <a:xfrm rot="16200000" flipH="1">
            <a:off x="2298905" y="2032210"/>
            <a:ext cx="249496" cy="2556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ector: Angulado 37">
            <a:extLst>
              <a:ext uri="{FF2B5EF4-FFF2-40B4-BE49-F238E27FC236}">
                <a16:creationId xmlns:a16="http://schemas.microsoft.com/office/drawing/2014/main" id="{A54CFFEF-39B0-CA36-6C8C-A5DD3AD1599C}"/>
              </a:ext>
            </a:extLst>
          </p:cNvPr>
          <p:cNvCxnSpPr>
            <a:stCxn id="26" idx="2"/>
            <a:endCxn id="29" idx="1"/>
          </p:cNvCxnSpPr>
          <p:nvPr/>
        </p:nvCxnSpPr>
        <p:spPr>
          <a:xfrm rot="16200000" flipH="1">
            <a:off x="2095500" y="2235615"/>
            <a:ext cx="656306" cy="2556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ector: Angulado 39">
            <a:extLst>
              <a:ext uri="{FF2B5EF4-FFF2-40B4-BE49-F238E27FC236}">
                <a16:creationId xmlns:a16="http://schemas.microsoft.com/office/drawing/2014/main" id="{17C47AB2-EE92-275C-E5A4-A70E0DA481D6}"/>
              </a:ext>
            </a:extLst>
          </p:cNvPr>
          <p:cNvCxnSpPr>
            <a:stCxn id="26" idx="2"/>
            <a:endCxn id="28" idx="1"/>
          </p:cNvCxnSpPr>
          <p:nvPr/>
        </p:nvCxnSpPr>
        <p:spPr>
          <a:xfrm rot="16200000" flipH="1">
            <a:off x="1892095" y="2439020"/>
            <a:ext cx="1063116" cy="2556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ector: Angulado 41">
            <a:extLst>
              <a:ext uri="{FF2B5EF4-FFF2-40B4-BE49-F238E27FC236}">
                <a16:creationId xmlns:a16="http://schemas.microsoft.com/office/drawing/2014/main" id="{053B0BB7-3528-9635-E266-7F6C0D879C51}"/>
              </a:ext>
            </a:extLst>
          </p:cNvPr>
          <p:cNvCxnSpPr>
            <a:endCxn id="33" idx="1"/>
          </p:cNvCxnSpPr>
          <p:nvPr/>
        </p:nvCxnSpPr>
        <p:spPr>
          <a:xfrm rot="16200000" flipH="1">
            <a:off x="2293989" y="3693866"/>
            <a:ext cx="259328" cy="25564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ector: Angulado 43">
            <a:extLst>
              <a:ext uri="{FF2B5EF4-FFF2-40B4-BE49-F238E27FC236}">
                <a16:creationId xmlns:a16="http://schemas.microsoft.com/office/drawing/2014/main" id="{D0C8025D-9ED9-3139-D9E6-9D14D9EB5D89}"/>
              </a:ext>
            </a:extLst>
          </p:cNvPr>
          <p:cNvCxnSpPr>
            <a:stCxn id="27" idx="2"/>
            <a:endCxn id="32" idx="1"/>
          </p:cNvCxnSpPr>
          <p:nvPr/>
        </p:nvCxnSpPr>
        <p:spPr>
          <a:xfrm rot="16200000" flipH="1">
            <a:off x="2090584" y="3897271"/>
            <a:ext cx="666138" cy="2556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ector: Angulado 45">
            <a:extLst>
              <a:ext uri="{FF2B5EF4-FFF2-40B4-BE49-F238E27FC236}">
                <a16:creationId xmlns:a16="http://schemas.microsoft.com/office/drawing/2014/main" id="{6E1141C4-D3F9-25FE-81FF-77DC9CBC06FC}"/>
              </a:ext>
            </a:extLst>
          </p:cNvPr>
          <p:cNvCxnSpPr>
            <a:stCxn id="27" idx="2"/>
            <a:endCxn id="31" idx="1"/>
          </p:cNvCxnSpPr>
          <p:nvPr/>
        </p:nvCxnSpPr>
        <p:spPr>
          <a:xfrm rot="16200000" flipH="1">
            <a:off x="1887179" y="4100676"/>
            <a:ext cx="1072948" cy="2556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ector: Angulado 47">
            <a:extLst>
              <a:ext uri="{FF2B5EF4-FFF2-40B4-BE49-F238E27FC236}">
                <a16:creationId xmlns:a16="http://schemas.microsoft.com/office/drawing/2014/main" id="{B1CA3810-695F-EDBC-5920-6D0DF3581A23}"/>
              </a:ext>
            </a:extLst>
          </p:cNvPr>
          <p:cNvCxnSpPr>
            <a:stCxn id="27" idx="2"/>
            <a:endCxn id="34" idx="1"/>
          </p:cNvCxnSpPr>
          <p:nvPr/>
        </p:nvCxnSpPr>
        <p:spPr>
          <a:xfrm rot="16200000" flipH="1">
            <a:off x="1685928" y="4301927"/>
            <a:ext cx="1475451" cy="2556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7685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73</Words>
  <Application>Microsoft Office PowerPoint</Application>
  <PresentationFormat>Widescreen</PresentationFormat>
  <Paragraphs>162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 Pisciottano Leitão</dc:creator>
  <cp:lastModifiedBy>Rafael Pisciottano Leitão</cp:lastModifiedBy>
  <cp:revision>1</cp:revision>
  <dcterms:created xsi:type="dcterms:W3CDTF">2025-10-15T22:46:47Z</dcterms:created>
  <dcterms:modified xsi:type="dcterms:W3CDTF">2025-10-16T02:21:14Z</dcterms:modified>
</cp:coreProperties>
</file>