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c8d3c47c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c8d3c47c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842c6532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842c6532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7af2282e4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7af2282e4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c8d3c47c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c8d3c47c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7af2282e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7af2282e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ba92dbb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ba92dbb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ba92dbb2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ba92dbb2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ba92dbb2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ba92dbb2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7af2282e4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7af2282e4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7af2282e4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7af2282e4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c8d3c47c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c8d3c47c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7af2282e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7af2282e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737500" y="983250"/>
            <a:ext cx="36690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Final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205900" y="3194725"/>
            <a:ext cx="47322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Busquim e Rafael Cabral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743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Um jogador pode entrar em qualquer momento durante o jogo.</a:t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Quando isso acontece, a posição das pistas de cada jogador são recalculadas.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As possibilidades de escolha, bem como a distância para que se chegue ao final da corrida também são alteradas.</a:t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4294967295" type="ctrTitle"/>
          </p:nvPr>
        </p:nvSpPr>
        <p:spPr>
          <a:xfrm>
            <a:off x="458575" y="172200"/>
            <a:ext cx="8304000" cy="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Entrada de um Novo Jogador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743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Criamos uma Máquina de Estados para representar cada um dos estados do jogo: 'Lobby', 'Choosing, 'Waiting', 'Rearranging’, 'Finished’. 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Definimos também eventos, responsáveis por alterar o estado da máquina: ‘All_Ready', 'Delay_Over', 'New_Player', 'Game_End', 'Restart’.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23"/>
          <p:cNvSpPr txBox="1"/>
          <p:nvPr>
            <p:ph idx="4294967295" type="ctrTitle"/>
          </p:nvPr>
        </p:nvSpPr>
        <p:spPr>
          <a:xfrm>
            <a:off x="1421700" y="172200"/>
            <a:ext cx="5989800" cy="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Máquina de Estados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776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Necessidade de criar jogadores “mockados” para testar o jogo sem um NodeMCU.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Problemas de conexão durante o uso do MQTTT.</a:t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Cálculos das posições corretas de cada elemento do jogo com a entrada de um novo jogador.</a:t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idx="4294967295" type="ctrTitle"/>
          </p:nvPr>
        </p:nvSpPr>
        <p:spPr>
          <a:xfrm>
            <a:off x="818000" y="172200"/>
            <a:ext cx="7263000" cy="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Dificuldades encontradas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ctrTitle"/>
          </p:nvPr>
        </p:nvSpPr>
        <p:spPr>
          <a:xfrm>
            <a:off x="2737500" y="983250"/>
            <a:ext cx="36690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Final</a:t>
            </a:r>
            <a:endParaRPr/>
          </a:p>
        </p:txBody>
      </p:sp>
      <p:sp>
        <p:nvSpPr>
          <p:cNvPr id="135" name="Google Shape;135;p25"/>
          <p:cNvSpPr txBox="1"/>
          <p:nvPr>
            <p:ph idx="1" type="subTitle"/>
          </p:nvPr>
        </p:nvSpPr>
        <p:spPr>
          <a:xfrm>
            <a:off x="2205900" y="3194725"/>
            <a:ext cx="47322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Busquim e Rafael Cabral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4294967295" type="ctrTitle"/>
          </p:nvPr>
        </p:nvSpPr>
        <p:spPr>
          <a:xfrm>
            <a:off x="3309625" y="172200"/>
            <a:ext cx="2206200" cy="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O Jogo</a:t>
            </a:r>
            <a:endParaRPr sz="4800">
              <a:solidFill>
                <a:schemeClr val="lt1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025" y="1081200"/>
            <a:ext cx="5721624" cy="381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49" r="49" t="0"/>
          <a:stretch/>
        </p:blipFill>
        <p:spPr>
          <a:xfrm>
            <a:off x="1574025" y="1081200"/>
            <a:ext cx="5721623" cy="38144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idx="4294967295" type="ctrTitle"/>
          </p:nvPr>
        </p:nvSpPr>
        <p:spPr>
          <a:xfrm>
            <a:off x="1956088" y="135025"/>
            <a:ext cx="4957500" cy="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Início da Rodada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29" r="19" t="0"/>
          <a:stretch/>
        </p:blipFill>
        <p:spPr>
          <a:xfrm>
            <a:off x="1574025" y="1081200"/>
            <a:ext cx="5721624" cy="381442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4294967295" type="ctrTitle"/>
          </p:nvPr>
        </p:nvSpPr>
        <p:spPr>
          <a:xfrm>
            <a:off x="2712088" y="172200"/>
            <a:ext cx="3445500" cy="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Verificação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1574025" y="1081200"/>
            <a:ext cx="5721624" cy="381442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idx="4294967295" type="ctrTitle"/>
          </p:nvPr>
        </p:nvSpPr>
        <p:spPr>
          <a:xfrm>
            <a:off x="2303975" y="147425"/>
            <a:ext cx="4684800" cy="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Fim do Jogo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4294967295" type="ctrTitle"/>
          </p:nvPr>
        </p:nvSpPr>
        <p:spPr>
          <a:xfrm>
            <a:off x="3024600" y="172200"/>
            <a:ext cx="3345900" cy="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Controles</a:t>
            </a:r>
            <a:endParaRPr sz="4800">
              <a:solidFill>
                <a:schemeClr val="lt1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850" y="3279700"/>
            <a:ext cx="826700" cy="114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0550" y="3279700"/>
            <a:ext cx="826700" cy="114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6100" y="1052387"/>
            <a:ext cx="606205" cy="19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1117" y="1052375"/>
            <a:ext cx="625581" cy="19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755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Foram criados dois canais de comunicação:</a:t>
            </a:r>
            <a:endParaRPr>
              <a:solidFill>
                <a:srgbClr val="FFFFFF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pt-BR" sz="1800">
                <a:solidFill>
                  <a:srgbClr val="FFFFFF"/>
                </a:solidFill>
              </a:rPr>
              <a:t>Um canal para o jogador entrar no jogo, em que ele recebe um ID.</a:t>
            </a:r>
            <a:endParaRPr sz="1800">
              <a:solidFill>
                <a:srgbClr val="FFFFFF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pt-BR" sz="1800">
                <a:solidFill>
                  <a:srgbClr val="FFFFFF"/>
                </a:solidFill>
              </a:rPr>
              <a:t>Um canal pelo qual um jogador que já está dentro do jogo envia os comandos desejados. </a:t>
            </a:r>
            <a:endParaRPr sz="1800">
              <a:solidFill>
                <a:srgbClr val="FFFFFF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O programa Lua armazenará os dados recebidos por cada jogador para dar prosseguimento ao jogo.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4294967295" type="ctrTitle"/>
          </p:nvPr>
        </p:nvSpPr>
        <p:spPr>
          <a:xfrm>
            <a:off x="3211450" y="172200"/>
            <a:ext cx="2409900" cy="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MQTTT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09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É feito um subscribe no primeiro tópico para receber um ID. </a:t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Assim que receber este ID, o programa se </a:t>
            </a:r>
            <a:r>
              <a:rPr lang="pt-BR">
                <a:solidFill>
                  <a:srgbClr val="FFFFFF"/>
                </a:solidFill>
              </a:rPr>
              <a:t>desconecta</a:t>
            </a:r>
            <a:r>
              <a:rPr lang="pt-BR">
                <a:solidFill>
                  <a:srgbClr val="FFFFFF"/>
                </a:solidFill>
              </a:rPr>
              <a:t> deste tópico e se conecta ao outro para que seus comandos sejam recebidos.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Foi implementado o debounce dos botões para que toda vez que um deles</a:t>
            </a:r>
            <a:r>
              <a:rPr lang="pt-BR">
                <a:solidFill>
                  <a:srgbClr val="FFFFFF"/>
                </a:solidFill>
              </a:rPr>
              <a:t> fosse</a:t>
            </a:r>
            <a:r>
              <a:rPr lang="pt-BR">
                <a:solidFill>
                  <a:srgbClr val="FFFFFF"/>
                </a:solidFill>
              </a:rPr>
              <a:t> apertado, ser feito um publish com o respectivo comando.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20"/>
          <p:cNvSpPr txBox="1"/>
          <p:nvPr>
            <p:ph idx="4294967295" type="ctrTitle"/>
          </p:nvPr>
        </p:nvSpPr>
        <p:spPr>
          <a:xfrm>
            <a:off x="630750" y="172200"/>
            <a:ext cx="7882500" cy="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Implementação - NodeMCU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09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Programação Orientada a Objetos em Lua.</a:t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Criação de um módulo responsável pela comunicação com o NodeMCU e para implementar os demais elementos do jogo (Player, Object, etc).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Uso de heranças com protótipos -&gt; Métodos como “extended”, “new”, “constructor”, “super” e “is”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" name="Google Shape;111;p21"/>
          <p:cNvSpPr txBox="1"/>
          <p:nvPr>
            <p:ph idx="4294967295" type="ctrTitle"/>
          </p:nvPr>
        </p:nvSpPr>
        <p:spPr>
          <a:xfrm>
            <a:off x="1350925" y="172200"/>
            <a:ext cx="6668700" cy="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Implementação - LÖVE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