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af2282e4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af2282e4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7af2282e4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7af2282e4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7af2282e4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7af2282e4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6185b71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6185b71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af2282e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af2282e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b68e3559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b68e3559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7af2282e4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7af2282e4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b6185b71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b6185b71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474875" y="983250"/>
            <a:ext cx="6581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MiniProjeto - NodeMCU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205900" y="3194725"/>
            <a:ext cx="47322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Busquim e Rafael Cabral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ctrTitle" idx="4294967295"/>
          </p:nvPr>
        </p:nvSpPr>
        <p:spPr>
          <a:xfrm>
            <a:off x="2833375" y="172200"/>
            <a:ext cx="43626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O Programa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336825"/>
            <a:ext cx="809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Jogo de Perguntas e Respostas.</a:t>
            </a:r>
            <a:endParaRPr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Botão do NodeMCU é usado para enviar perguntas, que aparecerão na tela. Também aparecerão duas opções de resposta.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LEDs do NodeMCU indicarão se a resposta está correta (LED verde) ou errada </a:t>
            </a:r>
            <a:r>
              <a:rPr lang="pt-BR">
                <a:solidFill>
                  <a:schemeClr val="lt1"/>
                </a:solidFill>
              </a:rPr>
              <a:t>(LED vermelho)</a:t>
            </a:r>
            <a:r>
              <a:rPr lang="pt-BR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 idx="4294967295"/>
          </p:nvPr>
        </p:nvSpPr>
        <p:spPr>
          <a:xfrm>
            <a:off x="2107025" y="172200"/>
            <a:ext cx="57756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Serviços Utilizados</a:t>
            </a:r>
            <a:endParaRPr sz="4800">
              <a:solidFill>
                <a:schemeClr val="lt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00" y="2021200"/>
            <a:ext cx="3136600" cy="15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4050" y="1574023"/>
            <a:ext cx="2239549" cy="22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140100"/>
            <a:ext cx="771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Criação de um módulo que atua como um servidor, implementado através de sockets.</a:t>
            </a:r>
            <a:endParaRPr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O servidor é capaz de processar as requisições recebidas, cujo conteúdo é usado na interação com o NodeMCU.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Criação de módulos para conexão com Wi-Fi e para interagir com os LEDs e botões do NodeMCU (realizando também o debounce deles).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ctrTitle" idx="4294967295"/>
          </p:nvPr>
        </p:nvSpPr>
        <p:spPr>
          <a:xfrm>
            <a:off x="2206125" y="172200"/>
            <a:ext cx="44493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Implementação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35050"/>
            <a:ext cx="769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Criamos o seguinte evento no IFTTT: quando um determinado comando de voz é captado pelo Google Assistant, usamos um Webhook para fazer uma requisição POST com a resposta obtida.</a:t>
            </a:r>
            <a:endParaRPr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A resposta será extraída da requisição e comparada com a resposta correta para determinar a cor do LED que acenderá.</a:t>
            </a:r>
            <a:endParaRPr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ctrTitle" idx="4294967295"/>
          </p:nvPr>
        </p:nvSpPr>
        <p:spPr>
          <a:xfrm>
            <a:off x="1917450" y="73825"/>
            <a:ext cx="53091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Integração com o Google Assistant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ctrTitle" idx="4294967295"/>
          </p:nvPr>
        </p:nvSpPr>
        <p:spPr>
          <a:xfrm>
            <a:off x="594925" y="134850"/>
            <a:ext cx="80685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>
                <a:solidFill>
                  <a:schemeClr val="lt1"/>
                </a:solidFill>
              </a:rPr>
              <a:t>Como tornar o IP visível na rede?</a:t>
            </a:r>
            <a:endParaRPr sz="4800" dirty="0">
              <a:solidFill>
                <a:schemeClr val="lt1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25" y="2140212"/>
            <a:ext cx="2651266" cy="6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225" y="3366938"/>
            <a:ext cx="1242875" cy="124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5">
            <a:alphaModFix/>
          </a:blip>
          <a:srcRect l="20533" r="21330"/>
          <a:stretch/>
        </p:blipFill>
        <p:spPr>
          <a:xfrm>
            <a:off x="5406763" y="1836800"/>
            <a:ext cx="854525" cy="1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8"/>
          <p:cNvCxnSpPr/>
          <p:nvPr/>
        </p:nvCxnSpPr>
        <p:spPr>
          <a:xfrm>
            <a:off x="3658591" y="2571762"/>
            <a:ext cx="1121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3658591" y="4099912"/>
            <a:ext cx="1121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1125" y="3605975"/>
            <a:ext cx="3570550" cy="9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311700" y="1140100"/>
            <a:ext cx="771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Implementamos uma máquina de estados para controlar todos os  estados possíveis do jogo (Idle,Question,Finished). </a:t>
            </a:r>
            <a:endParaRPr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Definimos também eventos, responsáveis por alterar o estado corrente da máquina (Start, Ask, Answer, Reset).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4" name="Google Shape;114;p19"/>
          <p:cNvSpPr txBox="1">
            <a:spLocks noGrp="1"/>
          </p:cNvSpPr>
          <p:nvPr>
            <p:ph type="ctrTitle" idx="4294967295"/>
          </p:nvPr>
        </p:nvSpPr>
        <p:spPr>
          <a:xfrm>
            <a:off x="1003900" y="172200"/>
            <a:ext cx="68910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>
                <a:solidFill>
                  <a:schemeClr val="lt1"/>
                </a:solidFill>
              </a:rPr>
              <a:t>Implementação do Jogo</a:t>
            </a:r>
            <a:endParaRPr sz="4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311700" y="1349225"/>
            <a:ext cx="77694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Entender como tornar o IP do NodeMCU acessível de fora da sua rede privada.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Uso de Carriage Return (“/r/n”) em requisições HTTP.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Extrair corretamente o corpo das requisições HTTP recebidas.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Aprender a trabalhar com expressões regulares em Lua.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Impossibilidade do uso do Telegram por falta de memória.</a:t>
            </a:r>
            <a:endParaRPr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ctrTitle" idx="4294967295"/>
          </p:nvPr>
        </p:nvSpPr>
        <p:spPr>
          <a:xfrm>
            <a:off x="818000" y="172200"/>
            <a:ext cx="72630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Dificuldades encontradas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ctrTitle"/>
          </p:nvPr>
        </p:nvSpPr>
        <p:spPr>
          <a:xfrm>
            <a:off x="1474875" y="983250"/>
            <a:ext cx="6581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MiniProjeto - NodeMCU</a:t>
            </a: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1"/>
          </p:nvPr>
        </p:nvSpPr>
        <p:spPr>
          <a:xfrm>
            <a:off x="2205900" y="3194725"/>
            <a:ext cx="47322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Busquim e Rafael Cabral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Apresentação na tela 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Proxima Nova</vt:lpstr>
      <vt:lpstr>Spearmint</vt:lpstr>
      <vt:lpstr>MiniProjeto - NodeMCU</vt:lpstr>
      <vt:lpstr>O Programa</vt:lpstr>
      <vt:lpstr>Serviços Utilizados</vt:lpstr>
      <vt:lpstr>Implementação</vt:lpstr>
      <vt:lpstr>Integração com o Google Assistant</vt:lpstr>
      <vt:lpstr>Como tornar o IP visível na rede?</vt:lpstr>
      <vt:lpstr>Implementação do Jogo</vt:lpstr>
      <vt:lpstr>Dificuldades encontradas</vt:lpstr>
      <vt:lpstr>MiniProjeto - NodeMCU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MiniProjeto - NodeMCU</dc:title>
  <dc:creator>Gabriel Busquim</dc:creator>
  <cp:lastModifiedBy>Gabriel Busquim</cp:lastModifiedBy>
  <cp:revision>1</cp:revision>
  <dcterms:modified xsi:type="dcterms:W3CDTF">2019-06-11T02:37:40Z</dcterms:modified>
</cp:coreProperties>
</file>