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9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2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8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56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2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C52F8-4387-418B-B0F3-D4CACE87E47F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1BF40B-5B51-44F7-BF9B-0ABE617157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2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1482AC"/>
                </a:solidFill>
              </a:rPr>
              <a:t>Apresentação</a:t>
            </a:r>
            <a:endParaRPr lang="pt-BR" dirty="0">
              <a:solidFill>
                <a:srgbClr val="1482AC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804367" y="5368491"/>
            <a:ext cx="270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Rafael Guimarães dos Santos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9705703" y="5904412"/>
            <a:ext cx="1332411" cy="11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7471956" y="5904412"/>
            <a:ext cx="1332411" cy="11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RAFAEL GUIMARÃES DOS SANTOS</dc:creator>
  <cp:lastModifiedBy>RAFAEL GUIMARÃES DOS SANTOS</cp:lastModifiedBy>
  <cp:revision>3</cp:revision>
  <dcterms:created xsi:type="dcterms:W3CDTF">2023-06-22T16:55:59Z</dcterms:created>
  <dcterms:modified xsi:type="dcterms:W3CDTF">2023-06-22T17:09:20Z</dcterms:modified>
</cp:coreProperties>
</file>