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d0f352d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d0f352d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d0f352d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d0f352d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0f352d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d0f352d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d0f352d4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d0f352d4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0f352d4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d0f352d4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d0f352d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d0f352d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solidFill>
            <a:srgbClr val="674EA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Task 02 </a:t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Individual Presentation</a:t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Rafa Siddiqua</a:t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ID:23166023</a:t>
            </a:r>
            <a:endParaRPr sz="24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Title: Future Development Scopes in Pattern Recognition in Image 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Introduces pattern recognition in image processing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Emphasizing the effectiveness of image processing for analysis in various fields.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699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Describes the growth and applications of digital image processing in diverse areas such as: 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1. Telecommunications,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2. medical imaging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3. Agriculture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4. Biotechnology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5. Biometrics,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D5A6B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Covers applications of image processing in fields like signal processing, agriculture, biotechnology, biometrics, image edge detection, facial image processing, steganography, spectral image processing, lung cancer detection, and robot navigation.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Restricted Profundity in Strategic Clarification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Degree and Speculation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Headways and Profound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Continuous and Edge Figuring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Space explicit Fitting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6AA84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</a:t>
            </a:r>
            <a:r>
              <a:rPr lang="en" sz="1600"/>
              <a:t>hese papers are probably going to unite the discoveries and experiences from each review, giving a thorough comprehension of the cutting edge in design acknowledgment in picture handling while at the same time making ready for future examination and applications in this quickly developing field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