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layfair Displ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fairDisplay-bold.fntdata"/><Relationship Id="rId16" Type="http://schemas.openxmlformats.org/officeDocument/2006/relationships/font" Target="fonts/PlayfairDispl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layfairDisplay-boldItalic.fntdata"/><Relationship Id="rId6" Type="http://schemas.openxmlformats.org/officeDocument/2006/relationships/slide" Target="slides/slide1.xml"/><Relationship Id="rId18" Type="http://schemas.openxmlformats.org/officeDocument/2006/relationships/font" Target="fonts/PlayfairDispl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4fdaca97ed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4fdaca97ed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fdaca97ed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4fdaca97ed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fdaca97ed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4fdaca97ed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4fdaca97ed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4fdaca97ed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fdaca97ed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fdaca97ed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4fdaca97ed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4fdaca97ed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4fdaca97ed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4fdaca97ed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fdaca97ed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4fdaca97ed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fdaca97ed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4fdaca97ed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latin typeface="Times New Roman"/>
                <a:ea typeface="Times New Roman"/>
                <a:cs typeface="Times New Roman"/>
                <a:sym typeface="Times New Roman"/>
              </a:rPr>
              <a:t>Digital Image Processing and Pattern Recognition "A Comprehensive Overview”</a:t>
            </a:r>
            <a:endParaRPr sz="1679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Submitted By: Rafa Siddiqua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ID: 23166023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3" name="Google Shape;113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Key Takeaways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Emphasize the Significance of Digital Image Processing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paper titled "Computerised Image Processing and Pattern Recognition by Using Machine Algorithms"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paper emphasizes that digital image editing is one of the most common forms of digital image processing, demonstrating its relevance and prevalence.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paper commences by introducing the concept of digital image processing, which encompasses the use of computer algorithms to manipulate digital images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Concepts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The authors provide key definitions, starting with an image defined as a two-dimensional function (x, y) with spatial (plane) coordinates, where the intensity or gray level at any point (x, y) is the image's intensity at that location.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They distinguish between analog images, which can be mathematically represented as a continuous range of values representing position and intensity, and digital images, which are constrained both in spatial coordinates and allowed intensities.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The paper highlights the term "pixel" as the most commonly used term to denote the elements of a digital image, emphasizing its fundamental role.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265500" y="1107950"/>
            <a:ext cx="4045200" cy="29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Origins of Digital Image Processing</a:t>
            </a:r>
            <a:endParaRPr/>
          </a:p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invention of the microprocessor and the progressive miniaturization of components were key developments in this field.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Concurrently, developments in mass storage and display systems, essential for digital image processing, were also underway.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265500" y="1107950"/>
            <a:ext cx="4045200" cy="262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Active Application Areas</a:t>
            </a:r>
            <a:endParaRPr/>
          </a:p>
        </p:txBody>
      </p:sp>
      <p:sp>
        <p:nvSpPr>
          <p:cNvPr id="89" name="Google Shape;89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in Different Fields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Emphasis on Medical Imaging and Law Enforcement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265500" y="1107950"/>
            <a:ext cx="4045200" cy="293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Fundamental Steps in Digital Image Processing</a:t>
            </a:r>
            <a:endParaRPr/>
          </a:p>
        </p:txBody>
      </p:sp>
      <p:sp>
        <p:nvSpPr>
          <p:cNvPr id="95" name="Google Shape;95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Key Steps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Significance of Each Step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265500" y="1107950"/>
            <a:ext cx="4045200" cy="271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of an Image Processing System</a:t>
            </a:r>
            <a:endParaRPr/>
          </a:p>
        </p:txBody>
      </p:sp>
      <p:sp>
        <p:nvSpPr>
          <p:cNvPr id="101" name="Google Shape;101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Breakdown of Key Components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Their Roles in Image Processing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265500" y="1107950"/>
            <a:ext cx="4045200" cy="22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Areas of Image Processing</a:t>
            </a:r>
            <a:endParaRPr/>
          </a:p>
        </p:txBody>
      </p:sp>
      <p:sp>
        <p:nvSpPr>
          <p:cNvPr id="107" name="Google Shape;107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Comprehensive List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Highlight the Role of Pattern Recognition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