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5B0FEAF-2E15-495C-8229-D7F699CAFCA0}" type="datetimeFigureOut">
              <a:rPr lang="pt-PT" smtClean="0"/>
              <a:t>09/03/2021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67315EC-352B-4E8C-961B-937C8779760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9136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FEAF-2E15-495C-8229-D7F699CAFCA0}" type="datetimeFigureOut">
              <a:rPr lang="pt-PT" smtClean="0"/>
              <a:t>09/03/2021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15EC-352B-4E8C-961B-937C8779760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88368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FEAF-2E15-495C-8229-D7F699CAFCA0}" type="datetimeFigureOut">
              <a:rPr lang="pt-PT" smtClean="0"/>
              <a:t>09/03/2021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15EC-352B-4E8C-961B-937C8779760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659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FEAF-2E15-495C-8229-D7F699CAFCA0}" type="datetimeFigureOut">
              <a:rPr lang="pt-PT" smtClean="0"/>
              <a:t>09/03/2021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15EC-352B-4E8C-961B-937C8779760C}" type="slidenum">
              <a:rPr lang="pt-PT" smtClean="0"/>
              <a:t>‹nº›</a:t>
            </a:fld>
            <a:endParaRPr lang="pt-P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1431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FEAF-2E15-495C-8229-D7F699CAFCA0}" type="datetimeFigureOut">
              <a:rPr lang="pt-PT" smtClean="0"/>
              <a:t>09/03/2021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15EC-352B-4E8C-961B-937C8779760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900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FEAF-2E15-495C-8229-D7F699CAFCA0}" type="datetimeFigureOut">
              <a:rPr lang="pt-PT" smtClean="0"/>
              <a:t>09/03/2021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15EC-352B-4E8C-961B-937C8779760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2162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FEAF-2E15-495C-8229-D7F699CAFCA0}" type="datetimeFigureOut">
              <a:rPr lang="pt-PT" smtClean="0"/>
              <a:t>09/03/2021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15EC-352B-4E8C-961B-937C8779760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97143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FEAF-2E15-495C-8229-D7F699CAFCA0}" type="datetimeFigureOut">
              <a:rPr lang="pt-PT" smtClean="0"/>
              <a:t>09/03/2021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15EC-352B-4E8C-961B-937C8779760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9178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FEAF-2E15-495C-8229-D7F699CAFCA0}" type="datetimeFigureOut">
              <a:rPr lang="pt-PT" smtClean="0"/>
              <a:t>09/03/2021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15EC-352B-4E8C-961B-937C8779760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5179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FEAF-2E15-495C-8229-D7F699CAFCA0}" type="datetimeFigureOut">
              <a:rPr lang="pt-PT" smtClean="0"/>
              <a:t>09/03/2021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15EC-352B-4E8C-961B-937C8779760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81276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FEAF-2E15-495C-8229-D7F699CAFCA0}" type="datetimeFigureOut">
              <a:rPr lang="pt-PT" smtClean="0"/>
              <a:t>09/03/2021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15EC-352B-4E8C-961B-937C8779760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224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FEAF-2E15-495C-8229-D7F699CAFCA0}" type="datetimeFigureOut">
              <a:rPr lang="pt-PT" smtClean="0"/>
              <a:t>09/03/2021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15EC-352B-4E8C-961B-937C8779760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5690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FEAF-2E15-495C-8229-D7F699CAFCA0}" type="datetimeFigureOut">
              <a:rPr lang="pt-PT" smtClean="0"/>
              <a:t>09/03/2021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15EC-352B-4E8C-961B-937C8779760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51358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FEAF-2E15-495C-8229-D7F699CAFCA0}" type="datetimeFigureOut">
              <a:rPr lang="pt-PT" smtClean="0"/>
              <a:t>09/03/2021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15EC-352B-4E8C-961B-937C8779760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2930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FEAF-2E15-495C-8229-D7F699CAFCA0}" type="datetimeFigureOut">
              <a:rPr lang="pt-PT" smtClean="0"/>
              <a:t>09/03/2021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15EC-352B-4E8C-961B-937C8779760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3993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FEAF-2E15-495C-8229-D7F699CAFCA0}" type="datetimeFigureOut">
              <a:rPr lang="pt-PT" smtClean="0"/>
              <a:t>09/03/2021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15EC-352B-4E8C-961B-937C8779760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6667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FEAF-2E15-495C-8229-D7F699CAFCA0}" type="datetimeFigureOut">
              <a:rPr lang="pt-PT" smtClean="0"/>
              <a:t>09/03/2021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15EC-352B-4E8C-961B-937C8779760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6646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0FEAF-2E15-495C-8229-D7F699CAFCA0}" type="datetimeFigureOut">
              <a:rPr lang="pt-PT" smtClean="0"/>
              <a:t>09/03/2021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315EC-352B-4E8C-961B-937C8779760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3146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Projeto de Redes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Rafael sousa nº18 12ºi1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61575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126396"/>
            <a:ext cx="9905998" cy="1478570"/>
          </a:xfrm>
        </p:spPr>
        <p:txBody>
          <a:bodyPr/>
          <a:lstStyle/>
          <a:p>
            <a:r>
              <a:rPr lang="pt-PT" dirty="0" smtClean="0"/>
              <a:t>Base de Dados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141412" y="1074247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800" dirty="0" smtClean="0"/>
              <a:t>Comecei por criar as tabelas disciplinas e módulos na base de dados e adicionar dados às mesmas.</a:t>
            </a:r>
            <a:endParaRPr lang="pt-PT" sz="1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0" y="2367592"/>
            <a:ext cx="2638793" cy="136226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108" y="2358066"/>
            <a:ext cx="3562847" cy="1371791"/>
          </a:xfrm>
          <a:prstGeom prst="rect">
            <a:avLst/>
          </a:prstGeom>
        </p:spPr>
      </p:pic>
      <p:sp>
        <p:nvSpPr>
          <p:cNvPr id="6" name="Marcador de Posição de Conteúdo 2"/>
          <p:cNvSpPr txBox="1">
            <a:spLocks/>
          </p:cNvSpPr>
          <p:nvPr/>
        </p:nvSpPr>
        <p:spPr>
          <a:xfrm>
            <a:off x="1141411" y="1870911"/>
            <a:ext cx="2694394" cy="681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sz="1800" dirty="0" smtClean="0"/>
              <a:t>Tabela disciplinas:</a:t>
            </a:r>
            <a:endParaRPr lang="pt-PT" sz="1800" dirty="0"/>
          </a:p>
        </p:txBody>
      </p:sp>
      <p:sp>
        <p:nvSpPr>
          <p:cNvPr id="8" name="Marcador de Posição de Conteúdo 2"/>
          <p:cNvSpPr txBox="1">
            <a:spLocks/>
          </p:cNvSpPr>
          <p:nvPr/>
        </p:nvSpPr>
        <p:spPr>
          <a:xfrm>
            <a:off x="5713108" y="1870911"/>
            <a:ext cx="2694394" cy="681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sz="1800" dirty="0" smtClean="0"/>
              <a:t>Tabela módulos:</a:t>
            </a:r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1455436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4" y="114602"/>
            <a:ext cx="9905998" cy="1478570"/>
          </a:xfrm>
        </p:spPr>
        <p:txBody>
          <a:bodyPr/>
          <a:lstStyle/>
          <a:p>
            <a:r>
              <a:rPr lang="pt-PT" dirty="0" err="1" smtClean="0"/>
              <a:t>Index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141413" y="1167527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800" dirty="0" smtClean="0"/>
              <a:t>De seguida, fiz a página inicial (índex) onde são listados os dados de ambas as tabelas.</a:t>
            </a:r>
            <a:endParaRPr lang="pt-PT" sz="1800" dirty="0"/>
          </a:p>
        </p:txBody>
      </p:sp>
      <p:sp>
        <p:nvSpPr>
          <p:cNvPr id="6" name="Marcador de Posição de Conteúdo 2"/>
          <p:cNvSpPr txBox="1">
            <a:spLocks/>
          </p:cNvSpPr>
          <p:nvPr/>
        </p:nvSpPr>
        <p:spPr>
          <a:xfrm>
            <a:off x="6763100" y="1666768"/>
            <a:ext cx="2694394" cy="681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sz="1800" dirty="0" smtClean="0"/>
              <a:t>Aparência:</a:t>
            </a:r>
            <a:endParaRPr lang="pt-PT" sz="1800" dirty="0"/>
          </a:p>
        </p:txBody>
      </p:sp>
      <p:sp>
        <p:nvSpPr>
          <p:cNvPr id="8" name="Marcador de Posição de Conteúdo 2"/>
          <p:cNvSpPr txBox="1">
            <a:spLocks/>
          </p:cNvSpPr>
          <p:nvPr/>
        </p:nvSpPr>
        <p:spPr>
          <a:xfrm>
            <a:off x="1141412" y="1666768"/>
            <a:ext cx="2694394" cy="681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sz="1800" dirty="0" smtClean="0"/>
              <a:t>Código:</a:t>
            </a:r>
            <a:endParaRPr lang="pt-PT" sz="18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100" y="2088722"/>
            <a:ext cx="1890250" cy="301735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537" y="1666768"/>
            <a:ext cx="4172752" cy="497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298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4" y="114602"/>
            <a:ext cx="9905998" cy="1478570"/>
          </a:xfrm>
        </p:spPr>
        <p:txBody>
          <a:bodyPr/>
          <a:lstStyle/>
          <a:p>
            <a:r>
              <a:rPr lang="pt-PT" dirty="0" smtClean="0"/>
              <a:t>Show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141413" y="1167527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800" dirty="0" smtClean="0"/>
              <a:t>Depois criei uma página show para mostrar os detalhes das disciplinas e dos módulos.</a:t>
            </a:r>
            <a:endParaRPr lang="pt-PT" sz="1800" dirty="0"/>
          </a:p>
        </p:txBody>
      </p:sp>
      <p:sp>
        <p:nvSpPr>
          <p:cNvPr id="8" name="Marcador de Posição de Conteúdo 2"/>
          <p:cNvSpPr txBox="1">
            <a:spLocks/>
          </p:cNvSpPr>
          <p:nvPr/>
        </p:nvSpPr>
        <p:spPr>
          <a:xfrm>
            <a:off x="1141412" y="1612682"/>
            <a:ext cx="2694394" cy="681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sz="1800" dirty="0" smtClean="0"/>
              <a:t>Código:</a:t>
            </a:r>
            <a:endParaRPr lang="pt-PT" sz="1800" dirty="0"/>
          </a:p>
        </p:txBody>
      </p:sp>
      <p:sp>
        <p:nvSpPr>
          <p:cNvPr id="11" name="Marcador de Posição de Conteúdo 2"/>
          <p:cNvSpPr txBox="1">
            <a:spLocks/>
          </p:cNvSpPr>
          <p:nvPr/>
        </p:nvSpPr>
        <p:spPr>
          <a:xfrm>
            <a:off x="8459143" y="1612682"/>
            <a:ext cx="1631625" cy="681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sz="1800" dirty="0" smtClean="0"/>
              <a:t>Aparência:</a:t>
            </a:r>
            <a:endParaRPr lang="pt-PT" sz="1800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812" y="1612682"/>
            <a:ext cx="4943800" cy="5071187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9143" y="2071488"/>
            <a:ext cx="3038899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870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4" y="114602"/>
            <a:ext cx="9905998" cy="1478570"/>
          </a:xfrm>
        </p:spPr>
        <p:txBody>
          <a:bodyPr/>
          <a:lstStyle/>
          <a:p>
            <a:r>
              <a:rPr lang="pt-PT" dirty="0" smtClean="0"/>
              <a:t>CSS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141413" y="1167527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800" dirty="0" smtClean="0"/>
              <a:t>Depois criei um ficheiro </a:t>
            </a:r>
            <a:r>
              <a:rPr lang="pt-PT" sz="1800" dirty="0" err="1" smtClean="0"/>
              <a:t>css.php</a:t>
            </a:r>
            <a:r>
              <a:rPr lang="pt-PT" sz="1800" dirty="0" smtClean="0"/>
              <a:t> para aplicar </a:t>
            </a:r>
            <a:r>
              <a:rPr lang="pt-PT" sz="1800" dirty="0" err="1" smtClean="0"/>
              <a:t>css</a:t>
            </a:r>
            <a:r>
              <a:rPr lang="pt-PT" sz="1800" dirty="0" smtClean="0"/>
              <a:t> e </a:t>
            </a:r>
            <a:r>
              <a:rPr lang="pt-PT" sz="1800" dirty="0" err="1" smtClean="0"/>
              <a:t>bootstrap</a:t>
            </a:r>
            <a:r>
              <a:rPr lang="pt-PT" sz="1800" dirty="0" smtClean="0"/>
              <a:t> ao site.</a:t>
            </a:r>
            <a:endParaRPr lang="pt-PT" sz="1800" dirty="0"/>
          </a:p>
        </p:txBody>
      </p:sp>
      <p:sp>
        <p:nvSpPr>
          <p:cNvPr id="6" name="Marcador de Posição de Conteúdo 2"/>
          <p:cNvSpPr txBox="1">
            <a:spLocks/>
          </p:cNvSpPr>
          <p:nvPr/>
        </p:nvSpPr>
        <p:spPr>
          <a:xfrm>
            <a:off x="6208519" y="1612682"/>
            <a:ext cx="1434257" cy="681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sz="1800" dirty="0" smtClean="0"/>
              <a:t>s/</a:t>
            </a:r>
            <a:r>
              <a:rPr lang="pt-PT" sz="1800" dirty="0" err="1" smtClean="0"/>
              <a:t>css</a:t>
            </a:r>
            <a:r>
              <a:rPr lang="pt-PT" sz="1800" dirty="0" smtClean="0"/>
              <a:t>:</a:t>
            </a:r>
            <a:endParaRPr lang="pt-PT" sz="1800" dirty="0"/>
          </a:p>
        </p:txBody>
      </p:sp>
      <p:sp>
        <p:nvSpPr>
          <p:cNvPr id="8" name="Marcador de Posição de Conteúdo 2"/>
          <p:cNvSpPr txBox="1">
            <a:spLocks/>
          </p:cNvSpPr>
          <p:nvPr/>
        </p:nvSpPr>
        <p:spPr>
          <a:xfrm>
            <a:off x="1141412" y="1612682"/>
            <a:ext cx="2694394" cy="681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sz="1800" dirty="0" smtClean="0"/>
              <a:t>Código:</a:t>
            </a:r>
            <a:endParaRPr lang="pt-PT" sz="18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217" y="2040166"/>
            <a:ext cx="1890250" cy="301735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2038327"/>
            <a:ext cx="4473557" cy="140888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839" y="2038327"/>
            <a:ext cx="1596433" cy="3019195"/>
          </a:xfrm>
          <a:prstGeom prst="rect">
            <a:avLst/>
          </a:prstGeom>
        </p:spPr>
      </p:pic>
      <p:sp>
        <p:nvSpPr>
          <p:cNvPr id="11" name="Marcador de Posição de Conteúdo 2"/>
          <p:cNvSpPr txBox="1">
            <a:spLocks/>
          </p:cNvSpPr>
          <p:nvPr/>
        </p:nvSpPr>
        <p:spPr>
          <a:xfrm>
            <a:off x="8459143" y="1612682"/>
            <a:ext cx="1631625" cy="681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sz="1800" dirty="0" smtClean="0"/>
              <a:t>c/</a:t>
            </a:r>
            <a:r>
              <a:rPr lang="pt-PT" sz="1800" dirty="0" err="1" smtClean="0"/>
              <a:t>css</a:t>
            </a:r>
            <a:r>
              <a:rPr lang="pt-PT" sz="1800" dirty="0" smtClean="0"/>
              <a:t>:</a:t>
            </a:r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3177926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4" y="114602"/>
            <a:ext cx="9905998" cy="1478570"/>
          </a:xfrm>
        </p:spPr>
        <p:txBody>
          <a:bodyPr/>
          <a:lstStyle/>
          <a:p>
            <a:r>
              <a:rPr lang="pt-PT" dirty="0" err="1" smtClean="0"/>
              <a:t>Create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141413" y="1167527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800" dirty="0" smtClean="0"/>
              <a:t>Apos isso, criei um ficheiro </a:t>
            </a:r>
            <a:r>
              <a:rPr lang="pt-PT" sz="1800" dirty="0" err="1" smtClean="0"/>
              <a:t>create</a:t>
            </a:r>
            <a:r>
              <a:rPr lang="pt-PT" sz="1800" dirty="0" smtClean="0"/>
              <a:t> para ambas as tabelas, de forma a que o utilizador consiga adicionar campos facilmente.</a:t>
            </a:r>
            <a:endParaRPr lang="pt-PT" sz="1800" dirty="0"/>
          </a:p>
        </p:txBody>
      </p:sp>
      <p:sp>
        <p:nvSpPr>
          <p:cNvPr id="6" name="Marcador de Posição de Conteúdo 2"/>
          <p:cNvSpPr txBox="1">
            <a:spLocks/>
          </p:cNvSpPr>
          <p:nvPr/>
        </p:nvSpPr>
        <p:spPr>
          <a:xfrm>
            <a:off x="6208519" y="1612682"/>
            <a:ext cx="1434257" cy="681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sz="1800" dirty="0" smtClean="0"/>
              <a:t>Aparência:</a:t>
            </a:r>
            <a:endParaRPr lang="pt-PT" sz="1800" dirty="0"/>
          </a:p>
        </p:txBody>
      </p:sp>
      <p:sp>
        <p:nvSpPr>
          <p:cNvPr id="8" name="Marcador de Posição de Conteúdo 2"/>
          <p:cNvSpPr txBox="1">
            <a:spLocks/>
          </p:cNvSpPr>
          <p:nvPr/>
        </p:nvSpPr>
        <p:spPr>
          <a:xfrm>
            <a:off x="1141410" y="1925809"/>
            <a:ext cx="2694394" cy="681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sz="1800" dirty="0" smtClean="0"/>
              <a:t>Código:</a:t>
            </a:r>
            <a:endParaRPr lang="pt-PT" sz="1800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34" y="1925809"/>
            <a:ext cx="3610293" cy="471313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518" y="2081260"/>
            <a:ext cx="3038899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42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4" y="114602"/>
            <a:ext cx="9905998" cy="1478570"/>
          </a:xfrm>
        </p:spPr>
        <p:txBody>
          <a:bodyPr/>
          <a:lstStyle/>
          <a:p>
            <a:r>
              <a:rPr lang="pt-PT" dirty="0" err="1" smtClean="0"/>
              <a:t>Edit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141413" y="1167527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800" dirty="0" smtClean="0"/>
              <a:t>De seguida, criei um ficheiro </a:t>
            </a:r>
            <a:r>
              <a:rPr lang="pt-PT" sz="1800" dirty="0" err="1" smtClean="0"/>
              <a:t>edit</a:t>
            </a:r>
            <a:r>
              <a:rPr lang="pt-PT" sz="1800" dirty="0" smtClean="0"/>
              <a:t> e </a:t>
            </a:r>
            <a:r>
              <a:rPr lang="pt-PT" sz="1800" dirty="0" err="1" smtClean="0"/>
              <a:t>update</a:t>
            </a:r>
            <a:r>
              <a:rPr lang="pt-PT" sz="1800" dirty="0" smtClean="0"/>
              <a:t> para todas as tabelas de forma a que seja possível ao utilizador alterar informação das tabelas facilmente.</a:t>
            </a:r>
            <a:endParaRPr lang="pt-PT" sz="1800" dirty="0"/>
          </a:p>
        </p:txBody>
      </p:sp>
      <p:sp>
        <p:nvSpPr>
          <p:cNvPr id="6" name="Marcador de Posição de Conteúdo 2"/>
          <p:cNvSpPr txBox="1">
            <a:spLocks/>
          </p:cNvSpPr>
          <p:nvPr/>
        </p:nvSpPr>
        <p:spPr>
          <a:xfrm>
            <a:off x="8813869" y="1925809"/>
            <a:ext cx="1434257" cy="681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sz="1800" dirty="0" smtClean="0"/>
              <a:t>Aparência:</a:t>
            </a:r>
            <a:endParaRPr lang="pt-PT" sz="1800" dirty="0"/>
          </a:p>
        </p:txBody>
      </p:sp>
      <p:sp>
        <p:nvSpPr>
          <p:cNvPr id="8" name="Marcador de Posição de Conteúdo 2"/>
          <p:cNvSpPr txBox="1">
            <a:spLocks/>
          </p:cNvSpPr>
          <p:nvPr/>
        </p:nvSpPr>
        <p:spPr>
          <a:xfrm>
            <a:off x="1141410" y="1925809"/>
            <a:ext cx="2694394" cy="681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sz="1800" dirty="0" smtClean="0"/>
              <a:t>Código:</a:t>
            </a:r>
            <a:endParaRPr lang="pt-PT" sz="1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0" y="2646097"/>
            <a:ext cx="4853280" cy="389790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282" y="1925809"/>
            <a:ext cx="3719931" cy="342794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3869" y="2382206"/>
            <a:ext cx="2172003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74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4" y="114602"/>
            <a:ext cx="9905998" cy="1478570"/>
          </a:xfrm>
        </p:spPr>
        <p:txBody>
          <a:bodyPr/>
          <a:lstStyle/>
          <a:p>
            <a:r>
              <a:rPr lang="pt-PT" dirty="0" smtClean="0"/>
              <a:t>Delete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141413" y="1167527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800" dirty="0" smtClean="0"/>
              <a:t>Por fim, criei um ficheiro delete para todas as tabelas de forma a que seja possível ao utilizador eliminar  informação das tabelas facilmente.</a:t>
            </a:r>
            <a:endParaRPr lang="pt-PT" sz="1800" dirty="0"/>
          </a:p>
        </p:txBody>
      </p:sp>
      <p:sp>
        <p:nvSpPr>
          <p:cNvPr id="6" name="Marcador de Posição de Conteúdo 2"/>
          <p:cNvSpPr txBox="1">
            <a:spLocks/>
          </p:cNvSpPr>
          <p:nvPr/>
        </p:nvSpPr>
        <p:spPr>
          <a:xfrm>
            <a:off x="8083912" y="1925809"/>
            <a:ext cx="1434257" cy="681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sz="1800" dirty="0" smtClean="0"/>
              <a:t>Aparência:</a:t>
            </a:r>
            <a:endParaRPr lang="pt-PT" sz="1800" dirty="0"/>
          </a:p>
        </p:txBody>
      </p:sp>
      <p:sp>
        <p:nvSpPr>
          <p:cNvPr id="8" name="Marcador de Posição de Conteúdo 2"/>
          <p:cNvSpPr txBox="1">
            <a:spLocks/>
          </p:cNvSpPr>
          <p:nvPr/>
        </p:nvSpPr>
        <p:spPr>
          <a:xfrm>
            <a:off x="1141410" y="1925809"/>
            <a:ext cx="2694394" cy="681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sz="1800" dirty="0" smtClean="0"/>
              <a:t>Código:</a:t>
            </a:r>
            <a:endParaRPr lang="pt-PT" sz="1800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223" y="1925809"/>
            <a:ext cx="5082320" cy="480741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3911" y="2377732"/>
            <a:ext cx="2276793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047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26</TotalTime>
  <Words>189</Words>
  <Application>Microsoft Office PowerPoint</Application>
  <PresentationFormat>Ecrã Panorâmico</PresentationFormat>
  <Paragraphs>31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Circuito</vt:lpstr>
      <vt:lpstr>Projeto de Redes</vt:lpstr>
      <vt:lpstr>Base de Dados</vt:lpstr>
      <vt:lpstr>Index</vt:lpstr>
      <vt:lpstr>Show</vt:lpstr>
      <vt:lpstr>CSS</vt:lpstr>
      <vt:lpstr>Create</vt:lpstr>
      <vt:lpstr>Edit</vt:lpstr>
      <vt:lpstr>Delete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Redes</dc:title>
  <dc:creator>PC</dc:creator>
  <cp:lastModifiedBy>PC</cp:lastModifiedBy>
  <cp:revision>4</cp:revision>
  <dcterms:created xsi:type="dcterms:W3CDTF">2021-03-09T16:21:09Z</dcterms:created>
  <dcterms:modified xsi:type="dcterms:W3CDTF">2021-03-09T16:47:09Z</dcterms:modified>
</cp:coreProperties>
</file>