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9"/>
  </p:notesMasterIdLst>
  <p:sldIdLst>
    <p:sldId id="496" r:id="rId5"/>
    <p:sldId id="497" r:id="rId6"/>
    <p:sldId id="553" r:id="rId7"/>
    <p:sldId id="55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4FD235-DD28-4810-8ED2-36D36483A602}">
          <p14:sldIdLst/>
        </p14:section>
        <p14:section name="Customer RIsk Rating" id="{5615D1B2-D453-4B76-BAFF-A66B42ED77F7}">
          <p14:sldIdLst>
            <p14:sldId id="496"/>
            <p14:sldId id="497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5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NATH JAMALPURI" userId="d25286617e0ad5da" providerId="LiveId" clId="{C4C9A2BA-F041-4DA0-94EC-C0EA5E4FA1EA}"/>
    <pc:docChg chg="custSel modSld">
      <pc:chgData name="GOPINATH JAMALPURI" userId="d25286617e0ad5da" providerId="LiveId" clId="{C4C9A2BA-F041-4DA0-94EC-C0EA5E4FA1EA}" dt="2022-01-29T09:54:53.399" v="2" actId="1076"/>
      <pc:docMkLst>
        <pc:docMk/>
      </pc:docMkLst>
      <pc:sldChg chg="addSp delSp modSp mod">
        <pc:chgData name="GOPINATH JAMALPURI" userId="d25286617e0ad5da" providerId="LiveId" clId="{C4C9A2BA-F041-4DA0-94EC-C0EA5E4FA1EA}" dt="2022-01-29T09:54:53.399" v="2" actId="1076"/>
        <pc:sldMkLst>
          <pc:docMk/>
          <pc:sldMk cId="117675191" sldId="553"/>
        </pc:sldMkLst>
        <pc:picChg chg="del">
          <ac:chgData name="GOPINATH JAMALPURI" userId="d25286617e0ad5da" providerId="LiveId" clId="{C4C9A2BA-F041-4DA0-94EC-C0EA5E4FA1EA}" dt="2022-01-29T09:54:47.174" v="0" actId="478"/>
          <ac:picMkLst>
            <pc:docMk/>
            <pc:sldMk cId="117675191" sldId="553"/>
            <ac:picMk id="2" creationId="{8F9E3706-EE31-495D-8356-911F87BFE0E6}"/>
          </ac:picMkLst>
        </pc:picChg>
        <pc:picChg chg="add mod">
          <ac:chgData name="GOPINATH JAMALPURI" userId="d25286617e0ad5da" providerId="LiveId" clId="{C4C9A2BA-F041-4DA0-94EC-C0EA5E4FA1EA}" dt="2022-01-29T09:54:53.399" v="2" actId="1076"/>
          <ac:picMkLst>
            <pc:docMk/>
            <pc:sldMk cId="117675191" sldId="553"/>
            <ac:picMk id="3" creationId="{BA912534-3829-4EA9-AF5F-21449E207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1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6"/>
          <a:stretch>
            <a:fillRect/>
          </a:stretch>
        </p:blipFill>
        <p:spPr bwMode="auto">
          <a:xfrm>
            <a:off x="0" y="2"/>
            <a:ext cx="12192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108701"/>
            <a:ext cx="12192000" cy="749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6" y="6353175"/>
            <a:ext cx="944563" cy="27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4288"/>
            <a:ext cx="12192000" cy="6129339"/>
          </a:xfrm>
          <a:prstGeom prst="rect">
            <a:avLst/>
          </a:prstGeom>
          <a:solidFill>
            <a:srgbClr val="BD09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3183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  <p:sldLayoutId id="2147484165" r:id="rId2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 dirty="0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VIRTUAL ROOM - 54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Order Book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EB69D-21F8-405A-A050-05C76060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1700"/>
            <a:ext cx="12192000" cy="56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12534-3829-4EA9-AF5F-21449E207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1700"/>
            <a:ext cx="12192000" cy="56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5E864-0587-4C14-B11D-B221EB97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2850"/>
            <a:ext cx="12192000" cy="57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0424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4876B222D484BB156C8CCC9451F94" ma:contentTypeVersion="11" ma:contentTypeDescription="Create a new document." ma:contentTypeScope="" ma:versionID="4b6c33ef28b3c2f3bc4cee15843298eb">
  <xsd:schema xmlns:xsd="http://www.w3.org/2001/XMLSchema" xmlns:xs="http://www.w3.org/2001/XMLSchema" xmlns:p="http://schemas.microsoft.com/office/2006/metadata/properties" xmlns:ns3="908f01de-faf6-4e3e-9c06-b8b433fc28b0" xmlns:ns4="5640c91d-996c-445a-9f93-f0deb9e811d3" targetNamespace="http://schemas.microsoft.com/office/2006/metadata/properties" ma:root="true" ma:fieldsID="2f0a9ceefba108ca583fb56c28d0abb1" ns3:_="" ns4:_="">
    <xsd:import namespace="908f01de-faf6-4e3e-9c06-b8b433fc28b0"/>
    <xsd:import namespace="5640c91d-996c-445a-9f93-f0deb9e811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01de-faf6-4e3e-9c06-b8b433fc28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0c91d-996c-445a-9f93-f0deb9e81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FA8BA-3A6B-435C-9C6F-59CD4F8DB7F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08f01de-faf6-4e3e-9c06-b8b433fc28b0"/>
    <ds:schemaRef ds:uri="5640c91d-996c-445a-9f93-f0deb9e811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11</Words>
  <Application>Microsoft Office PowerPoint</Application>
  <PresentationFormat>Widescreen</PresentationFormat>
  <Paragraphs>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Black</vt:lpstr>
      <vt:lpstr>Avenir Light</vt:lpstr>
      <vt:lpstr>Avenir Medium</vt:lpstr>
      <vt:lpstr>Calibri</vt:lpstr>
      <vt:lpstr>Wingdings</vt:lpstr>
      <vt:lpstr>DBS Colour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Koneru</dc:creator>
  <cp:lastModifiedBy>GOPINATH JAMALPURI</cp:lastModifiedBy>
  <cp:revision>5</cp:revision>
  <dcterms:created xsi:type="dcterms:W3CDTF">2019-12-27T10:04:08Z</dcterms:created>
  <dcterms:modified xsi:type="dcterms:W3CDTF">2022-01-29T09:54:55Z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0x0101002304876B222D484BB156C8CCC9451F94</vt:lpwstr>
  </property>
</Properties>
</file>