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9"/>
  </p:notesMasterIdLst>
  <p:sldIdLst>
    <p:sldId id="496" r:id="rId5"/>
    <p:sldId id="497" r:id="rId6"/>
    <p:sldId id="553" r:id="rId7"/>
    <p:sldId id="554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544FD235-DD28-4810-8ED2-36D36483A602}">
          <p14:sldIdLst/>
        </p14:section>
        <p14:section name="Customer RIsk Rating" id="{5615D1B2-D453-4B76-BAFF-A66B42ED77F7}">
          <p14:sldIdLst>
            <p14:sldId id="496"/>
            <p14:sldId id="497"/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65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30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D5D605-19BA-44EC-9D52-725B961766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9B6DC-D025-4DDD-81D2-4CC9EB66FA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8A666D-0541-43E6-A643-8C5F68B08A1E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FC59F4-D4E2-4B7D-91BB-3698870BB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1995AEA-1E66-4F15-AF65-09BD13B1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2DB8B-1155-4854-9E6E-A27EC9DAE8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84FE-B814-4185-A6C4-0B074E3B1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CF16E5-31F6-4D65-ADBB-7E460AC33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8F1D8555-722A-4647-98F5-12A3CCBAF5DF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66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5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318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4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588D7496-2DFD-45F7-B142-A9A70491D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D65453B-54E3-49DB-AD08-4B10140BE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650"/>
            <a:ext cx="27082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57EA4-38BC-4656-816E-8E88D6599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25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735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8B4E911-5934-4F3B-A83B-917128E98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B16A0FA-24F3-42D4-85D3-FC3919B2F0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31A8-DEE0-4478-9751-3E7178021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49425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4942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88B4FA0-809E-4FA2-BB60-CA28382D5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0CBD5CD-222C-41B8-AE67-8B80A0F7D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2359-145F-46BF-8733-A4ECDCD1B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267C753-D3C1-4874-95AA-2EF7DE074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7BE8FDF-C752-4724-9AE5-781B26B36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70704-DCEA-4FA9-AA64-529BDD53E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9D2174-5028-4801-9EA8-6A0D320A2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13E2284-BC0E-4BDE-92C7-EBB2C54D4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BFE03-E16F-4653-800D-7BCF887FA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4A4B4E16-BFAB-4ACC-B13C-C39B15A75A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F350563-EE33-407B-9DBE-B95A2E995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825"/>
            <a:ext cx="27082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DF79-BE01-47DD-915A-7183CC8DA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64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F433460D-77FE-44A2-8613-E458B118FB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A0F8598-6D0F-4147-9482-05A0F4C6B4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21DE-CAA3-4A70-820E-E195DBA4A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2D8FC-C665-451B-B12C-0BD2B92A9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AE588-A373-4BBB-98E0-C15BF2620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16CF51A9-EC53-4715-AA01-4F4E033F6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0ACE1EF2-9A50-4D08-ABBB-DCA03A30BB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7ADB983-6F74-4660-8B7A-916237C321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730" y="2714208"/>
            <a:ext cx="3808955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9BDD10A-19D8-49AC-ABF9-CAC662112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BD6ABDF-9346-4EC5-9B24-5EC3F420E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CC97-4160-401A-A3FC-BAE4C61C0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5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5FA9AE18-2B9B-4C18-A2C6-5E57D457D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FDBEB29-1E84-4F62-A2B8-3A07CF7A4A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B83A511-C472-4051-A077-B4C824B93F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1B897B2-97AB-4251-9911-330BEC7480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386EB-7EAF-4720-897A-3CFDE569D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2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9F4DE96-F7CE-45FE-B083-863D92249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C25B10-92A3-4B31-8DCC-70121C489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B3BAD06-F63C-4F65-BEB5-E0A34820A63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34165D4-F277-4779-9785-C38486BCFD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0215F-80FB-40FB-B175-54E69837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7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6E3A547-2880-40FA-AA2E-88A28175B5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980C539-49F2-4E50-B7D0-579F7424B6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F37D2-2476-4E69-8DE4-94B382CC31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44696-D6DB-484A-B519-5326686B1F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95DE49-F527-4A28-8379-830CB753F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B770259C-009F-497D-ADD5-D894CA9B0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325D26E-FE73-47A9-B2B6-9957920F8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291263"/>
            <a:ext cx="1055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727FBE-34AC-4794-B558-DFA9793E41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91250"/>
            <a:ext cx="622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29" y="2714208"/>
            <a:ext cx="3760082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995F103-CEE2-4DDB-A316-1C36B50307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4AB3C8D-FEBE-49E4-9062-E6BEBA863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6052-0A4B-4A08-865C-CA9762586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B44937E0-D0A7-4E34-9F32-9DE0EF572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7F79415-240C-4729-9917-17B6D22781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753E-8A33-4ED7-A178-F0A063C71A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35707-1B21-48E9-A2A7-D49E3EBCFC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781C7-6B48-4B0D-8799-F3D5281AA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42C81DE8-0E66-4A73-A0AE-001561785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35DEDC77-381A-4E07-A343-67FDB4F066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4A8BD-F49E-49C1-B56F-3B1A5E767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580F7-244E-408B-B7A7-9343CB99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31857-2CB5-49D4-9203-9D46F5CDF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DED341A-656E-4B05-8B92-48D26A0677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2E1B246-0CAB-404B-BC63-60C59075C1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8CB5E7B-BEA0-4241-A149-45BA9E273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E5AC5E-05E9-4F34-B118-14AE56A58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390B6F-0F52-40C3-9B92-BC3A2939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5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A36630C1-797A-4DCB-8A95-D72186906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D926BF3-AB87-4079-B33F-D89496F63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28D04E4-E72E-463F-91D1-244075290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896180A-078D-415A-B9E5-968B430E4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1C2C45-970D-48DB-9FA9-190658F24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8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A3F9D595-8E97-4517-8027-207F62718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2A27EC9-5474-48C9-87BD-57465D317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1E62-BF8C-4D9C-AD25-F3489C6F0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2D0B-396F-45E6-946F-EA086EF57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997218-E32D-4CAA-93FA-E47E0047A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6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3D65B938-F4A5-4D2B-9FC5-1C2E92BC5A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EFD0BA8-4734-45A8-9DA0-A843C73072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1831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183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0C68E-5902-4018-898E-E675BAE42F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4A28-C720-4555-87A5-46010B489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FF7523-9FCC-4872-B3B9-8F3A7C6F9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320B6D66-AA87-4D2A-B220-C5B1BA9A4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D3E4074-02A6-43BF-948B-2CC134D298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DBE46C-6B9E-4612-A63A-78140E5EE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E04C751-AE1A-44F6-A0C5-5EEEA24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03410F-FD37-4BCF-907B-22C8C344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4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E405DF9A-E6AE-4FAD-B9B8-E98C411B55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2D9F9585-8925-4E76-9EE0-500B3A1789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1F2BDA3-C7BD-4788-BC94-172F9451A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2A3A67A-9AAA-44C0-9F4F-D91281FCB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4ABA5A-D5AB-42EB-80EA-3C33AEDD2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2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46"/>
          <a:stretch>
            <a:fillRect/>
          </a:stretch>
        </p:blipFill>
        <p:spPr bwMode="auto">
          <a:xfrm>
            <a:off x="0" y="2"/>
            <a:ext cx="12192000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6108701"/>
            <a:ext cx="12192000" cy="749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/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176" y="6353175"/>
            <a:ext cx="944563" cy="27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-14288"/>
            <a:ext cx="12192000" cy="6129339"/>
          </a:xfrm>
          <a:prstGeom prst="rect">
            <a:avLst/>
          </a:prstGeom>
          <a:solidFill>
            <a:srgbClr val="BD090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331839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CAA5D4C6-C84A-4D6B-A8E2-F5FE9621E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7117E02-148B-4DDA-8F95-3DAFF45C03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F7BA3-64D4-4D2F-885C-8BB8563D7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253C-E585-4795-8A55-C786A22C7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CE697-A7F3-462F-AE09-D6EEB8296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F8A5CA77-0692-40AC-9A57-E5CE9B6F7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B5E274E-4B7A-4D15-B78A-CC955E16C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43A77D1-B0D5-43B8-BDF1-28D54F805D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BB82738-1E7E-41BE-94FD-BB7FFF2AF4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FBCF-DF5F-419A-93D3-FAE49EABD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0BDB9451-80A5-4B1B-A74E-BA41EAB26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9602C78-8AD1-4DF6-B92D-AAFA16E9DF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577B79B-71CB-4327-9378-4994F4EFB7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FA43-D404-4067-BFC8-BBE54A3DD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D85A0E9-0B1B-40B0-B464-C23AB7BE09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C7A9596-B153-44F0-A7E4-3B65E9DDFA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2B49-386C-4A4D-B0C7-2A85FE8B2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2026084-3C65-45C6-89D6-A0C87B72B0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50717F4-E1D0-4833-B982-1903A7B7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6226B3B-2224-420E-BADD-2F90F4406B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F30C-A594-4D63-A3AB-8699917C4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E49389B-B40F-453D-A47F-AE62962A5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A1ED123-F952-4F27-AF4D-279015E6D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1331-D717-494C-8F0A-1B4BE7B62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F411088-F020-4754-8135-637D879C6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750E804-9E1F-413A-B5CC-80963C77A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052E9-0FA5-4F94-A376-DD6D7F42D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96530771-74B1-497D-B425-EA5C5D6ECEB4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7237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273E3-1402-4B9C-9D59-CA2C16F5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4F51A-6968-4AFA-95C5-E83FB101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6F7334-D539-4DA0-AE05-1AF7E48B8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id="{6FE501E3-DE9F-490F-B0AE-61E84B47AD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37" r:id="rId6"/>
    <p:sldLayoutId id="2147484150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51" r:id="rId14"/>
    <p:sldLayoutId id="2147484152" r:id="rId15"/>
    <p:sldLayoutId id="2147484153" r:id="rId16"/>
    <p:sldLayoutId id="2147484154" r:id="rId17"/>
    <p:sldLayoutId id="2147484155" r:id="rId18"/>
    <p:sldLayoutId id="2147484156" r:id="rId19"/>
    <p:sldLayoutId id="2147484157" r:id="rId20"/>
    <p:sldLayoutId id="2147484158" r:id="rId21"/>
    <p:sldLayoutId id="2147484159" r:id="rId22"/>
    <p:sldLayoutId id="2147484160" r:id="rId23"/>
    <p:sldLayoutId id="2147484161" r:id="rId24"/>
    <p:sldLayoutId id="2147484162" r:id="rId25"/>
    <p:sldLayoutId id="2147484163" r:id="rId26"/>
    <p:sldLayoutId id="2147484164" r:id="rId27"/>
    <p:sldLayoutId id="2147484165" r:id="rId2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9E563D-2B85-404B-AF14-B20C9BA7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2249576"/>
            <a:ext cx="12192000" cy="17857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sz="2000" spc="300">
              <a:solidFill>
                <a:srgbClr val="D2292D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flipH="1">
            <a:off x="308976" y="1353775"/>
            <a:ext cx="12191999" cy="533400"/>
          </a:xfrm>
          <a:prstGeom prst="roundRect">
            <a:avLst>
              <a:gd name="adj" fmla="val 1008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b="1" dirty="0">
                <a:solidFill>
                  <a:srgbClr val="FF0000"/>
                </a:solidFill>
                <a:latin typeface="Avenir Black" charset="0"/>
                <a:ea typeface="Avenir Black" charset="0"/>
                <a:cs typeface="Avenir Black" charset="0"/>
              </a:rPr>
              <a:t>VIRTUAL ROOM - 54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FCF01-32F1-4428-8108-BAFB6FF6F755}"/>
              </a:ext>
            </a:extLst>
          </p:cNvPr>
          <p:cNvSpPr txBox="1"/>
          <p:nvPr/>
        </p:nvSpPr>
        <p:spPr>
          <a:xfrm>
            <a:off x="1961975" y="2721114"/>
            <a:ext cx="846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Order Book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ADD50E-AA57-4F08-B659-D40DA563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996" y="192738"/>
            <a:ext cx="4472392" cy="14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5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C83A8F-65A0-490D-9234-8F2F1E84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60673"/>
            <a:ext cx="12192000" cy="14798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600072" y="1843088"/>
            <a:ext cx="11258552" cy="4356142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B518CB-E8A4-414B-93B6-E0D2B1F4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EB69D-21F8-405A-A050-05C760601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71700"/>
            <a:ext cx="12192000" cy="56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 flipH="1">
            <a:off x="0" y="-60673"/>
            <a:ext cx="12192000" cy="14798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600072" y="1843088"/>
            <a:ext cx="11258552" cy="4356142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B518CB-E8A4-414B-93B6-E0D2B1F4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9E3706-EE31-495D-8356-911F87BFE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9463"/>
            <a:ext cx="12192000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 flipH="1">
            <a:off x="0" y="-60673"/>
            <a:ext cx="12192000" cy="14798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600072" y="1843088"/>
            <a:ext cx="11258552" cy="4356142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B518CB-E8A4-414B-93B6-E0D2B1F4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C5E864-0587-4C14-B11D-B221EB978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2850"/>
            <a:ext cx="12192000" cy="57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0424"/>
      </p:ext>
    </p:extLst>
  </p:cSld>
  <p:clrMapOvr>
    <a:masterClrMapping/>
  </p:clrMapOvr>
</p:sld>
</file>

<file path=ppt/theme/theme1.xml><?xml version="1.0" encoding="utf-8"?>
<a:theme xmlns:a="http://schemas.openxmlformats.org/drawingml/2006/main" name="DBS Colour Theme">
  <a:themeElements>
    <a:clrScheme name="DBS Template 0107_1">
      <a:dk1>
        <a:srgbClr val="000000"/>
      </a:dk1>
      <a:lt1>
        <a:srgbClr val="FFFFFF"/>
      </a:lt1>
      <a:dk2>
        <a:srgbClr val="969696"/>
      </a:dk2>
      <a:lt2>
        <a:srgbClr val="E6E6E6"/>
      </a:lt2>
      <a:accent1>
        <a:srgbClr val="CC0000"/>
      </a:accent1>
      <a:accent2>
        <a:srgbClr val="EB9A00"/>
      </a:accent2>
      <a:accent3>
        <a:srgbClr val="FF8A44"/>
      </a:accent3>
      <a:accent4>
        <a:srgbClr val="FF6042"/>
      </a:accent4>
      <a:accent5>
        <a:srgbClr val="FD3866"/>
      </a:accent5>
      <a:accent6>
        <a:srgbClr val="DBAAAA"/>
      </a:accent6>
      <a:hlink>
        <a:srgbClr val="969696"/>
      </a:hlink>
      <a:folHlink>
        <a:srgbClr val="E6E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BS PPT template 02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 PPT template 02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988230B7-CC78-48A2-B06B-DE36E813D882}" vid="{78100BE4-45F5-46D9-9044-2DD0B6484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4876B222D484BB156C8CCC9451F94" ma:contentTypeVersion="11" ma:contentTypeDescription="Create a new document." ma:contentTypeScope="" ma:versionID="4b6c33ef28b3c2f3bc4cee15843298eb">
  <xsd:schema xmlns:xsd="http://www.w3.org/2001/XMLSchema" xmlns:xs="http://www.w3.org/2001/XMLSchema" xmlns:p="http://schemas.microsoft.com/office/2006/metadata/properties" xmlns:ns3="908f01de-faf6-4e3e-9c06-b8b433fc28b0" xmlns:ns4="5640c91d-996c-445a-9f93-f0deb9e811d3" targetNamespace="http://schemas.microsoft.com/office/2006/metadata/properties" ma:root="true" ma:fieldsID="2f0a9ceefba108ca583fb56c28d0abb1" ns3:_="" ns4:_="">
    <xsd:import namespace="908f01de-faf6-4e3e-9c06-b8b433fc28b0"/>
    <xsd:import namespace="5640c91d-996c-445a-9f93-f0deb9e811d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f01de-faf6-4e3e-9c06-b8b433fc28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0c91d-996c-445a-9f93-f0deb9e811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D960E8-200C-4738-8532-C62F5A445B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FEA569-5281-404C-98B5-AD05C64CD0D6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8FA8BA-3A6B-435C-9C6F-59CD4F8DB7F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08f01de-faf6-4e3e-9c06-b8b433fc28b0"/>
    <ds:schemaRef ds:uri="5640c91d-996c-445a-9f93-f0deb9e811d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</TotalTime>
  <Words>11</Words>
  <Application>Microsoft Office PowerPoint</Application>
  <PresentationFormat>Widescreen</PresentationFormat>
  <Paragraphs>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Black</vt:lpstr>
      <vt:lpstr>Avenir Light</vt:lpstr>
      <vt:lpstr>Avenir Medium</vt:lpstr>
      <vt:lpstr>Calibri</vt:lpstr>
      <vt:lpstr>Wingdings</vt:lpstr>
      <vt:lpstr>DBS Colour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Koneru</dc:creator>
  <cp:lastModifiedBy>GOPINATH JAMALPURI</cp:lastModifiedBy>
  <cp:revision>5</cp:revision>
  <dcterms:created xsi:type="dcterms:W3CDTF">2019-12-27T10:04:08Z</dcterms:created>
  <dcterms:modified xsi:type="dcterms:W3CDTF">2022-01-29T09:01:44Z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0x0101002304876B222D484BB156C8CCC9451F94</vt:lpwstr>
  </property>
</Properties>
</file>