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5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AAB0-BA94-440D-B02D-8328BF96C6C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7D54-0B69-451E-86D2-693BA12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98338"/>
              </p:ext>
            </p:extLst>
          </p:nvPr>
        </p:nvGraphicFramePr>
        <p:xfrm>
          <a:off x="76160" y="232487"/>
          <a:ext cx="284160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076">
                  <a:extLst>
                    <a:ext uri="{9D8B030D-6E8A-4147-A177-3AD203B41FA5}">
                      <a16:colId xmlns:a16="http://schemas.microsoft.com/office/drawing/2014/main" val="2879799128"/>
                    </a:ext>
                  </a:extLst>
                </a:gridCol>
                <a:gridCol w="1130532">
                  <a:extLst>
                    <a:ext uri="{9D8B030D-6E8A-4147-A177-3AD203B41FA5}">
                      <a16:colId xmlns:a16="http://schemas.microsoft.com/office/drawing/2014/main" val="3285696996"/>
                    </a:ext>
                  </a:extLst>
                </a:gridCol>
              </a:tblGrid>
              <a:tr h="2226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Data Report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88284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#Columns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5000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83470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#Rows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25136547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16630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#Missing</a:t>
                      </a:r>
                      <a:r>
                        <a:rPr lang="en-US" sz="1100" baseline="0" dirty="0" smtClean="0"/>
                        <a:t> rate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25%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85484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#</a:t>
                      </a:r>
                      <a:r>
                        <a:rPr lang="en-US" sz="1100" baseline="0" dirty="0" smtClean="0"/>
                        <a:t>Empty Columns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242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39331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#</a:t>
                      </a:r>
                      <a:r>
                        <a:rPr lang="en-US" sz="1100" baseline="0" dirty="0" smtClean="0"/>
                        <a:t>Duplicated header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92734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#Single value</a:t>
                      </a:r>
                      <a:r>
                        <a:rPr lang="en-US" sz="1100" baseline="0" dirty="0" smtClean="0"/>
                        <a:t> Column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67607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#Column</a:t>
                      </a:r>
                      <a:r>
                        <a:rPr lang="en-US" sz="1100" baseline="0" dirty="0" smtClean="0"/>
                        <a:t> with missing data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699229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#Duplicated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7892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#Incomplete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91722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#Columns with same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02848"/>
                  </a:ext>
                </a:extLst>
              </a:tr>
            </a:tbl>
          </a:graphicData>
        </a:graphic>
      </p:graphicFrame>
      <p:pic>
        <p:nvPicPr>
          <p:cNvPr id="1026" name="Picture 2" descr="missing data heat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t="4852" r="12260" b="31613"/>
          <a:stretch/>
        </p:blipFill>
        <p:spPr bwMode="auto">
          <a:xfrm>
            <a:off x="6758252" y="1108328"/>
            <a:ext cx="4754881" cy="37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77425" y="416971"/>
            <a:ext cx="37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Map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4586" y="864523"/>
            <a:ext cx="374074" cy="7127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6270" y="862136"/>
            <a:ext cx="374074" cy="7127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47666" y="851437"/>
            <a:ext cx="374074" cy="7127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7750" y="5147862"/>
            <a:ext cx="374074" cy="7127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1824" y="4962244"/>
            <a:ext cx="1169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Column with same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4878" y="1036704"/>
            <a:ext cx="340823" cy="7162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1798" y="1036704"/>
            <a:ext cx="340823" cy="716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48718" y="1036704"/>
            <a:ext cx="340823" cy="716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35638" y="1036704"/>
            <a:ext cx="340823" cy="716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22558" y="1036704"/>
            <a:ext cx="340823" cy="716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9478" y="1036704"/>
            <a:ext cx="340823" cy="7162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96398" y="1036704"/>
            <a:ext cx="340823" cy="7162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83318" y="1036704"/>
            <a:ext cx="340823" cy="716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70238" y="1036704"/>
            <a:ext cx="340823" cy="716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57158" y="1036704"/>
            <a:ext cx="340823" cy="716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44078" y="1036704"/>
            <a:ext cx="340823" cy="7162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030996" y="1036704"/>
            <a:ext cx="340823" cy="7162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15658" y="1205345"/>
            <a:ext cx="371300" cy="3616037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51041" y="489062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 rate scale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16684" y="5092512"/>
            <a:ext cx="374074" cy="71273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16684" y="5300680"/>
            <a:ext cx="374074" cy="712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0758" y="4962244"/>
            <a:ext cx="116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value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0758" y="5197816"/>
            <a:ext cx="116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848775" y="6400889"/>
            <a:ext cx="1791392" cy="331279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Cleansing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60083" y="6548206"/>
            <a:ext cx="603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02621" y="6362836"/>
            <a:ext cx="199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csv file.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4637"/>
              </p:ext>
            </p:extLst>
          </p:nvPr>
        </p:nvGraphicFramePr>
        <p:xfrm>
          <a:off x="2997789" y="232487"/>
          <a:ext cx="3621592" cy="595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439">
                  <a:extLst>
                    <a:ext uri="{9D8B030D-6E8A-4147-A177-3AD203B41FA5}">
                      <a16:colId xmlns:a16="http://schemas.microsoft.com/office/drawing/2014/main" val="2879799128"/>
                    </a:ext>
                  </a:extLst>
                </a:gridCol>
                <a:gridCol w="841113">
                  <a:extLst>
                    <a:ext uri="{9D8B030D-6E8A-4147-A177-3AD203B41FA5}">
                      <a16:colId xmlns:a16="http://schemas.microsoft.com/office/drawing/2014/main" val="328569699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9187311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71643290"/>
                    </a:ext>
                  </a:extLst>
                </a:gridCol>
              </a:tblGrid>
              <a:tr h="22260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action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88284"/>
                  </a:ext>
                </a:extLst>
              </a:tr>
              <a:tr h="22260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Quality Issue</a:t>
                      </a:r>
                      <a:endParaRPr lang="en-US" sz="14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Keep</a:t>
                      </a:r>
                      <a:endParaRPr lang="en-US" sz="12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Remove</a:t>
                      </a:r>
                      <a:endParaRPr lang="en-US" sz="12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77268"/>
                  </a:ext>
                </a:extLst>
              </a:tr>
              <a:tr h="189216">
                <a:tc rowSpan="3">
                  <a:txBody>
                    <a:bodyPr/>
                    <a:lstStyle/>
                    <a:p>
                      <a:r>
                        <a:rPr lang="en-US" sz="1100" b="1" dirty="0" smtClean="0"/>
                        <a:t>Duplicate headers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J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35523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K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99903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X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6487"/>
                  </a:ext>
                </a:extLst>
              </a:tr>
              <a:tr h="189216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57323"/>
                  </a:ext>
                </a:extLst>
              </a:tr>
              <a:tr h="189216">
                <a:tc rowSpan="3">
                  <a:txBody>
                    <a:bodyPr/>
                    <a:lstStyle/>
                    <a:p>
                      <a:r>
                        <a:rPr lang="en-US" sz="1100" b="1" dirty="0" smtClean="0"/>
                        <a:t>Single Value Column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A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08389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B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42607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C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529876"/>
                  </a:ext>
                </a:extLst>
              </a:tr>
              <a:tr h="189216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02973"/>
                  </a:ext>
                </a:extLst>
              </a:tr>
              <a:tr h="189216">
                <a:tc rowSpan="3">
                  <a:txBody>
                    <a:bodyPr/>
                    <a:lstStyle/>
                    <a:p>
                      <a:r>
                        <a:rPr lang="en-US" sz="1100" b="1" dirty="0" smtClean="0"/>
                        <a:t>Missing data 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D (45%)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25151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X (55%)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77744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Column F (10%)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958929"/>
                  </a:ext>
                </a:extLst>
              </a:tr>
              <a:tr h="189216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6529"/>
                  </a:ext>
                </a:extLst>
              </a:tr>
              <a:tr h="189216">
                <a:tc rowSpan="3">
                  <a:txBody>
                    <a:bodyPr/>
                    <a:lstStyle/>
                    <a:p>
                      <a:r>
                        <a:rPr lang="en-US" sz="1100" b="1" dirty="0" smtClean="0"/>
                        <a:t>Columns with same value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</a:t>
                      </a:r>
                      <a:r>
                        <a:rPr lang="en-US" sz="1050" baseline="0" dirty="0" smtClean="0"/>
                        <a:t> M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56842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 N</a:t>
                      </a:r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87452"/>
                  </a:ext>
                </a:extLst>
              </a:tr>
              <a:tr h="18921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 O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3311"/>
                  </a:ext>
                </a:extLst>
              </a:tr>
              <a:tr h="189216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30172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Duplicated rows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Total</a:t>
                      </a:r>
                      <a:r>
                        <a:rPr lang="en-US" sz="1100" baseline="0" dirty="0" smtClean="0"/>
                        <a:t> rows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22885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Incomplete</a:t>
                      </a:r>
                      <a:r>
                        <a:rPr lang="en-US" sz="1100" b="1" baseline="0" dirty="0" smtClean="0"/>
                        <a:t> rows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Total</a:t>
                      </a:r>
                      <a:r>
                        <a:rPr lang="en-US" sz="1100" baseline="0" dirty="0" smtClean="0"/>
                        <a:t> rows</a:t>
                      </a:r>
                      <a:endParaRPr lang="en-US" sz="11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•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1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136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Kheng Lim</dc:creator>
  <cp:lastModifiedBy>Chee Kheng Lim</cp:lastModifiedBy>
  <cp:revision>26</cp:revision>
  <dcterms:created xsi:type="dcterms:W3CDTF">2020-03-31T03:56:39Z</dcterms:created>
  <dcterms:modified xsi:type="dcterms:W3CDTF">2020-04-02T03:15:43Z</dcterms:modified>
</cp:coreProperties>
</file>