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Diapositive de titr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825038" y="3341715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83333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7777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61111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3333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3333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3333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3333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3333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3333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30555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57142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Titre vertical et text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 rot="5400000">
            <a:off x="5370450" y="1484383"/>
            <a:ext cx="43182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30555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369875" y="-430217"/>
            <a:ext cx="4318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57142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30555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Titre de section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83333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91666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57142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7" name="Shape 37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30555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57142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30555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93333"/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8571"/>
              <a:buFont typeface="Calibri"/>
              <a:buNone/>
              <a:defRPr b="1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91666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91666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91666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91666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91666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91666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93333"/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8571"/>
              <a:buFont typeface="Calibri"/>
              <a:buNone/>
              <a:defRPr b="1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91666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91666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91666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91666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91666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91666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57142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30555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57142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V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57142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u avec légen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40740"/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36363"/>
              <a:buFont typeface="Calibri"/>
              <a:buNone/>
              <a:def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55555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37500"/>
              <a:buFont typeface="Calibri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57142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57142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57142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57142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57142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57142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600450" y="4844839"/>
            <a:ext cx="34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sz="7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Image avec légen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3714750"/>
            <a:ext cx="9141600" cy="14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822960" y="3806190"/>
            <a:ext cx="75849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40740"/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1" y="0"/>
            <a:ext cx="9144000" cy="3686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45833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5238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61111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3333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3333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3333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3333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3333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3333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822960" y="4430267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36363"/>
              <a:buFont typeface="Calibri"/>
              <a:buNone/>
              <a:def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55555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37500"/>
              <a:buFont typeface="Calibri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57142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57142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57142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57142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57142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57142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57142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4750737"/>
            <a:ext cx="9144000" cy="4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30555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4800"/>
              <a:t>Algorithmes génétiques : </a:t>
            </a:r>
            <a:r>
              <a:rPr lang="fr" sz="4800"/>
              <a:t>Étude</a:t>
            </a:r>
            <a:r>
              <a:rPr lang="fr" sz="4800"/>
              <a:t> de solutions distribuées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825038" y="3341715"/>
            <a:ext cx="7543800" cy="857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ANIC-ANTIC Raphaël, DAGOURET Benjamin, KLEIN Arthur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411675" y="4834075"/>
            <a:ext cx="35688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Algorithmes génétique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20804" y="1063050"/>
            <a:ext cx="7543800" cy="3017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fr"/>
              <a:t>Résolution de problèmes NP-complexe.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fr"/>
              <a:t>Donne une solution approchée en un temps </a:t>
            </a:r>
            <a:r>
              <a:rPr lang="fr"/>
              <a:t>raisonnable.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fr"/>
              <a:t>La qualité de la solution dépends de plusieurs facteurs.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Problématique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fr"/>
              <a:t>Solution approchée / temps d’exécution pas toujours satisfaisant(e).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fr"/>
              <a:t>Stagnation de la population.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Travel Salesman Problem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fr"/>
              <a:t>Problème NP-complexe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fr"/>
              <a:t>Implémentation d’un GA séquentiel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fr"/>
              <a:t>Implémentation de modèles distribués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23850" lvl="0" marL="457200">
              <a:spcBef>
                <a:spcPts val="0"/>
              </a:spcBef>
              <a:buSzPct val="100000"/>
            </a:pPr>
            <a:r>
              <a:rPr lang="fr"/>
              <a:t>Comparaison des résultats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675" y="2109200"/>
            <a:ext cx="36957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étrospective">
  <a:themeElements>
    <a:clrScheme name="Rétrospectiv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