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</p:sldIdLst>
  <p:sldSz cx="9728200" cy="7289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4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0.jpeg"/><Relationship Id="rId5" Type="http://schemas.openxmlformats.org/officeDocument/2006/relationships/image" Target="../media/image15.jpe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image" Target="../media/image18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29.jpeg"/><Relationship Id="rId5" Type="http://schemas.openxmlformats.org/officeDocument/2006/relationships/image" Target="../media/image24.jpeg"/><Relationship Id="rId10" Type="http://schemas.openxmlformats.org/officeDocument/2006/relationships/image" Target="../media/image28.jpeg"/><Relationship Id="rId4" Type="http://schemas.openxmlformats.org/officeDocument/2006/relationships/image" Target="../media/image23.jpeg"/><Relationship Id="rId9" Type="http://schemas.openxmlformats.org/officeDocument/2006/relationships/image" Target="../media/image27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12" Type="http://schemas.openxmlformats.org/officeDocument/2006/relationships/image" Target="../media/image41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97075" y="1433194"/>
            <a:ext cx="25907" cy="367283"/>
          </a:xfrm>
          <a:custGeom>
            <a:avLst/>
            <a:gdLst>
              <a:gd name="connsiteX0" fmla="*/ 6476 w 25907"/>
              <a:gd name="connsiteY0" fmla="*/ 360806 h 367283"/>
              <a:gd name="connsiteX1" fmla="*/ 6476 w 25907"/>
              <a:gd name="connsiteY1" fmla="*/ 6477 h 3672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7" h="367283">
                <a:moveTo>
                  <a:pt x="6476" y="360806"/>
                </a:moveTo>
                <a:lnTo>
                  <a:pt x="6476" y="647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47724" y="3064408"/>
            <a:ext cx="7832749" cy="28651"/>
          </a:xfrm>
          <a:custGeom>
            <a:avLst/>
            <a:gdLst>
              <a:gd name="connsiteX0" fmla="*/ 13716 w 7832749"/>
              <a:gd name="connsiteY0" fmla="*/ 14935 h 28651"/>
              <a:gd name="connsiteX1" fmla="*/ 7819034 w 7832749"/>
              <a:gd name="connsiteY1" fmla="*/ 13716 h 2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32749" h="28651">
                <a:moveTo>
                  <a:pt x="13716" y="14935"/>
                </a:moveTo>
                <a:lnTo>
                  <a:pt x="7819034" y="13716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71700" y="1397000"/>
            <a:ext cx="284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95300" y="2768600"/>
            <a:ext cx="3860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(JSP)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4813300"/>
            <a:ext cx="952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5397500"/>
            <a:ext cx="2984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120900"/>
            <a:ext cx="7302500" cy="435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1800" y="889000"/>
            <a:ext cx="4267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96788" y="5400547"/>
            <a:ext cx="2501645" cy="1381506"/>
          </a:xfrm>
          <a:custGeom>
            <a:avLst/>
            <a:gdLst>
              <a:gd name="connsiteX0" fmla="*/ 0 w 2501645"/>
              <a:gd name="connsiteY0" fmla="*/ 0 h 1381506"/>
              <a:gd name="connsiteX1" fmla="*/ 0 w 2501645"/>
              <a:gd name="connsiteY1" fmla="*/ 1381506 h 1381506"/>
              <a:gd name="connsiteX2" fmla="*/ 2501645 w 2501645"/>
              <a:gd name="connsiteY2" fmla="*/ 1381506 h 1381506"/>
              <a:gd name="connsiteX3" fmla="*/ 2501645 w 2501645"/>
              <a:gd name="connsiteY3" fmla="*/ 0 h 1381506"/>
              <a:gd name="connsiteX4" fmla="*/ 0 w 2501645"/>
              <a:gd name="connsiteY4" fmla="*/ 0 h 1381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1645" h="1381506">
                <a:moveTo>
                  <a:pt x="0" y="0"/>
                </a:moveTo>
                <a:lnTo>
                  <a:pt x="0" y="1381506"/>
                </a:lnTo>
                <a:lnTo>
                  <a:pt x="2501645" y="1381506"/>
                </a:lnTo>
                <a:lnTo>
                  <a:pt x="2501645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19063" y="5331205"/>
            <a:ext cx="2500884" cy="1381505"/>
          </a:xfrm>
          <a:custGeom>
            <a:avLst/>
            <a:gdLst>
              <a:gd name="connsiteX0" fmla="*/ 0 w 2500884"/>
              <a:gd name="connsiteY0" fmla="*/ 0 h 1381505"/>
              <a:gd name="connsiteX1" fmla="*/ 2500884 w 2500884"/>
              <a:gd name="connsiteY1" fmla="*/ 0 h 1381505"/>
              <a:gd name="connsiteX2" fmla="*/ 2500884 w 2500884"/>
              <a:gd name="connsiteY2" fmla="*/ 1381505 h 1381505"/>
              <a:gd name="connsiteX3" fmla="*/ 0 w 2500884"/>
              <a:gd name="connsiteY3" fmla="*/ 1381505 h 1381505"/>
              <a:gd name="connsiteX4" fmla="*/ 0 w 2500884"/>
              <a:gd name="connsiteY4" fmla="*/ 0 h 1381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0884" h="1381505">
                <a:moveTo>
                  <a:pt x="0" y="0"/>
                </a:moveTo>
                <a:lnTo>
                  <a:pt x="2500884" y="0"/>
                </a:lnTo>
                <a:lnTo>
                  <a:pt x="2500884" y="1381505"/>
                </a:lnTo>
                <a:lnTo>
                  <a:pt x="0" y="1381505"/>
                </a:lnTo>
                <a:lnTo>
                  <a:pt x="0" y="0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8548" y="2360930"/>
            <a:ext cx="2466594" cy="3384804"/>
          </a:xfrm>
          <a:custGeom>
            <a:avLst/>
            <a:gdLst>
              <a:gd name="connsiteX0" fmla="*/ 0 w 2466594"/>
              <a:gd name="connsiteY0" fmla="*/ 0 h 3384804"/>
              <a:gd name="connsiteX1" fmla="*/ 0 w 2466594"/>
              <a:gd name="connsiteY1" fmla="*/ 3384804 h 3384804"/>
              <a:gd name="connsiteX2" fmla="*/ 2466594 w 2466594"/>
              <a:gd name="connsiteY2" fmla="*/ 3384804 h 3384804"/>
              <a:gd name="connsiteX3" fmla="*/ 2466594 w 2466594"/>
              <a:gd name="connsiteY3" fmla="*/ 0 h 3384804"/>
              <a:gd name="connsiteX4" fmla="*/ 0 w 2466594"/>
              <a:gd name="connsiteY4" fmla="*/ 0 h 3384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6594" h="3384804">
                <a:moveTo>
                  <a:pt x="0" y="0"/>
                </a:moveTo>
                <a:lnTo>
                  <a:pt x="0" y="3384804"/>
                </a:lnTo>
                <a:lnTo>
                  <a:pt x="2466594" y="3384804"/>
                </a:lnTo>
                <a:lnTo>
                  <a:pt x="2466594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50062" y="2291588"/>
            <a:ext cx="2467355" cy="3384803"/>
          </a:xfrm>
          <a:custGeom>
            <a:avLst/>
            <a:gdLst>
              <a:gd name="connsiteX0" fmla="*/ 0 w 2467355"/>
              <a:gd name="connsiteY0" fmla="*/ 0 h 3384803"/>
              <a:gd name="connsiteX1" fmla="*/ 0 w 2467355"/>
              <a:gd name="connsiteY1" fmla="*/ 3384803 h 3384803"/>
              <a:gd name="connsiteX2" fmla="*/ 2467355 w 2467355"/>
              <a:gd name="connsiteY2" fmla="*/ 3384803 h 3384803"/>
              <a:gd name="connsiteX3" fmla="*/ 2467355 w 2467355"/>
              <a:gd name="connsiteY3" fmla="*/ 0 h 3384803"/>
              <a:gd name="connsiteX4" fmla="*/ 0 w 2467355"/>
              <a:gd name="connsiteY4" fmla="*/ 0 h 3384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7355" h="3384803">
                <a:moveTo>
                  <a:pt x="0" y="0"/>
                </a:moveTo>
                <a:lnTo>
                  <a:pt x="0" y="3384803"/>
                </a:lnTo>
                <a:lnTo>
                  <a:pt x="2467355" y="3384803"/>
                </a:lnTo>
                <a:lnTo>
                  <a:pt x="2467355" y="0"/>
                </a:lnTo>
                <a:lnTo>
                  <a:pt x="0" y="0"/>
                </a:lnTo>
              </a:path>
            </a:pathLst>
          </a:custGeom>
          <a:solidFill>
            <a:srgbClr val="FF9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437123" y="5469890"/>
            <a:ext cx="2001011" cy="448055"/>
          </a:xfrm>
          <a:custGeom>
            <a:avLst/>
            <a:gdLst>
              <a:gd name="connsiteX0" fmla="*/ 0 w 2001011"/>
              <a:gd name="connsiteY0" fmla="*/ 0 h 448055"/>
              <a:gd name="connsiteX1" fmla="*/ 0 w 2001011"/>
              <a:gd name="connsiteY1" fmla="*/ 448055 h 448055"/>
              <a:gd name="connsiteX2" fmla="*/ 2001011 w 2001011"/>
              <a:gd name="connsiteY2" fmla="*/ 448055 h 448055"/>
              <a:gd name="connsiteX3" fmla="*/ 2001011 w 2001011"/>
              <a:gd name="connsiteY3" fmla="*/ 0 h 448055"/>
              <a:gd name="connsiteX4" fmla="*/ 0 w 2001011"/>
              <a:gd name="connsiteY4" fmla="*/ 0 h 448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1011" h="448055">
                <a:moveTo>
                  <a:pt x="0" y="0"/>
                </a:moveTo>
                <a:lnTo>
                  <a:pt x="0" y="448055"/>
                </a:lnTo>
                <a:lnTo>
                  <a:pt x="2001011" y="448055"/>
                </a:lnTo>
                <a:lnTo>
                  <a:pt x="2001011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89536" y="4409686"/>
            <a:ext cx="1782058" cy="1618988"/>
          </a:xfrm>
          <a:custGeom>
            <a:avLst/>
            <a:gdLst>
              <a:gd name="connsiteX0" fmla="*/ 6350 w 1782058"/>
              <a:gd name="connsiteY0" fmla="*/ 6350 h 1618988"/>
              <a:gd name="connsiteX1" fmla="*/ 657869 w 1782058"/>
              <a:gd name="connsiteY1" fmla="*/ 6350 h 1618988"/>
              <a:gd name="connsiteX2" fmla="*/ 657869 w 1782058"/>
              <a:gd name="connsiteY2" fmla="*/ 1612638 h 1618988"/>
              <a:gd name="connsiteX3" fmla="*/ 1775708 w 1782058"/>
              <a:gd name="connsiteY3" fmla="*/ 1612638 h 1618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82058" h="1618988">
                <a:moveTo>
                  <a:pt x="6350" y="6350"/>
                </a:moveTo>
                <a:lnTo>
                  <a:pt x="657869" y="6350"/>
                </a:lnTo>
                <a:lnTo>
                  <a:pt x="657869" y="1612638"/>
                </a:lnTo>
                <a:lnTo>
                  <a:pt x="1775708" y="16126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062958" y="5975067"/>
            <a:ext cx="108965" cy="96011"/>
          </a:xfrm>
          <a:custGeom>
            <a:avLst/>
            <a:gdLst>
              <a:gd name="connsiteX0" fmla="*/ 0 w 108965"/>
              <a:gd name="connsiteY0" fmla="*/ 96011 h 96011"/>
              <a:gd name="connsiteX1" fmla="*/ 108965 w 108965"/>
              <a:gd name="connsiteY1" fmla="*/ 47244 h 96011"/>
              <a:gd name="connsiteX2" fmla="*/ 0 w 108965"/>
              <a:gd name="connsiteY2" fmla="*/ 0 h 96011"/>
              <a:gd name="connsiteX3" fmla="*/ 0 w 108965"/>
              <a:gd name="connsiteY3" fmla="*/ 96011 h 96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8965" h="96011">
                <a:moveTo>
                  <a:pt x="0" y="96011"/>
                </a:moveTo>
                <a:lnTo>
                  <a:pt x="108965" y="47244"/>
                </a:lnTo>
                <a:lnTo>
                  <a:pt x="0" y="0"/>
                </a:lnTo>
                <a:lnTo>
                  <a:pt x="0" y="960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5493" y="3909032"/>
            <a:ext cx="200916" cy="1014726"/>
          </a:xfrm>
          <a:custGeom>
            <a:avLst/>
            <a:gdLst>
              <a:gd name="connsiteX0" fmla="*/ 194566 w 200916"/>
              <a:gd name="connsiteY0" fmla="*/ 6350 h 1014726"/>
              <a:gd name="connsiteX1" fmla="*/ 175506 w 200916"/>
              <a:gd name="connsiteY1" fmla="*/ 7875 h 1014726"/>
              <a:gd name="connsiteX2" fmla="*/ 157218 w 200916"/>
              <a:gd name="connsiteY2" fmla="*/ 13975 h 1014726"/>
              <a:gd name="connsiteX3" fmla="*/ 142747 w 200916"/>
              <a:gd name="connsiteY3" fmla="*/ 20826 h 1014726"/>
              <a:gd name="connsiteX4" fmla="*/ 128263 w 200916"/>
              <a:gd name="connsiteY4" fmla="*/ 30739 h 1014726"/>
              <a:gd name="connsiteX5" fmla="*/ 116838 w 200916"/>
              <a:gd name="connsiteY5" fmla="*/ 43691 h 1014726"/>
              <a:gd name="connsiteX6" fmla="*/ 108458 w 200916"/>
              <a:gd name="connsiteY6" fmla="*/ 56642 h 1014726"/>
              <a:gd name="connsiteX7" fmla="*/ 102367 w 200916"/>
              <a:gd name="connsiteY7" fmla="*/ 72643 h 1014726"/>
              <a:gd name="connsiteX8" fmla="*/ 100079 w 200916"/>
              <a:gd name="connsiteY8" fmla="*/ 89407 h 1014726"/>
              <a:gd name="connsiteX9" fmla="*/ 100079 w 200916"/>
              <a:gd name="connsiteY9" fmla="*/ 423924 h 1014726"/>
              <a:gd name="connsiteX10" fmla="*/ 98549 w 200916"/>
              <a:gd name="connsiteY10" fmla="*/ 440688 h 1014726"/>
              <a:gd name="connsiteX11" fmla="*/ 92458 w 200916"/>
              <a:gd name="connsiteY11" fmla="*/ 456690 h 1014726"/>
              <a:gd name="connsiteX12" fmla="*/ 84078 w 200916"/>
              <a:gd name="connsiteY12" fmla="*/ 469641 h 1014726"/>
              <a:gd name="connsiteX13" fmla="*/ 72640 w 200916"/>
              <a:gd name="connsiteY13" fmla="*/ 482604 h 1014726"/>
              <a:gd name="connsiteX14" fmla="*/ 58169 w 200916"/>
              <a:gd name="connsiteY14" fmla="*/ 492505 h 1014726"/>
              <a:gd name="connsiteX15" fmla="*/ 43684 w 200916"/>
              <a:gd name="connsiteY15" fmla="*/ 500131 h 1014726"/>
              <a:gd name="connsiteX16" fmla="*/ 25396 w 200916"/>
              <a:gd name="connsiteY16" fmla="*/ 505456 h 1014726"/>
              <a:gd name="connsiteX17" fmla="*/ 6350 w 200916"/>
              <a:gd name="connsiteY17" fmla="*/ 506982 h 1014726"/>
              <a:gd name="connsiteX18" fmla="*/ 25396 w 200916"/>
              <a:gd name="connsiteY18" fmla="*/ 508507 h 1014726"/>
              <a:gd name="connsiteX19" fmla="*/ 43684 w 200916"/>
              <a:gd name="connsiteY19" fmla="*/ 514607 h 1014726"/>
              <a:gd name="connsiteX20" fmla="*/ 58169 w 200916"/>
              <a:gd name="connsiteY20" fmla="*/ 521458 h 1014726"/>
              <a:gd name="connsiteX21" fmla="*/ 72640 w 200916"/>
              <a:gd name="connsiteY21" fmla="*/ 531371 h 1014726"/>
              <a:gd name="connsiteX22" fmla="*/ 84078 w 200916"/>
              <a:gd name="connsiteY22" fmla="*/ 544323 h 1014726"/>
              <a:gd name="connsiteX23" fmla="*/ 92458 w 200916"/>
              <a:gd name="connsiteY23" fmla="*/ 558036 h 1014726"/>
              <a:gd name="connsiteX24" fmla="*/ 98549 w 200916"/>
              <a:gd name="connsiteY24" fmla="*/ 573275 h 1014726"/>
              <a:gd name="connsiteX25" fmla="*/ 100079 w 200916"/>
              <a:gd name="connsiteY25" fmla="*/ 590802 h 1014726"/>
              <a:gd name="connsiteX26" fmla="*/ 100079 w 200916"/>
              <a:gd name="connsiteY26" fmla="*/ 924557 h 1014726"/>
              <a:gd name="connsiteX27" fmla="*/ 102367 w 200916"/>
              <a:gd name="connsiteY27" fmla="*/ 942083 h 1014726"/>
              <a:gd name="connsiteX28" fmla="*/ 108458 w 200916"/>
              <a:gd name="connsiteY28" fmla="*/ 957322 h 1014726"/>
              <a:gd name="connsiteX29" fmla="*/ 116838 w 200916"/>
              <a:gd name="connsiteY29" fmla="*/ 970273 h 1014726"/>
              <a:gd name="connsiteX30" fmla="*/ 128263 w 200916"/>
              <a:gd name="connsiteY30" fmla="*/ 983224 h 1014726"/>
              <a:gd name="connsiteX31" fmla="*/ 142747 w 200916"/>
              <a:gd name="connsiteY31" fmla="*/ 993900 h 1014726"/>
              <a:gd name="connsiteX32" fmla="*/ 157218 w 200916"/>
              <a:gd name="connsiteY32" fmla="*/ 1000751 h 1014726"/>
              <a:gd name="connsiteX33" fmla="*/ 175506 w 200916"/>
              <a:gd name="connsiteY33" fmla="*/ 1006089 h 1014726"/>
              <a:gd name="connsiteX34" fmla="*/ 194566 w 200916"/>
              <a:gd name="connsiteY34" fmla="*/ 1008376 h 101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200916" h="1014726">
                <a:moveTo>
                  <a:pt x="194566" y="6350"/>
                </a:moveTo>
                <a:lnTo>
                  <a:pt x="175506" y="7875"/>
                </a:lnTo>
                <a:lnTo>
                  <a:pt x="157218" y="13975"/>
                </a:lnTo>
                <a:lnTo>
                  <a:pt x="142747" y="20826"/>
                </a:lnTo>
                <a:lnTo>
                  <a:pt x="128263" y="30739"/>
                </a:lnTo>
                <a:lnTo>
                  <a:pt x="116838" y="43691"/>
                </a:lnTo>
                <a:lnTo>
                  <a:pt x="108458" y="56642"/>
                </a:lnTo>
                <a:lnTo>
                  <a:pt x="102367" y="72643"/>
                </a:lnTo>
                <a:lnTo>
                  <a:pt x="100079" y="89407"/>
                </a:lnTo>
                <a:lnTo>
                  <a:pt x="100079" y="423924"/>
                </a:lnTo>
                <a:lnTo>
                  <a:pt x="98549" y="440688"/>
                </a:lnTo>
                <a:lnTo>
                  <a:pt x="92458" y="456690"/>
                </a:lnTo>
                <a:lnTo>
                  <a:pt x="84078" y="469641"/>
                </a:lnTo>
                <a:lnTo>
                  <a:pt x="72640" y="482604"/>
                </a:lnTo>
                <a:lnTo>
                  <a:pt x="58169" y="492505"/>
                </a:lnTo>
                <a:lnTo>
                  <a:pt x="43684" y="500131"/>
                </a:lnTo>
                <a:lnTo>
                  <a:pt x="25396" y="505456"/>
                </a:lnTo>
                <a:lnTo>
                  <a:pt x="6350" y="506982"/>
                </a:lnTo>
                <a:lnTo>
                  <a:pt x="25396" y="508507"/>
                </a:lnTo>
                <a:lnTo>
                  <a:pt x="43684" y="514607"/>
                </a:lnTo>
                <a:lnTo>
                  <a:pt x="58169" y="521458"/>
                </a:lnTo>
                <a:lnTo>
                  <a:pt x="72640" y="531371"/>
                </a:lnTo>
                <a:lnTo>
                  <a:pt x="84078" y="544323"/>
                </a:lnTo>
                <a:lnTo>
                  <a:pt x="92458" y="558036"/>
                </a:lnTo>
                <a:lnTo>
                  <a:pt x="98549" y="573275"/>
                </a:lnTo>
                <a:lnTo>
                  <a:pt x="100079" y="590802"/>
                </a:lnTo>
                <a:lnTo>
                  <a:pt x="100079" y="924557"/>
                </a:lnTo>
                <a:lnTo>
                  <a:pt x="102367" y="942083"/>
                </a:lnTo>
                <a:lnTo>
                  <a:pt x="108458" y="957322"/>
                </a:lnTo>
                <a:lnTo>
                  <a:pt x="116838" y="970273"/>
                </a:lnTo>
                <a:lnTo>
                  <a:pt x="128263" y="983224"/>
                </a:lnTo>
                <a:lnTo>
                  <a:pt x="142747" y="993900"/>
                </a:lnTo>
                <a:lnTo>
                  <a:pt x="157218" y="1000751"/>
                </a:lnTo>
                <a:lnTo>
                  <a:pt x="175506" y="1006089"/>
                </a:lnTo>
                <a:lnTo>
                  <a:pt x="194566" y="10083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00546" y="3909032"/>
            <a:ext cx="201674" cy="1014726"/>
          </a:xfrm>
          <a:custGeom>
            <a:avLst/>
            <a:gdLst>
              <a:gd name="connsiteX0" fmla="*/ 6350 w 201674"/>
              <a:gd name="connsiteY0" fmla="*/ 6350 h 1014726"/>
              <a:gd name="connsiteX1" fmla="*/ 25410 w 201674"/>
              <a:gd name="connsiteY1" fmla="*/ 7875 h 1014726"/>
              <a:gd name="connsiteX2" fmla="*/ 43698 w 201674"/>
              <a:gd name="connsiteY2" fmla="*/ 13975 h 1014726"/>
              <a:gd name="connsiteX3" fmla="*/ 58169 w 201674"/>
              <a:gd name="connsiteY3" fmla="*/ 20826 h 1014726"/>
              <a:gd name="connsiteX4" fmla="*/ 72653 w 201674"/>
              <a:gd name="connsiteY4" fmla="*/ 30739 h 1014726"/>
              <a:gd name="connsiteX5" fmla="*/ 84078 w 201674"/>
              <a:gd name="connsiteY5" fmla="*/ 43691 h 1014726"/>
              <a:gd name="connsiteX6" fmla="*/ 92458 w 201674"/>
              <a:gd name="connsiteY6" fmla="*/ 56642 h 1014726"/>
              <a:gd name="connsiteX7" fmla="*/ 99321 w 201674"/>
              <a:gd name="connsiteY7" fmla="*/ 72643 h 1014726"/>
              <a:gd name="connsiteX8" fmla="*/ 100837 w 201674"/>
              <a:gd name="connsiteY8" fmla="*/ 89407 h 1014726"/>
              <a:gd name="connsiteX9" fmla="*/ 100837 w 201674"/>
              <a:gd name="connsiteY9" fmla="*/ 423924 h 1014726"/>
              <a:gd name="connsiteX10" fmla="*/ 102367 w 201674"/>
              <a:gd name="connsiteY10" fmla="*/ 440688 h 1014726"/>
              <a:gd name="connsiteX11" fmla="*/ 108458 w 201674"/>
              <a:gd name="connsiteY11" fmla="*/ 456690 h 1014726"/>
              <a:gd name="connsiteX12" fmla="*/ 116851 w 201674"/>
              <a:gd name="connsiteY12" fmla="*/ 469641 h 1014726"/>
              <a:gd name="connsiteX13" fmla="*/ 128276 w 201674"/>
              <a:gd name="connsiteY13" fmla="*/ 482604 h 1014726"/>
              <a:gd name="connsiteX14" fmla="*/ 142747 w 201674"/>
              <a:gd name="connsiteY14" fmla="*/ 492505 h 1014726"/>
              <a:gd name="connsiteX15" fmla="*/ 157232 w 201674"/>
              <a:gd name="connsiteY15" fmla="*/ 500131 h 1014726"/>
              <a:gd name="connsiteX16" fmla="*/ 175520 w 201674"/>
              <a:gd name="connsiteY16" fmla="*/ 505456 h 1014726"/>
              <a:gd name="connsiteX17" fmla="*/ 195324 w 201674"/>
              <a:gd name="connsiteY17" fmla="*/ 506982 h 1014726"/>
              <a:gd name="connsiteX18" fmla="*/ 175520 w 201674"/>
              <a:gd name="connsiteY18" fmla="*/ 508507 h 1014726"/>
              <a:gd name="connsiteX19" fmla="*/ 157232 w 201674"/>
              <a:gd name="connsiteY19" fmla="*/ 514607 h 1014726"/>
              <a:gd name="connsiteX20" fmla="*/ 142747 w 201674"/>
              <a:gd name="connsiteY20" fmla="*/ 521458 h 1014726"/>
              <a:gd name="connsiteX21" fmla="*/ 128276 w 201674"/>
              <a:gd name="connsiteY21" fmla="*/ 531371 h 1014726"/>
              <a:gd name="connsiteX22" fmla="*/ 116851 w 201674"/>
              <a:gd name="connsiteY22" fmla="*/ 544323 h 1014726"/>
              <a:gd name="connsiteX23" fmla="*/ 108458 w 201674"/>
              <a:gd name="connsiteY23" fmla="*/ 558036 h 1014726"/>
              <a:gd name="connsiteX24" fmla="*/ 102367 w 201674"/>
              <a:gd name="connsiteY24" fmla="*/ 573275 h 1014726"/>
              <a:gd name="connsiteX25" fmla="*/ 100837 w 201674"/>
              <a:gd name="connsiteY25" fmla="*/ 590802 h 1014726"/>
              <a:gd name="connsiteX26" fmla="*/ 100837 w 201674"/>
              <a:gd name="connsiteY26" fmla="*/ 924557 h 1014726"/>
              <a:gd name="connsiteX27" fmla="*/ 99321 w 201674"/>
              <a:gd name="connsiteY27" fmla="*/ 942083 h 1014726"/>
              <a:gd name="connsiteX28" fmla="*/ 92458 w 201674"/>
              <a:gd name="connsiteY28" fmla="*/ 957322 h 1014726"/>
              <a:gd name="connsiteX29" fmla="*/ 84078 w 201674"/>
              <a:gd name="connsiteY29" fmla="*/ 970273 h 1014726"/>
              <a:gd name="connsiteX30" fmla="*/ 72653 w 201674"/>
              <a:gd name="connsiteY30" fmla="*/ 983224 h 1014726"/>
              <a:gd name="connsiteX31" fmla="*/ 58169 w 201674"/>
              <a:gd name="connsiteY31" fmla="*/ 993900 h 1014726"/>
              <a:gd name="connsiteX32" fmla="*/ 43698 w 201674"/>
              <a:gd name="connsiteY32" fmla="*/ 1000751 h 1014726"/>
              <a:gd name="connsiteX33" fmla="*/ 25410 w 201674"/>
              <a:gd name="connsiteY33" fmla="*/ 1006089 h 1014726"/>
              <a:gd name="connsiteX34" fmla="*/ 6350 w 201674"/>
              <a:gd name="connsiteY34" fmla="*/ 1008376 h 101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201674" h="1014726">
                <a:moveTo>
                  <a:pt x="6350" y="6350"/>
                </a:moveTo>
                <a:lnTo>
                  <a:pt x="25410" y="7875"/>
                </a:lnTo>
                <a:lnTo>
                  <a:pt x="43698" y="13975"/>
                </a:lnTo>
                <a:lnTo>
                  <a:pt x="58169" y="20826"/>
                </a:lnTo>
                <a:lnTo>
                  <a:pt x="72653" y="30739"/>
                </a:lnTo>
                <a:lnTo>
                  <a:pt x="84078" y="43691"/>
                </a:lnTo>
                <a:lnTo>
                  <a:pt x="92458" y="56642"/>
                </a:lnTo>
                <a:lnTo>
                  <a:pt x="99321" y="72643"/>
                </a:lnTo>
                <a:lnTo>
                  <a:pt x="100837" y="89407"/>
                </a:lnTo>
                <a:lnTo>
                  <a:pt x="100837" y="423924"/>
                </a:lnTo>
                <a:lnTo>
                  <a:pt x="102367" y="440688"/>
                </a:lnTo>
                <a:lnTo>
                  <a:pt x="108458" y="456690"/>
                </a:lnTo>
                <a:lnTo>
                  <a:pt x="116851" y="469641"/>
                </a:lnTo>
                <a:lnTo>
                  <a:pt x="128276" y="482604"/>
                </a:lnTo>
                <a:lnTo>
                  <a:pt x="142747" y="492505"/>
                </a:lnTo>
                <a:lnTo>
                  <a:pt x="157232" y="500131"/>
                </a:lnTo>
                <a:lnTo>
                  <a:pt x="175520" y="505456"/>
                </a:lnTo>
                <a:lnTo>
                  <a:pt x="195324" y="506982"/>
                </a:lnTo>
                <a:lnTo>
                  <a:pt x="175520" y="508507"/>
                </a:lnTo>
                <a:lnTo>
                  <a:pt x="157232" y="514607"/>
                </a:lnTo>
                <a:lnTo>
                  <a:pt x="142747" y="521458"/>
                </a:lnTo>
                <a:lnTo>
                  <a:pt x="128276" y="531371"/>
                </a:lnTo>
                <a:lnTo>
                  <a:pt x="116851" y="544323"/>
                </a:lnTo>
                <a:lnTo>
                  <a:pt x="108458" y="558036"/>
                </a:lnTo>
                <a:lnTo>
                  <a:pt x="102367" y="573275"/>
                </a:lnTo>
                <a:lnTo>
                  <a:pt x="100837" y="590802"/>
                </a:lnTo>
                <a:lnTo>
                  <a:pt x="100837" y="924557"/>
                </a:lnTo>
                <a:lnTo>
                  <a:pt x="99321" y="942083"/>
                </a:lnTo>
                <a:lnTo>
                  <a:pt x="92458" y="957322"/>
                </a:lnTo>
                <a:lnTo>
                  <a:pt x="84078" y="970273"/>
                </a:lnTo>
                <a:lnTo>
                  <a:pt x="72653" y="983224"/>
                </a:lnTo>
                <a:lnTo>
                  <a:pt x="58169" y="993900"/>
                </a:lnTo>
                <a:lnTo>
                  <a:pt x="43698" y="1000751"/>
                </a:lnTo>
                <a:lnTo>
                  <a:pt x="25410" y="1006089"/>
                </a:lnTo>
                <a:lnTo>
                  <a:pt x="6350" y="10083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976345" y="2078720"/>
            <a:ext cx="2182105" cy="945382"/>
          </a:xfrm>
          <a:custGeom>
            <a:avLst/>
            <a:gdLst>
              <a:gd name="connsiteX0" fmla="*/ 6350 w 2182105"/>
              <a:gd name="connsiteY0" fmla="*/ 939032 h 945382"/>
              <a:gd name="connsiteX1" fmla="*/ 865115 w 2182105"/>
              <a:gd name="connsiteY1" fmla="*/ 939032 h 945382"/>
              <a:gd name="connsiteX2" fmla="*/ 865115 w 2182105"/>
              <a:gd name="connsiteY2" fmla="*/ 6350 h 945382"/>
              <a:gd name="connsiteX3" fmla="*/ 2175755 w 2182105"/>
              <a:gd name="connsiteY3" fmla="*/ 6350 h 9453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82105" h="945382">
                <a:moveTo>
                  <a:pt x="6350" y="939032"/>
                </a:moveTo>
                <a:lnTo>
                  <a:pt x="865115" y="939032"/>
                </a:lnTo>
                <a:lnTo>
                  <a:pt x="865115" y="6350"/>
                </a:lnTo>
                <a:lnTo>
                  <a:pt x="21757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148277" y="2040107"/>
            <a:ext cx="101344" cy="90677"/>
          </a:xfrm>
          <a:custGeom>
            <a:avLst/>
            <a:gdLst>
              <a:gd name="connsiteX0" fmla="*/ 0 w 101344"/>
              <a:gd name="connsiteY0" fmla="*/ 90677 h 90677"/>
              <a:gd name="connsiteX1" fmla="*/ 101344 w 101344"/>
              <a:gd name="connsiteY1" fmla="*/ 44957 h 90677"/>
              <a:gd name="connsiteX2" fmla="*/ 0 w 101344"/>
              <a:gd name="connsiteY2" fmla="*/ 0 h 90677"/>
              <a:gd name="connsiteX3" fmla="*/ 0 w 101344"/>
              <a:gd name="connsiteY3" fmla="*/ 90677 h 906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1344" h="90677">
                <a:moveTo>
                  <a:pt x="0" y="90677"/>
                </a:moveTo>
                <a:lnTo>
                  <a:pt x="101344" y="44957"/>
                </a:lnTo>
                <a:lnTo>
                  <a:pt x="0" y="0"/>
                </a:lnTo>
                <a:lnTo>
                  <a:pt x="0" y="9067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31688" y="2769079"/>
            <a:ext cx="104141" cy="496565"/>
          </a:xfrm>
          <a:custGeom>
            <a:avLst/>
            <a:gdLst>
              <a:gd name="connsiteX0" fmla="*/ 97791 w 104141"/>
              <a:gd name="connsiteY0" fmla="*/ 6350 h 496565"/>
              <a:gd name="connsiteX1" fmla="*/ 89411 w 104141"/>
              <a:gd name="connsiteY1" fmla="*/ 7875 h 496565"/>
              <a:gd name="connsiteX2" fmla="*/ 79503 w 104141"/>
              <a:gd name="connsiteY2" fmla="*/ 9387 h 496565"/>
              <a:gd name="connsiteX3" fmla="*/ 65018 w 104141"/>
              <a:gd name="connsiteY3" fmla="*/ 17776 h 496565"/>
              <a:gd name="connsiteX4" fmla="*/ 55123 w 104141"/>
              <a:gd name="connsiteY4" fmla="*/ 30727 h 496565"/>
              <a:gd name="connsiteX5" fmla="*/ 53593 w 104141"/>
              <a:gd name="connsiteY5" fmla="*/ 39115 h 496565"/>
              <a:gd name="connsiteX6" fmla="*/ 52063 w 104141"/>
              <a:gd name="connsiteY6" fmla="*/ 46728 h 496565"/>
              <a:gd name="connsiteX7" fmla="*/ 52063 w 104141"/>
              <a:gd name="connsiteY7" fmla="*/ 207516 h 496565"/>
              <a:gd name="connsiteX8" fmla="*/ 50547 w 104141"/>
              <a:gd name="connsiteY8" fmla="*/ 216655 h 496565"/>
              <a:gd name="connsiteX9" fmla="*/ 49018 w 104141"/>
              <a:gd name="connsiteY9" fmla="*/ 223518 h 496565"/>
              <a:gd name="connsiteX10" fmla="*/ 39109 w 104141"/>
              <a:gd name="connsiteY10" fmla="*/ 236469 h 496565"/>
              <a:gd name="connsiteX11" fmla="*/ 23880 w 104141"/>
              <a:gd name="connsiteY11" fmla="*/ 245607 h 496565"/>
              <a:gd name="connsiteX12" fmla="*/ 16259 w 104141"/>
              <a:gd name="connsiteY12" fmla="*/ 246370 h 496565"/>
              <a:gd name="connsiteX13" fmla="*/ 6350 w 104141"/>
              <a:gd name="connsiteY13" fmla="*/ 248658 h 496565"/>
              <a:gd name="connsiteX14" fmla="*/ 16259 w 104141"/>
              <a:gd name="connsiteY14" fmla="*/ 249420 h 496565"/>
              <a:gd name="connsiteX15" fmla="*/ 23880 w 104141"/>
              <a:gd name="connsiteY15" fmla="*/ 250945 h 496565"/>
              <a:gd name="connsiteX16" fmla="*/ 39109 w 104141"/>
              <a:gd name="connsiteY16" fmla="*/ 260084 h 496565"/>
              <a:gd name="connsiteX17" fmla="*/ 49018 w 104141"/>
              <a:gd name="connsiteY17" fmla="*/ 273047 h 496565"/>
              <a:gd name="connsiteX18" fmla="*/ 50547 w 104141"/>
              <a:gd name="connsiteY18" fmla="*/ 281423 h 496565"/>
              <a:gd name="connsiteX19" fmla="*/ 52063 w 104141"/>
              <a:gd name="connsiteY19" fmla="*/ 288286 h 496565"/>
              <a:gd name="connsiteX20" fmla="*/ 52063 w 104141"/>
              <a:gd name="connsiteY20" fmla="*/ 449825 h 496565"/>
              <a:gd name="connsiteX21" fmla="*/ 53593 w 104141"/>
              <a:gd name="connsiteY21" fmla="*/ 458212 h 496565"/>
              <a:gd name="connsiteX22" fmla="*/ 55123 w 104141"/>
              <a:gd name="connsiteY22" fmla="*/ 465826 h 496565"/>
              <a:gd name="connsiteX23" fmla="*/ 65018 w 104141"/>
              <a:gd name="connsiteY23" fmla="*/ 478015 h 496565"/>
              <a:gd name="connsiteX24" fmla="*/ 79503 w 104141"/>
              <a:gd name="connsiteY24" fmla="*/ 487165 h 496565"/>
              <a:gd name="connsiteX25" fmla="*/ 89411 w 104141"/>
              <a:gd name="connsiteY25" fmla="*/ 488690 h 496565"/>
              <a:gd name="connsiteX26" fmla="*/ 97791 w 104141"/>
              <a:gd name="connsiteY26" fmla="*/ 490215 h 496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104141" h="496565">
                <a:moveTo>
                  <a:pt x="97791" y="6350"/>
                </a:moveTo>
                <a:lnTo>
                  <a:pt x="89411" y="7875"/>
                </a:lnTo>
                <a:lnTo>
                  <a:pt x="79503" y="9387"/>
                </a:lnTo>
                <a:lnTo>
                  <a:pt x="65018" y="17776"/>
                </a:lnTo>
                <a:lnTo>
                  <a:pt x="55123" y="30727"/>
                </a:lnTo>
                <a:lnTo>
                  <a:pt x="53593" y="39115"/>
                </a:lnTo>
                <a:lnTo>
                  <a:pt x="52063" y="46728"/>
                </a:lnTo>
                <a:lnTo>
                  <a:pt x="52063" y="207516"/>
                </a:lnTo>
                <a:lnTo>
                  <a:pt x="50547" y="216655"/>
                </a:lnTo>
                <a:lnTo>
                  <a:pt x="49018" y="223518"/>
                </a:lnTo>
                <a:lnTo>
                  <a:pt x="39109" y="236469"/>
                </a:lnTo>
                <a:lnTo>
                  <a:pt x="23880" y="245607"/>
                </a:lnTo>
                <a:lnTo>
                  <a:pt x="16259" y="246370"/>
                </a:lnTo>
                <a:lnTo>
                  <a:pt x="6350" y="248658"/>
                </a:lnTo>
                <a:lnTo>
                  <a:pt x="16259" y="249420"/>
                </a:lnTo>
                <a:lnTo>
                  <a:pt x="23880" y="250945"/>
                </a:lnTo>
                <a:lnTo>
                  <a:pt x="39109" y="260084"/>
                </a:lnTo>
                <a:lnTo>
                  <a:pt x="49018" y="273047"/>
                </a:lnTo>
                <a:lnTo>
                  <a:pt x="50547" y="281423"/>
                </a:lnTo>
                <a:lnTo>
                  <a:pt x="52063" y="288286"/>
                </a:lnTo>
                <a:lnTo>
                  <a:pt x="52063" y="449825"/>
                </a:lnTo>
                <a:lnTo>
                  <a:pt x="53593" y="458212"/>
                </a:lnTo>
                <a:lnTo>
                  <a:pt x="55123" y="465826"/>
                </a:lnTo>
                <a:lnTo>
                  <a:pt x="65018" y="478015"/>
                </a:lnTo>
                <a:lnTo>
                  <a:pt x="79503" y="487165"/>
                </a:lnTo>
                <a:lnTo>
                  <a:pt x="89411" y="488690"/>
                </a:lnTo>
                <a:lnTo>
                  <a:pt x="97791" y="49021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885661" y="2769079"/>
            <a:ext cx="103369" cy="496565"/>
          </a:xfrm>
          <a:custGeom>
            <a:avLst/>
            <a:gdLst>
              <a:gd name="connsiteX0" fmla="*/ 6350 w 103369"/>
              <a:gd name="connsiteY0" fmla="*/ 6350 h 496565"/>
              <a:gd name="connsiteX1" fmla="*/ 16245 w 103369"/>
              <a:gd name="connsiteY1" fmla="*/ 7875 h 496565"/>
              <a:gd name="connsiteX2" fmla="*/ 23866 w 103369"/>
              <a:gd name="connsiteY2" fmla="*/ 9387 h 496565"/>
              <a:gd name="connsiteX3" fmla="*/ 38350 w 103369"/>
              <a:gd name="connsiteY3" fmla="*/ 17776 h 496565"/>
              <a:gd name="connsiteX4" fmla="*/ 48260 w 103369"/>
              <a:gd name="connsiteY4" fmla="*/ 30727 h 496565"/>
              <a:gd name="connsiteX5" fmla="*/ 49776 w 103369"/>
              <a:gd name="connsiteY5" fmla="*/ 39115 h 496565"/>
              <a:gd name="connsiteX6" fmla="*/ 52063 w 103369"/>
              <a:gd name="connsiteY6" fmla="*/ 46728 h 496565"/>
              <a:gd name="connsiteX7" fmla="*/ 52063 w 103369"/>
              <a:gd name="connsiteY7" fmla="*/ 207516 h 496565"/>
              <a:gd name="connsiteX8" fmla="*/ 53593 w 103369"/>
              <a:gd name="connsiteY8" fmla="*/ 216655 h 496565"/>
              <a:gd name="connsiteX9" fmla="*/ 55109 w 103369"/>
              <a:gd name="connsiteY9" fmla="*/ 223518 h 496565"/>
              <a:gd name="connsiteX10" fmla="*/ 65018 w 103369"/>
              <a:gd name="connsiteY10" fmla="*/ 236469 h 496565"/>
              <a:gd name="connsiteX11" fmla="*/ 79489 w 103369"/>
              <a:gd name="connsiteY11" fmla="*/ 245607 h 496565"/>
              <a:gd name="connsiteX12" fmla="*/ 89398 w 103369"/>
              <a:gd name="connsiteY12" fmla="*/ 246370 h 496565"/>
              <a:gd name="connsiteX13" fmla="*/ 97019 w 103369"/>
              <a:gd name="connsiteY13" fmla="*/ 248658 h 496565"/>
              <a:gd name="connsiteX14" fmla="*/ 89398 w 103369"/>
              <a:gd name="connsiteY14" fmla="*/ 249420 h 496565"/>
              <a:gd name="connsiteX15" fmla="*/ 79489 w 103369"/>
              <a:gd name="connsiteY15" fmla="*/ 250945 h 496565"/>
              <a:gd name="connsiteX16" fmla="*/ 65018 w 103369"/>
              <a:gd name="connsiteY16" fmla="*/ 260084 h 496565"/>
              <a:gd name="connsiteX17" fmla="*/ 55109 w 103369"/>
              <a:gd name="connsiteY17" fmla="*/ 273047 h 496565"/>
              <a:gd name="connsiteX18" fmla="*/ 53593 w 103369"/>
              <a:gd name="connsiteY18" fmla="*/ 281423 h 496565"/>
              <a:gd name="connsiteX19" fmla="*/ 52063 w 103369"/>
              <a:gd name="connsiteY19" fmla="*/ 288286 h 496565"/>
              <a:gd name="connsiteX20" fmla="*/ 52063 w 103369"/>
              <a:gd name="connsiteY20" fmla="*/ 449825 h 496565"/>
              <a:gd name="connsiteX21" fmla="*/ 49776 w 103369"/>
              <a:gd name="connsiteY21" fmla="*/ 458212 h 496565"/>
              <a:gd name="connsiteX22" fmla="*/ 48260 w 103369"/>
              <a:gd name="connsiteY22" fmla="*/ 465826 h 496565"/>
              <a:gd name="connsiteX23" fmla="*/ 38350 w 103369"/>
              <a:gd name="connsiteY23" fmla="*/ 478015 h 496565"/>
              <a:gd name="connsiteX24" fmla="*/ 23866 w 103369"/>
              <a:gd name="connsiteY24" fmla="*/ 487165 h 496565"/>
              <a:gd name="connsiteX25" fmla="*/ 16245 w 103369"/>
              <a:gd name="connsiteY25" fmla="*/ 488690 h 496565"/>
              <a:gd name="connsiteX26" fmla="*/ 6350 w 103369"/>
              <a:gd name="connsiteY26" fmla="*/ 490215 h 496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103369" h="496565">
                <a:moveTo>
                  <a:pt x="6350" y="6350"/>
                </a:moveTo>
                <a:lnTo>
                  <a:pt x="16245" y="7875"/>
                </a:lnTo>
                <a:lnTo>
                  <a:pt x="23866" y="9387"/>
                </a:lnTo>
                <a:lnTo>
                  <a:pt x="38350" y="17776"/>
                </a:lnTo>
                <a:lnTo>
                  <a:pt x="48260" y="30727"/>
                </a:lnTo>
                <a:lnTo>
                  <a:pt x="49776" y="39115"/>
                </a:lnTo>
                <a:lnTo>
                  <a:pt x="52063" y="46728"/>
                </a:lnTo>
                <a:lnTo>
                  <a:pt x="52063" y="207516"/>
                </a:lnTo>
                <a:lnTo>
                  <a:pt x="53593" y="216655"/>
                </a:lnTo>
                <a:lnTo>
                  <a:pt x="55109" y="223518"/>
                </a:lnTo>
                <a:lnTo>
                  <a:pt x="65018" y="236469"/>
                </a:lnTo>
                <a:lnTo>
                  <a:pt x="79489" y="245607"/>
                </a:lnTo>
                <a:lnTo>
                  <a:pt x="89398" y="246370"/>
                </a:lnTo>
                <a:lnTo>
                  <a:pt x="97019" y="248658"/>
                </a:lnTo>
                <a:lnTo>
                  <a:pt x="89398" y="249420"/>
                </a:lnTo>
                <a:lnTo>
                  <a:pt x="79489" y="250945"/>
                </a:lnTo>
                <a:lnTo>
                  <a:pt x="65018" y="260084"/>
                </a:lnTo>
                <a:lnTo>
                  <a:pt x="55109" y="273047"/>
                </a:lnTo>
                <a:lnTo>
                  <a:pt x="53593" y="281423"/>
                </a:lnTo>
                <a:lnTo>
                  <a:pt x="52063" y="288286"/>
                </a:lnTo>
                <a:lnTo>
                  <a:pt x="52063" y="449825"/>
                </a:lnTo>
                <a:lnTo>
                  <a:pt x="49776" y="458212"/>
                </a:lnTo>
                <a:lnTo>
                  <a:pt x="48260" y="465826"/>
                </a:lnTo>
                <a:lnTo>
                  <a:pt x="38350" y="478015"/>
                </a:lnTo>
                <a:lnTo>
                  <a:pt x="23866" y="487165"/>
                </a:lnTo>
                <a:lnTo>
                  <a:pt x="16245" y="488690"/>
                </a:lnTo>
                <a:lnTo>
                  <a:pt x="6350" y="49021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44643" y="3425147"/>
            <a:ext cx="78231" cy="358641"/>
          </a:xfrm>
          <a:custGeom>
            <a:avLst/>
            <a:gdLst>
              <a:gd name="connsiteX0" fmla="*/ 71881 w 78231"/>
              <a:gd name="connsiteY0" fmla="*/ 6350 h 358641"/>
              <a:gd name="connsiteX1" fmla="*/ 58169 w 78231"/>
              <a:gd name="connsiteY1" fmla="*/ 9400 h 358641"/>
              <a:gd name="connsiteX2" fmla="*/ 49018 w 78231"/>
              <a:gd name="connsiteY2" fmla="*/ 15500 h 358641"/>
              <a:gd name="connsiteX3" fmla="*/ 42168 w 78231"/>
              <a:gd name="connsiteY3" fmla="*/ 23876 h 358641"/>
              <a:gd name="connsiteX4" fmla="*/ 39109 w 78231"/>
              <a:gd name="connsiteY4" fmla="*/ 35302 h 358641"/>
              <a:gd name="connsiteX5" fmla="*/ 39109 w 78231"/>
              <a:gd name="connsiteY5" fmla="*/ 150374 h 358641"/>
              <a:gd name="connsiteX6" fmla="*/ 36063 w 78231"/>
              <a:gd name="connsiteY6" fmla="*/ 161800 h 358641"/>
              <a:gd name="connsiteX7" fmla="*/ 29213 w 78231"/>
              <a:gd name="connsiteY7" fmla="*/ 170176 h 358641"/>
              <a:gd name="connsiteX8" fmla="*/ 19304 w 78231"/>
              <a:gd name="connsiteY8" fmla="*/ 176277 h 358641"/>
              <a:gd name="connsiteX9" fmla="*/ 6350 w 78231"/>
              <a:gd name="connsiteY9" fmla="*/ 179327 h 358641"/>
              <a:gd name="connsiteX10" fmla="*/ 19304 w 78231"/>
              <a:gd name="connsiteY10" fmla="*/ 182377 h 358641"/>
              <a:gd name="connsiteX11" fmla="*/ 29213 w 78231"/>
              <a:gd name="connsiteY11" fmla="*/ 187702 h 358641"/>
              <a:gd name="connsiteX12" fmla="*/ 36063 w 78231"/>
              <a:gd name="connsiteY12" fmla="*/ 196853 h 358641"/>
              <a:gd name="connsiteX13" fmla="*/ 39109 w 78231"/>
              <a:gd name="connsiteY13" fmla="*/ 208279 h 358641"/>
              <a:gd name="connsiteX14" fmla="*/ 39109 w 78231"/>
              <a:gd name="connsiteY14" fmla="*/ 323339 h 358641"/>
              <a:gd name="connsiteX15" fmla="*/ 42168 w 78231"/>
              <a:gd name="connsiteY15" fmla="*/ 334765 h 358641"/>
              <a:gd name="connsiteX16" fmla="*/ 49018 w 78231"/>
              <a:gd name="connsiteY16" fmla="*/ 343153 h 358641"/>
              <a:gd name="connsiteX17" fmla="*/ 58169 w 78231"/>
              <a:gd name="connsiteY17" fmla="*/ 349253 h 358641"/>
              <a:gd name="connsiteX18" fmla="*/ 71881 w 78231"/>
              <a:gd name="connsiteY18" fmla="*/ 352292 h 358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8231" h="358641">
                <a:moveTo>
                  <a:pt x="71881" y="6350"/>
                </a:moveTo>
                <a:lnTo>
                  <a:pt x="58169" y="9400"/>
                </a:lnTo>
                <a:lnTo>
                  <a:pt x="49018" y="15500"/>
                </a:lnTo>
                <a:lnTo>
                  <a:pt x="42168" y="23876"/>
                </a:lnTo>
                <a:lnTo>
                  <a:pt x="39109" y="35302"/>
                </a:lnTo>
                <a:lnTo>
                  <a:pt x="39109" y="150374"/>
                </a:lnTo>
                <a:lnTo>
                  <a:pt x="36063" y="161800"/>
                </a:lnTo>
                <a:lnTo>
                  <a:pt x="29213" y="170176"/>
                </a:lnTo>
                <a:lnTo>
                  <a:pt x="19304" y="176277"/>
                </a:lnTo>
                <a:lnTo>
                  <a:pt x="6350" y="179327"/>
                </a:lnTo>
                <a:lnTo>
                  <a:pt x="19304" y="182377"/>
                </a:lnTo>
                <a:lnTo>
                  <a:pt x="29213" y="187702"/>
                </a:lnTo>
                <a:lnTo>
                  <a:pt x="36063" y="196853"/>
                </a:lnTo>
                <a:lnTo>
                  <a:pt x="39109" y="208279"/>
                </a:lnTo>
                <a:lnTo>
                  <a:pt x="39109" y="323339"/>
                </a:lnTo>
                <a:lnTo>
                  <a:pt x="42168" y="334765"/>
                </a:lnTo>
                <a:lnTo>
                  <a:pt x="49018" y="343153"/>
                </a:lnTo>
                <a:lnTo>
                  <a:pt x="58169" y="349253"/>
                </a:lnTo>
                <a:lnTo>
                  <a:pt x="71881" y="3522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898616" y="3425147"/>
            <a:ext cx="77460" cy="358641"/>
          </a:xfrm>
          <a:custGeom>
            <a:avLst/>
            <a:gdLst>
              <a:gd name="connsiteX0" fmla="*/ 6350 w 77460"/>
              <a:gd name="connsiteY0" fmla="*/ 6350 h 358641"/>
              <a:gd name="connsiteX1" fmla="*/ 19291 w 77460"/>
              <a:gd name="connsiteY1" fmla="*/ 9400 h 358641"/>
              <a:gd name="connsiteX2" fmla="*/ 29199 w 77460"/>
              <a:gd name="connsiteY2" fmla="*/ 15500 h 358641"/>
              <a:gd name="connsiteX3" fmla="*/ 35305 w 77460"/>
              <a:gd name="connsiteY3" fmla="*/ 23876 h 358641"/>
              <a:gd name="connsiteX4" fmla="*/ 39108 w 77460"/>
              <a:gd name="connsiteY4" fmla="*/ 35302 h 358641"/>
              <a:gd name="connsiteX5" fmla="*/ 39108 w 77460"/>
              <a:gd name="connsiteY5" fmla="*/ 150374 h 358641"/>
              <a:gd name="connsiteX6" fmla="*/ 42154 w 77460"/>
              <a:gd name="connsiteY6" fmla="*/ 161800 h 358641"/>
              <a:gd name="connsiteX7" fmla="*/ 48246 w 77460"/>
              <a:gd name="connsiteY7" fmla="*/ 170176 h 358641"/>
              <a:gd name="connsiteX8" fmla="*/ 58155 w 77460"/>
              <a:gd name="connsiteY8" fmla="*/ 176277 h 358641"/>
              <a:gd name="connsiteX9" fmla="*/ 71110 w 77460"/>
              <a:gd name="connsiteY9" fmla="*/ 179327 h 358641"/>
              <a:gd name="connsiteX10" fmla="*/ 58155 w 77460"/>
              <a:gd name="connsiteY10" fmla="*/ 182377 h 358641"/>
              <a:gd name="connsiteX11" fmla="*/ 48246 w 77460"/>
              <a:gd name="connsiteY11" fmla="*/ 187702 h 358641"/>
              <a:gd name="connsiteX12" fmla="*/ 42154 w 77460"/>
              <a:gd name="connsiteY12" fmla="*/ 196853 h 358641"/>
              <a:gd name="connsiteX13" fmla="*/ 39108 w 77460"/>
              <a:gd name="connsiteY13" fmla="*/ 208279 h 358641"/>
              <a:gd name="connsiteX14" fmla="*/ 39108 w 77460"/>
              <a:gd name="connsiteY14" fmla="*/ 323339 h 358641"/>
              <a:gd name="connsiteX15" fmla="*/ 35305 w 77460"/>
              <a:gd name="connsiteY15" fmla="*/ 334765 h 358641"/>
              <a:gd name="connsiteX16" fmla="*/ 29199 w 77460"/>
              <a:gd name="connsiteY16" fmla="*/ 343153 h 358641"/>
              <a:gd name="connsiteX17" fmla="*/ 19291 w 77460"/>
              <a:gd name="connsiteY17" fmla="*/ 349253 h 358641"/>
              <a:gd name="connsiteX18" fmla="*/ 6350 w 77460"/>
              <a:gd name="connsiteY18" fmla="*/ 352292 h 358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7460" h="358641">
                <a:moveTo>
                  <a:pt x="6350" y="6350"/>
                </a:moveTo>
                <a:lnTo>
                  <a:pt x="19291" y="9400"/>
                </a:lnTo>
                <a:lnTo>
                  <a:pt x="29199" y="15500"/>
                </a:lnTo>
                <a:lnTo>
                  <a:pt x="35305" y="23876"/>
                </a:lnTo>
                <a:lnTo>
                  <a:pt x="39108" y="35302"/>
                </a:lnTo>
                <a:lnTo>
                  <a:pt x="39108" y="150374"/>
                </a:lnTo>
                <a:lnTo>
                  <a:pt x="42154" y="161800"/>
                </a:lnTo>
                <a:lnTo>
                  <a:pt x="48246" y="170176"/>
                </a:lnTo>
                <a:lnTo>
                  <a:pt x="58155" y="176277"/>
                </a:lnTo>
                <a:lnTo>
                  <a:pt x="71110" y="179327"/>
                </a:lnTo>
                <a:lnTo>
                  <a:pt x="58155" y="182377"/>
                </a:lnTo>
                <a:lnTo>
                  <a:pt x="48246" y="187702"/>
                </a:lnTo>
                <a:lnTo>
                  <a:pt x="42154" y="196853"/>
                </a:lnTo>
                <a:lnTo>
                  <a:pt x="39108" y="208279"/>
                </a:lnTo>
                <a:lnTo>
                  <a:pt x="39108" y="323339"/>
                </a:lnTo>
                <a:lnTo>
                  <a:pt x="35305" y="334765"/>
                </a:lnTo>
                <a:lnTo>
                  <a:pt x="29199" y="343153"/>
                </a:lnTo>
                <a:lnTo>
                  <a:pt x="19291" y="349253"/>
                </a:lnTo>
                <a:lnTo>
                  <a:pt x="6350" y="3522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963376" y="3598124"/>
            <a:ext cx="2663666" cy="566671"/>
          </a:xfrm>
          <a:custGeom>
            <a:avLst/>
            <a:gdLst>
              <a:gd name="connsiteX0" fmla="*/ 6350 w 2663666"/>
              <a:gd name="connsiteY0" fmla="*/ 6350 h 566671"/>
              <a:gd name="connsiteX1" fmla="*/ 1380985 w 2663666"/>
              <a:gd name="connsiteY1" fmla="*/ 6350 h 566671"/>
              <a:gd name="connsiteX2" fmla="*/ 1380985 w 2663666"/>
              <a:gd name="connsiteY2" fmla="*/ 560321 h 566671"/>
              <a:gd name="connsiteX3" fmla="*/ 2657316 w 2663666"/>
              <a:gd name="connsiteY3" fmla="*/ 560321 h 566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663666" h="566671">
                <a:moveTo>
                  <a:pt x="6350" y="6350"/>
                </a:moveTo>
                <a:lnTo>
                  <a:pt x="1380985" y="6350"/>
                </a:lnTo>
                <a:lnTo>
                  <a:pt x="1380985" y="560321"/>
                </a:lnTo>
                <a:lnTo>
                  <a:pt x="2657316" y="5603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617638" y="4114231"/>
            <a:ext cx="101344" cy="90677"/>
          </a:xfrm>
          <a:custGeom>
            <a:avLst/>
            <a:gdLst>
              <a:gd name="connsiteX0" fmla="*/ 0 w 101344"/>
              <a:gd name="connsiteY0" fmla="*/ 90677 h 90677"/>
              <a:gd name="connsiteX1" fmla="*/ 101344 w 101344"/>
              <a:gd name="connsiteY1" fmla="*/ 44195 h 90677"/>
              <a:gd name="connsiteX2" fmla="*/ 0 w 101344"/>
              <a:gd name="connsiteY2" fmla="*/ 0 h 90677"/>
              <a:gd name="connsiteX3" fmla="*/ 0 w 101344"/>
              <a:gd name="connsiteY3" fmla="*/ 90677 h 906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1344" h="90677">
                <a:moveTo>
                  <a:pt x="0" y="90677"/>
                </a:moveTo>
                <a:lnTo>
                  <a:pt x="101344" y="44195"/>
                </a:lnTo>
                <a:lnTo>
                  <a:pt x="0" y="0"/>
                </a:lnTo>
                <a:lnTo>
                  <a:pt x="0" y="9067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796705" y="3400247"/>
            <a:ext cx="2497801" cy="1654279"/>
          </a:xfrm>
          <a:custGeom>
            <a:avLst/>
            <a:gdLst>
              <a:gd name="connsiteX0" fmla="*/ 0 w 2497801"/>
              <a:gd name="connsiteY0" fmla="*/ 0 h 1654279"/>
              <a:gd name="connsiteX1" fmla="*/ 0 w 2497801"/>
              <a:gd name="connsiteY1" fmla="*/ 1654279 h 1654279"/>
              <a:gd name="connsiteX2" fmla="*/ 2497801 w 2497801"/>
              <a:gd name="connsiteY2" fmla="*/ 1654279 h 1654279"/>
              <a:gd name="connsiteX3" fmla="*/ 2497801 w 2497801"/>
              <a:gd name="connsiteY3" fmla="*/ 0 h 1654279"/>
              <a:gd name="connsiteX4" fmla="*/ 0 w 2497801"/>
              <a:gd name="connsiteY4" fmla="*/ 0 h 1654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7801" h="1654279">
                <a:moveTo>
                  <a:pt x="0" y="0"/>
                </a:moveTo>
                <a:lnTo>
                  <a:pt x="0" y="1654279"/>
                </a:lnTo>
                <a:lnTo>
                  <a:pt x="2497801" y="1654279"/>
                </a:lnTo>
                <a:lnTo>
                  <a:pt x="2497801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437046" y="6091594"/>
            <a:ext cx="2000984" cy="448050"/>
          </a:xfrm>
          <a:custGeom>
            <a:avLst/>
            <a:gdLst>
              <a:gd name="connsiteX0" fmla="*/ 0 w 2000984"/>
              <a:gd name="connsiteY0" fmla="*/ 0 h 448050"/>
              <a:gd name="connsiteX1" fmla="*/ 0 w 2000984"/>
              <a:gd name="connsiteY1" fmla="*/ 448049 h 448050"/>
              <a:gd name="connsiteX2" fmla="*/ 2000984 w 2000984"/>
              <a:gd name="connsiteY2" fmla="*/ 448049 h 448050"/>
              <a:gd name="connsiteX3" fmla="*/ 2000984 w 2000984"/>
              <a:gd name="connsiteY3" fmla="*/ 0 h 448050"/>
              <a:gd name="connsiteX4" fmla="*/ 0 w 2000984"/>
              <a:gd name="connsiteY4" fmla="*/ 0 h 448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0984" h="448050">
                <a:moveTo>
                  <a:pt x="0" y="0"/>
                </a:moveTo>
                <a:lnTo>
                  <a:pt x="0" y="448049"/>
                </a:lnTo>
                <a:lnTo>
                  <a:pt x="2000984" y="448049"/>
                </a:lnTo>
                <a:lnTo>
                  <a:pt x="2000984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165506" y="5324770"/>
            <a:ext cx="168914" cy="1394947"/>
          </a:xfrm>
          <a:custGeom>
            <a:avLst/>
            <a:gdLst>
              <a:gd name="connsiteX0" fmla="*/ 162564 w 168914"/>
              <a:gd name="connsiteY0" fmla="*/ 6350 h 1394947"/>
              <a:gd name="connsiteX1" fmla="*/ 145791 w 168914"/>
              <a:gd name="connsiteY1" fmla="*/ 9400 h 1394947"/>
              <a:gd name="connsiteX2" fmla="*/ 131321 w 168914"/>
              <a:gd name="connsiteY2" fmla="*/ 15500 h 1394947"/>
              <a:gd name="connsiteX3" fmla="*/ 118366 w 168914"/>
              <a:gd name="connsiteY3" fmla="*/ 26926 h 1394947"/>
              <a:gd name="connsiteX4" fmla="*/ 106927 w 168914"/>
              <a:gd name="connsiteY4" fmla="*/ 41402 h 1394947"/>
              <a:gd name="connsiteX5" fmla="*/ 97032 w 168914"/>
              <a:gd name="connsiteY5" fmla="*/ 56641 h 1394947"/>
              <a:gd name="connsiteX6" fmla="*/ 90927 w 168914"/>
              <a:gd name="connsiteY6" fmla="*/ 77218 h 1394947"/>
              <a:gd name="connsiteX7" fmla="*/ 85594 w 168914"/>
              <a:gd name="connsiteY7" fmla="*/ 98557 h 1394947"/>
              <a:gd name="connsiteX8" fmla="*/ 84078 w 168914"/>
              <a:gd name="connsiteY8" fmla="*/ 122172 h 1394947"/>
              <a:gd name="connsiteX9" fmla="*/ 84078 w 168914"/>
              <a:gd name="connsiteY9" fmla="*/ 582409 h 1394947"/>
              <a:gd name="connsiteX10" fmla="*/ 82548 w 168914"/>
              <a:gd name="connsiteY10" fmla="*/ 605273 h 1394947"/>
              <a:gd name="connsiteX11" fmla="*/ 77972 w 168914"/>
              <a:gd name="connsiteY11" fmla="*/ 627374 h 1394947"/>
              <a:gd name="connsiteX12" fmla="*/ 71123 w 168914"/>
              <a:gd name="connsiteY12" fmla="*/ 647188 h 1394947"/>
              <a:gd name="connsiteX13" fmla="*/ 61214 w 168914"/>
              <a:gd name="connsiteY13" fmla="*/ 663952 h 1394947"/>
              <a:gd name="connsiteX14" fmla="*/ 49789 w 168914"/>
              <a:gd name="connsiteY14" fmla="*/ 677666 h 1394947"/>
              <a:gd name="connsiteX15" fmla="*/ 36834 w 168914"/>
              <a:gd name="connsiteY15" fmla="*/ 689092 h 1394947"/>
              <a:gd name="connsiteX16" fmla="*/ 22350 w 168914"/>
              <a:gd name="connsiteY16" fmla="*/ 694429 h 1394947"/>
              <a:gd name="connsiteX17" fmla="*/ 6350 w 168914"/>
              <a:gd name="connsiteY17" fmla="*/ 697467 h 1394947"/>
              <a:gd name="connsiteX18" fmla="*/ 22350 w 168914"/>
              <a:gd name="connsiteY18" fmla="*/ 700518 h 1394947"/>
              <a:gd name="connsiteX19" fmla="*/ 36834 w 168914"/>
              <a:gd name="connsiteY19" fmla="*/ 705856 h 1394947"/>
              <a:gd name="connsiteX20" fmla="*/ 49789 w 168914"/>
              <a:gd name="connsiteY20" fmla="*/ 717282 h 1394947"/>
              <a:gd name="connsiteX21" fmla="*/ 61214 w 168914"/>
              <a:gd name="connsiteY21" fmla="*/ 732520 h 1394947"/>
              <a:gd name="connsiteX22" fmla="*/ 71123 w 168914"/>
              <a:gd name="connsiteY22" fmla="*/ 747759 h 1394947"/>
              <a:gd name="connsiteX23" fmla="*/ 77972 w 168914"/>
              <a:gd name="connsiteY23" fmla="*/ 768335 h 1394947"/>
              <a:gd name="connsiteX24" fmla="*/ 82548 w 168914"/>
              <a:gd name="connsiteY24" fmla="*/ 789675 h 1394947"/>
              <a:gd name="connsiteX25" fmla="*/ 84078 w 168914"/>
              <a:gd name="connsiteY25" fmla="*/ 812539 h 1394947"/>
              <a:gd name="connsiteX26" fmla="*/ 84078 w 168914"/>
              <a:gd name="connsiteY26" fmla="*/ 1273539 h 1394947"/>
              <a:gd name="connsiteX27" fmla="*/ 85594 w 168914"/>
              <a:gd name="connsiteY27" fmla="*/ 1296403 h 1394947"/>
              <a:gd name="connsiteX28" fmla="*/ 90927 w 168914"/>
              <a:gd name="connsiteY28" fmla="*/ 1317729 h 1394947"/>
              <a:gd name="connsiteX29" fmla="*/ 97032 w 168914"/>
              <a:gd name="connsiteY29" fmla="*/ 1337543 h 1394947"/>
              <a:gd name="connsiteX30" fmla="*/ 106927 w 168914"/>
              <a:gd name="connsiteY30" fmla="*/ 1355070 h 1394947"/>
              <a:gd name="connsiteX31" fmla="*/ 118366 w 168914"/>
              <a:gd name="connsiteY31" fmla="*/ 1368021 h 1394947"/>
              <a:gd name="connsiteX32" fmla="*/ 131321 w 168914"/>
              <a:gd name="connsiteY32" fmla="*/ 1379459 h 1394947"/>
              <a:gd name="connsiteX33" fmla="*/ 145791 w 168914"/>
              <a:gd name="connsiteY33" fmla="*/ 1385547 h 1394947"/>
              <a:gd name="connsiteX34" fmla="*/ 162564 w 168914"/>
              <a:gd name="connsiteY34" fmla="*/ 1388597 h 1394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68914" h="1394947">
                <a:moveTo>
                  <a:pt x="162564" y="6350"/>
                </a:moveTo>
                <a:lnTo>
                  <a:pt x="145791" y="9400"/>
                </a:lnTo>
                <a:lnTo>
                  <a:pt x="131321" y="15500"/>
                </a:lnTo>
                <a:lnTo>
                  <a:pt x="118366" y="26926"/>
                </a:lnTo>
                <a:lnTo>
                  <a:pt x="106927" y="41402"/>
                </a:lnTo>
                <a:lnTo>
                  <a:pt x="97032" y="56641"/>
                </a:lnTo>
                <a:lnTo>
                  <a:pt x="90927" y="77218"/>
                </a:lnTo>
                <a:lnTo>
                  <a:pt x="85594" y="98557"/>
                </a:lnTo>
                <a:lnTo>
                  <a:pt x="84078" y="122172"/>
                </a:lnTo>
                <a:lnTo>
                  <a:pt x="84078" y="582409"/>
                </a:lnTo>
                <a:lnTo>
                  <a:pt x="82548" y="605273"/>
                </a:lnTo>
                <a:lnTo>
                  <a:pt x="77972" y="627374"/>
                </a:lnTo>
                <a:lnTo>
                  <a:pt x="71123" y="647188"/>
                </a:lnTo>
                <a:lnTo>
                  <a:pt x="61214" y="663952"/>
                </a:lnTo>
                <a:lnTo>
                  <a:pt x="49789" y="677666"/>
                </a:lnTo>
                <a:lnTo>
                  <a:pt x="36834" y="689092"/>
                </a:lnTo>
                <a:lnTo>
                  <a:pt x="22350" y="694429"/>
                </a:lnTo>
                <a:lnTo>
                  <a:pt x="6350" y="697467"/>
                </a:lnTo>
                <a:lnTo>
                  <a:pt x="22350" y="700518"/>
                </a:lnTo>
                <a:lnTo>
                  <a:pt x="36834" y="705856"/>
                </a:lnTo>
                <a:lnTo>
                  <a:pt x="49789" y="717282"/>
                </a:lnTo>
                <a:lnTo>
                  <a:pt x="61214" y="732520"/>
                </a:lnTo>
                <a:lnTo>
                  <a:pt x="71123" y="747759"/>
                </a:lnTo>
                <a:lnTo>
                  <a:pt x="77972" y="768335"/>
                </a:lnTo>
                <a:lnTo>
                  <a:pt x="82548" y="789675"/>
                </a:lnTo>
                <a:lnTo>
                  <a:pt x="84078" y="812539"/>
                </a:lnTo>
                <a:lnTo>
                  <a:pt x="84078" y="1273539"/>
                </a:lnTo>
                <a:lnTo>
                  <a:pt x="85594" y="1296403"/>
                </a:lnTo>
                <a:lnTo>
                  <a:pt x="90927" y="1317729"/>
                </a:lnTo>
                <a:lnTo>
                  <a:pt x="97032" y="1337543"/>
                </a:lnTo>
                <a:lnTo>
                  <a:pt x="106927" y="1355070"/>
                </a:lnTo>
                <a:lnTo>
                  <a:pt x="118366" y="1368021"/>
                </a:lnTo>
                <a:lnTo>
                  <a:pt x="131321" y="1379459"/>
                </a:lnTo>
                <a:lnTo>
                  <a:pt x="145791" y="1385547"/>
                </a:lnTo>
                <a:lnTo>
                  <a:pt x="162564" y="13885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718955" y="1325343"/>
            <a:ext cx="2500838" cy="1657319"/>
          </a:xfrm>
          <a:custGeom>
            <a:avLst/>
            <a:gdLst>
              <a:gd name="connsiteX0" fmla="*/ 0 w 2500838"/>
              <a:gd name="connsiteY0" fmla="*/ 0 h 1657319"/>
              <a:gd name="connsiteX1" fmla="*/ 2500838 w 2500838"/>
              <a:gd name="connsiteY1" fmla="*/ 0 h 1657319"/>
              <a:gd name="connsiteX2" fmla="*/ 2500838 w 2500838"/>
              <a:gd name="connsiteY2" fmla="*/ 1657319 h 1657319"/>
              <a:gd name="connsiteX3" fmla="*/ 0 w 2500838"/>
              <a:gd name="connsiteY3" fmla="*/ 1657319 h 1657319"/>
              <a:gd name="connsiteX4" fmla="*/ 0 w 2500838"/>
              <a:gd name="connsiteY4" fmla="*/ 0 h 16573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0838" h="1657319">
                <a:moveTo>
                  <a:pt x="0" y="0"/>
                </a:moveTo>
                <a:lnTo>
                  <a:pt x="2500838" y="0"/>
                </a:lnTo>
                <a:lnTo>
                  <a:pt x="2500838" y="1657319"/>
                </a:lnTo>
                <a:lnTo>
                  <a:pt x="0" y="16573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640470" y="1256002"/>
            <a:ext cx="2500838" cy="1657319"/>
          </a:xfrm>
          <a:custGeom>
            <a:avLst/>
            <a:gdLst>
              <a:gd name="connsiteX0" fmla="*/ 0 w 2500838"/>
              <a:gd name="connsiteY0" fmla="*/ 0 h 1657319"/>
              <a:gd name="connsiteX1" fmla="*/ 2500838 w 2500838"/>
              <a:gd name="connsiteY1" fmla="*/ 0 h 1657319"/>
              <a:gd name="connsiteX2" fmla="*/ 2500838 w 2500838"/>
              <a:gd name="connsiteY2" fmla="*/ 1657319 h 1657319"/>
              <a:gd name="connsiteX3" fmla="*/ 0 w 2500838"/>
              <a:gd name="connsiteY3" fmla="*/ 1657319 h 1657319"/>
              <a:gd name="connsiteX4" fmla="*/ 0 w 2500838"/>
              <a:gd name="connsiteY4" fmla="*/ 0 h 16573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0838" h="1657319">
                <a:moveTo>
                  <a:pt x="0" y="0"/>
                </a:moveTo>
                <a:lnTo>
                  <a:pt x="2500838" y="0"/>
                </a:lnTo>
                <a:lnTo>
                  <a:pt x="2500838" y="1657319"/>
                </a:lnTo>
                <a:lnTo>
                  <a:pt x="0" y="1657319"/>
                </a:lnTo>
                <a:lnTo>
                  <a:pt x="0" y="0"/>
                </a:lnTo>
              </a:path>
            </a:pathLst>
          </a:custGeom>
          <a:solidFill>
            <a:srgbClr val="FF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3209" y="1249650"/>
            <a:ext cx="168899" cy="1670012"/>
          </a:xfrm>
          <a:custGeom>
            <a:avLst/>
            <a:gdLst>
              <a:gd name="connsiteX0" fmla="*/ 162549 w 168899"/>
              <a:gd name="connsiteY0" fmla="*/ 6350 h 1670012"/>
              <a:gd name="connsiteX1" fmla="*/ 154928 w 168899"/>
              <a:gd name="connsiteY1" fmla="*/ 7112 h 1670012"/>
              <a:gd name="connsiteX2" fmla="*/ 146549 w 168899"/>
              <a:gd name="connsiteY2" fmla="*/ 9400 h 1670012"/>
              <a:gd name="connsiteX3" fmla="*/ 132078 w 168899"/>
              <a:gd name="connsiteY3" fmla="*/ 17776 h 1670012"/>
              <a:gd name="connsiteX4" fmla="*/ 119123 w 168899"/>
              <a:gd name="connsiteY4" fmla="*/ 29213 h 1670012"/>
              <a:gd name="connsiteX5" fmla="*/ 107685 w 168899"/>
              <a:gd name="connsiteY5" fmla="*/ 45977 h 1670012"/>
              <a:gd name="connsiteX6" fmla="*/ 97790 w 168899"/>
              <a:gd name="connsiteY6" fmla="*/ 66542 h 1670012"/>
              <a:gd name="connsiteX7" fmla="*/ 90927 w 168899"/>
              <a:gd name="connsiteY7" fmla="*/ 90931 h 1670012"/>
              <a:gd name="connsiteX8" fmla="*/ 86352 w 168899"/>
              <a:gd name="connsiteY8" fmla="*/ 116833 h 1670012"/>
              <a:gd name="connsiteX9" fmla="*/ 84835 w 168899"/>
              <a:gd name="connsiteY9" fmla="*/ 144272 h 1670012"/>
              <a:gd name="connsiteX10" fmla="*/ 84835 w 168899"/>
              <a:gd name="connsiteY10" fmla="*/ 696702 h 1670012"/>
              <a:gd name="connsiteX11" fmla="*/ 83306 w 168899"/>
              <a:gd name="connsiteY11" fmla="*/ 724141 h 1670012"/>
              <a:gd name="connsiteX12" fmla="*/ 77971 w 168899"/>
              <a:gd name="connsiteY12" fmla="*/ 750043 h 1670012"/>
              <a:gd name="connsiteX13" fmla="*/ 71880 w 168899"/>
              <a:gd name="connsiteY13" fmla="*/ 774432 h 1670012"/>
              <a:gd name="connsiteX14" fmla="*/ 61972 w 168899"/>
              <a:gd name="connsiteY14" fmla="*/ 795009 h 1670012"/>
              <a:gd name="connsiteX15" fmla="*/ 50547 w 168899"/>
              <a:gd name="connsiteY15" fmla="*/ 811772 h 1670012"/>
              <a:gd name="connsiteX16" fmla="*/ 37592 w 168899"/>
              <a:gd name="connsiteY16" fmla="*/ 823961 h 1670012"/>
              <a:gd name="connsiteX17" fmla="*/ 23108 w 168899"/>
              <a:gd name="connsiteY17" fmla="*/ 832337 h 1670012"/>
              <a:gd name="connsiteX18" fmla="*/ 14729 w 168899"/>
              <a:gd name="connsiteY18" fmla="*/ 835387 h 1670012"/>
              <a:gd name="connsiteX19" fmla="*/ 6350 w 168899"/>
              <a:gd name="connsiteY19" fmla="*/ 835387 h 1670012"/>
              <a:gd name="connsiteX20" fmla="*/ 14729 w 168899"/>
              <a:gd name="connsiteY20" fmla="*/ 836150 h 1670012"/>
              <a:gd name="connsiteX21" fmla="*/ 23108 w 168899"/>
              <a:gd name="connsiteY21" fmla="*/ 837675 h 1670012"/>
              <a:gd name="connsiteX22" fmla="*/ 37592 w 168899"/>
              <a:gd name="connsiteY22" fmla="*/ 846813 h 1670012"/>
              <a:gd name="connsiteX23" fmla="*/ 50547 w 168899"/>
              <a:gd name="connsiteY23" fmla="*/ 858251 h 1670012"/>
              <a:gd name="connsiteX24" fmla="*/ 61972 w 168899"/>
              <a:gd name="connsiteY24" fmla="*/ 875015 h 1670012"/>
              <a:gd name="connsiteX25" fmla="*/ 71880 w 168899"/>
              <a:gd name="connsiteY25" fmla="*/ 895591 h 1670012"/>
              <a:gd name="connsiteX26" fmla="*/ 77971 w 168899"/>
              <a:gd name="connsiteY26" fmla="*/ 919968 h 1670012"/>
              <a:gd name="connsiteX27" fmla="*/ 83306 w 168899"/>
              <a:gd name="connsiteY27" fmla="*/ 945883 h 1670012"/>
              <a:gd name="connsiteX28" fmla="*/ 84835 w 168899"/>
              <a:gd name="connsiteY28" fmla="*/ 973310 h 1670012"/>
              <a:gd name="connsiteX29" fmla="*/ 84835 w 168899"/>
              <a:gd name="connsiteY29" fmla="*/ 1525751 h 1670012"/>
              <a:gd name="connsiteX30" fmla="*/ 86352 w 168899"/>
              <a:gd name="connsiteY30" fmla="*/ 1553179 h 1670012"/>
              <a:gd name="connsiteX31" fmla="*/ 90927 w 168899"/>
              <a:gd name="connsiteY31" fmla="*/ 1579081 h 1670012"/>
              <a:gd name="connsiteX32" fmla="*/ 97790 w 168899"/>
              <a:gd name="connsiteY32" fmla="*/ 1603470 h 1670012"/>
              <a:gd name="connsiteX33" fmla="*/ 107685 w 168899"/>
              <a:gd name="connsiteY33" fmla="*/ 1624046 h 1670012"/>
              <a:gd name="connsiteX34" fmla="*/ 119123 w 168899"/>
              <a:gd name="connsiteY34" fmla="*/ 1640810 h 1670012"/>
              <a:gd name="connsiteX35" fmla="*/ 132078 w 168899"/>
              <a:gd name="connsiteY35" fmla="*/ 1652236 h 1670012"/>
              <a:gd name="connsiteX36" fmla="*/ 146549 w 168899"/>
              <a:gd name="connsiteY36" fmla="*/ 1661374 h 1670012"/>
              <a:gd name="connsiteX37" fmla="*/ 154928 w 168899"/>
              <a:gd name="connsiteY37" fmla="*/ 1663662 h 1670012"/>
              <a:gd name="connsiteX38" fmla="*/ 162549 w 168899"/>
              <a:gd name="connsiteY38" fmla="*/ 1663662 h 1670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</a:cxnLst>
            <a:rect l="l" t="t" r="r" b="b"/>
            <a:pathLst>
              <a:path w="168899" h="1670012">
                <a:moveTo>
                  <a:pt x="162549" y="6350"/>
                </a:moveTo>
                <a:lnTo>
                  <a:pt x="154928" y="7112"/>
                </a:lnTo>
                <a:lnTo>
                  <a:pt x="146549" y="9400"/>
                </a:lnTo>
                <a:lnTo>
                  <a:pt x="132078" y="17776"/>
                </a:lnTo>
                <a:lnTo>
                  <a:pt x="119123" y="29213"/>
                </a:lnTo>
                <a:lnTo>
                  <a:pt x="107685" y="45977"/>
                </a:lnTo>
                <a:lnTo>
                  <a:pt x="97790" y="66542"/>
                </a:lnTo>
                <a:lnTo>
                  <a:pt x="90927" y="90931"/>
                </a:lnTo>
                <a:lnTo>
                  <a:pt x="86352" y="116833"/>
                </a:lnTo>
                <a:lnTo>
                  <a:pt x="84835" y="144272"/>
                </a:lnTo>
                <a:lnTo>
                  <a:pt x="84835" y="696702"/>
                </a:lnTo>
                <a:lnTo>
                  <a:pt x="83306" y="724141"/>
                </a:lnTo>
                <a:lnTo>
                  <a:pt x="77971" y="750043"/>
                </a:lnTo>
                <a:lnTo>
                  <a:pt x="71880" y="774432"/>
                </a:lnTo>
                <a:lnTo>
                  <a:pt x="61972" y="795009"/>
                </a:lnTo>
                <a:lnTo>
                  <a:pt x="50547" y="811772"/>
                </a:lnTo>
                <a:lnTo>
                  <a:pt x="37592" y="823961"/>
                </a:lnTo>
                <a:lnTo>
                  <a:pt x="23108" y="832337"/>
                </a:lnTo>
                <a:lnTo>
                  <a:pt x="14729" y="835387"/>
                </a:lnTo>
                <a:lnTo>
                  <a:pt x="6350" y="835387"/>
                </a:lnTo>
                <a:lnTo>
                  <a:pt x="14729" y="836150"/>
                </a:lnTo>
                <a:lnTo>
                  <a:pt x="23108" y="837675"/>
                </a:lnTo>
                <a:lnTo>
                  <a:pt x="37592" y="846813"/>
                </a:lnTo>
                <a:lnTo>
                  <a:pt x="50547" y="858251"/>
                </a:lnTo>
                <a:lnTo>
                  <a:pt x="61972" y="875015"/>
                </a:lnTo>
                <a:lnTo>
                  <a:pt x="71880" y="895591"/>
                </a:lnTo>
                <a:lnTo>
                  <a:pt x="77971" y="919968"/>
                </a:lnTo>
                <a:lnTo>
                  <a:pt x="83306" y="945883"/>
                </a:lnTo>
                <a:lnTo>
                  <a:pt x="84835" y="973310"/>
                </a:lnTo>
                <a:lnTo>
                  <a:pt x="84835" y="1525751"/>
                </a:lnTo>
                <a:lnTo>
                  <a:pt x="86352" y="1553179"/>
                </a:lnTo>
                <a:lnTo>
                  <a:pt x="90927" y="1579081"/>
                </a:lnTo>
                <a:lnTo>
                  <a:pt x="97790" y="1603470"/>
                </a:lnTo>
                <a:lnTo>
                  <a:pt x="107685" y="1624046"/>
                </a:lnTo>
                <a:lnTo>
                  <a:pt x="119123" y="1640810"/>
                </a:lnTo>
                <a:lnTo>
                  <a:pt x="132078" y="1652236"/>
                </a:lnTo>
                <a:lnTo>
                  <a:pt x="146549" y="1661374"/>
                </a:lnTo>
                <a:lnTo>
                  <a:pt x="154928" y="1663662"/>
                </a:lnTo>
                <a:lnTo>
                  <a:pt x="162549" y="166366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2300" y="3314700"/>
            <a:ext cx="2527300" cy="168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12800" y="2171700"/>
            <a:ext cx="22352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176" b="1" i="1" dirty="0" smtClean="0">
                <a:solidFill>
                  <a:srgbClr val="6565FF"/>
                </a:solidFill>
                <a:latin typeface="Times New Roman" pitchFamily="18" charset="0"/>
                <a:cs typeface="Times New Roman" pitchFamily="18" charset="0"/>
              </a:rPr>
              <a:t>Pure</a:t>
            </a:r>
            <a:r>
              <a:rPr lang="en-US" altLang="zh-CN" sz="217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6" b="1" i="1" dirty="0" smtClean="0">
                <a:solidFill>
                  <a:srgbClr val="6565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OrderServlet…{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doGet(…){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if(isOrderValid(req)){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saveOrder(req);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out.println(“&lt;html&gt;”);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out.println(“&lt;body&gt;”);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isOrderValid(….){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saveOrder(….){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300"/>
              </a:lnSpc>
              <a:tabLst>
                <a:tab pos="152400" algn="l"/>
                <a:tab pos="304800" algn="l"/>
                <a:tab pos="381000" algn="l"/>
                <a:tab pos="469900" algn="l"/>
                <a:tab pos="990600" algn="l"/>
              </a:tabLst>
            </a:pP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44500" y="203200"/>
            <a:ext cx="71755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81100" algn="l"/>
                <a:tab pos="5359400" algn="l"/>
                <a:tab pos="5524500" algn="l"/>
                <a:tab pos="5676900" algn="l"/>
                <a:tab pos="5930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81100" algn="l"/>
                <a:tab pos="5359400" algn="l"/>
                <a:tab pos="5524500" algn="l"/>
                <a:tab pos="5676900" algn="l"/>
                <a:tab pos="5930900" algn="l"/>
              </a:tabLst>
            </a:pPr>
            <a:r>
              <a:rPr lang="en-US" altLang="zh-CN" sz="2400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2800"/>
              </a:lnSpc>
              <a:tabLst>
                <a:tab pos="1181100" algn="l"/>
                <a:tab pos="5359400" algn="l"/>
                <a:tab pos="5524500" algn="l"/>
                <a:tab pos="5676900" algn="l"/>
                <a:tab pos="5930900" algn="l"/>
              </a:tabLst>
            </a:pPr>
            <a:r>
              <a:rPr lang="en-US" altLang="zh-CN" dirty="0" smtClean="0"/>
              <a:t>					</a:t>
            </a:r>
            <a:r>
              <a:rPr lang="en-US" altLang="zh-CN" sz="2176" b="1" i="1" dirty="0" smtClean="0">
                <a:solidFill>
                  <a:srgbClr val="6565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</a:p>
          <a:p>
            <a:pPr>
              <a:lnSpc>
                <a:spcPts val="1500"/>
              </a:lnSpc>
              <a:tabLst>
                <a:tab pos="1181100" algn="l"/>
                <a:tab pos="5359400" algn="l"/>
                <a:tab pos="5524500" algn="l"/>
                <a:tab pos="5676900" algn="l"/>
                <a:tab pos="5930900" algn="l"/>
              </a:tabLst>
            </a:pPr>
            <a:r>
              <a:rPr lang="en-US" altLang="zh-CN" dirty="0" smtClean="0"/>
              <a:t>		</a:t>
            </a: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OrderServlet…{</a:t>
            </a:r>
          </a:p>
          <a:p>
            <a:pPr>
              <a:lnSpc>
                <a:spcPts val="1300"/>
              </a:lnSpc>
              <a:tabLst>
                <a:tab pos="1181100" algn="l"/>
                <a:tab pos="5359400" algn="l"/>
                <a:tab pos="5524500" algn="l"/>
                <a:tab pos="5676900" algn="l"/>
                <a:tab pos="5930900" algn="l"/>
              </a:tabLst>
            </a:pPr>
            <a:r>
              <a:rPr lang="en-US" altLang="zh-CN" dirty="0" smtClean="0"/>
              <a:t>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doGet(…){</a:t>
            </a:r>
          </a:p>
          <a:p>
            <a:pPr>
              <a:lnSpc>
                <a:spcPts val="1300"/>
              </a:lnSpc>
              <a:tabLst>
                <a:tab pos="1181100" algn="l"/>
                <a:tab pos="5359400" algn="l"/>
                <a:tab pos="5524500" algn="l"/>
                <a:tab pos="5676900" algn="l"/>
                <a:tab pos="5930900" algn="l"/>
              </a:tabLst>
            </a:pPr>
            <a:r>
              <a:rPr lang="en-US" altLang="zh-CN" dirty="0" smtClean="0"/>
              <a:t>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651500" y="2006600"/>
            <a:ext cx="22606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if(bean.isOrderValid(..)){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bean.saveOrder(….);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forward(“conf.jsp”);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</a:t>
            </a:r>
            <a:r>
              <a:rPr lang="en-US" altLang="zh-CN" sz="108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2176" b="1" i="1" dirty="0" smtClean="0">
                <a:solidFill>
                  <a:srgbClr val="6565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&lt;ora: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=“order”&gt;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&lt;/ora:loop&gt;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lnSpc>
                <a:spcPts val="13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176" b="1" i="1" dirty="0" smtClean="0">
                <a:solidFill>
                  <a:srgbClr val="6565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sz="16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isOrderValid(</a:t>
            </a:r>
            <a:r>
              <a:rPr lang="en-US" altLang="zh-CN" sz="163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  <a:tab pos="152400" algn="l"/>
                <a:tab pos="241300" algn="l"/>
                <a:tab pos="317500" algn="l"/>
                <a:tab pos="393700" algn="l"/>
                <a:tab pos="431800" algn="l"/>
                <a:tab pos="469900" algn="l"/>
                <a:tab pos="584200" algn="l"/>
                <a:tab pos="622300" algn="l"/>
                <a:tab pos="635000" algn="l"/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6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saveOrder(</a:t>
            </a:r>
            <a:r>
              <a:rPr lang="en-US" altLang="zh-CN" sz="163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3771900" y="2057400"/>
            <a:ext cx="1663700" cy="438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14300" algn="l"/>
                <a:tab pos="749300" algn="l"/>
              </a:tabLst>
            </a:pP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143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0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8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1727200"/>
            <a:ext cx="6134100" cy="448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9400" y="736600"/>
            <a:ext cx="2857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5200" y="4406900"/>
            <a:ext cx="5334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Life-Cycle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638547" y="3192271"/>
            <a:ext cx="1447800" cy="1447800"/>
          </a:xfrm>
          <a:custGeom>
            <a:avLst/>
            <a:gdLst>
              <a:gd name="connsiteX0" fmla="*/ 723900 w 1447800"/>
              <a:gd name="connsiteY0" fmla="*/ 0 h 1447800"/>
              <a:gd name="connsiteX1" fmla="*/ 0 w 1447800"/>
              <a:gd name="connsiteY1" fmla="*/ 723900 h 1447800"/>
              <a:gd name="connsiteX2" fmla="*/ 723900 w 1447800"/>
              <a:gd name="connsiteY2" fmla="*/ 1447800 h 1447800"/>
              <a:gd name="connsiteX3" fmla="*/ 1447800 w 1447800"/>
              <a:gd name="connsiteY3" fmla="*/ 723900 h 1447800"/>
              <a:gd name="connsiteX4" fmla="*/ 723900 w 1447800"/>
              <a:gd name="connsiteY4" fmla="*/ 0 h 144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447800">
                <a:moveTo>
                  <a:pt x="723900" y="0"/>
                </a:moveTo>
                <a:lnTo>
                  <a:pt x="0" y="723900"/>
                </a:lnTo>
                <a:lnTo>
                  <a:pt x="723900" y="1447800"/>
                </a:lnTo>
                <a:lnTo>
                  <a:pt x="1447800" y="723900"/>
                </a:lnTo>
                <a:lnTo>
                  <a:pt x="723900" y="0"/>
                </a:lnTo>
              </a:path>
            </a:pathLst>
          </a:custGeom>
          <a:solidFill>
            <a:srgbClr val="C2C2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63694" y="3218179"/>
            <a:ext cx="1448561" cy="1447800"/>
          </a:xfrm>
          <a:custGeom>
            <a:avLst/>
            <a:gdLst>
              <a:gd name="connsiteX0" fmla="*/ 723900 w 1448561"/>
              <a:gd name="connsiteY0" fmla="*/ 0 h 1447800"/>
              <a:gd name="connsiteX1" fmla="*/ 0 w 1448561"/>
              <a:gd name="connsiteY1" fmla="*/ 723900 h 1447800"/>
              <a:gd name="connsiteX2" fmla="*/ 723900 w 1448561"/>
              <a:gd name="connsiteY2" fmla="*/ 1447800 h 1447800"/>
              <a:gd name="connsiteX3" fmla="*/ 1448561 w 1448561"/>
              <a:gd name="connsiteY3" fmla="*/ 723900 h 1447800"/>
              <a:gd name="connsiteX4" fmla="*/ 723900 w 1448561"/>
              <a:gd name="connsiteY4" fmla="*/ 0 h 144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8561" h="1447800">
                <a:moveTo>
                  <a:pt x="723900" y="0"/>
                </a:moveTo>
                <a:lnTo>
                  <a:pt x="0" y="723900"/>
                </a:lnTo>
                <a:lnTo>
                  <a:pt x="723900" y="1447800"/>
                </a:lnTo>
                <a:lnTo>
                  <a:pt x="1448561" y="723900"/>
                </a:lnTo>
                <a:lnTo>
                  <a:pt x="723900" y="0"/>
                </a:lnTo>
              </a:path>
            </a:pathLst>
          </a:custGeom>
          <a:solidFill>
            <a:srgbClr val="5C5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51501" y="3205226"/>
            <a:ext cx="1447800" cy="1447800"/>
          </a:xfrm>
          <a:custGeom>
            <a:avLst/>
            <a:gdLst>
              <a:gd name="connsiteX0" fmla="*/ 723900 w 1447800"/>
              <a:gd name="connsiteY0" fmla="*/ 0 h 1447800"/>
              <a:gd name="connsiteX1" fmla="*/ 0 w 1447800"/>
              <a:gd name="connsiteY1" fmla="*/ 723900 h 1447800"/>
              <a:gd name="connsiteX2" fmla="*/ 723900 w 1447800"/>
              <a:gd name="connsiteY2" fmla="*/ 1447800 h 1447800"/>
              <a:gd name="connsiteX3" fmla="*/ 1447800 w 1447800"/>
              <a:gd name="connsiteY3" fmla="*/ 723900 h 1447800"/>
              <a:gd name="connsiteX4" fmla="*/ 723900 w 1447800"/>
              <a:gd name="connsiteY4" fmla="*/ 0 h 144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1447800">
                <a:moveTo>
                  <a:pt x="723900" y="0"/>
                </a:moveTo>
                <a:lnTo>
                  <a:pt x="0" y="723900"/>
                </a:lnTo>
                <a:lnTo>
                  <a:pt x="723900" y="1447800"/>
                </a:lnTo>
                <a:lnTo>
                  <a:pt x="1447800" y="723900"/>
                </a:lnTo>
                <a:lnTo>
                  <a:pt x="723900" y="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333747" y="5856223"/>
            <a:ext cx="2057400" cy="612648"/>
          </a:xfrm>
          <a:custGeom>
            <a:avLst/>
            <a:gdLst>
              <a:gd name="connsiteX0" fmla="*/ 0 w 2057400"/>
              <a:gd name="connsiteY0" fmla="*/ 0 h 612648"/>
              <a:gd name="connsiteX1" fmla="*/ 0 w 2057400"/>
              <a:gd name="connsiteY1" fmla="*/ 612648 h 612648"/>
              <a:gd name="connsiteX2" fmla="*/ 2057400 w 2057400"/>
              <a:gd name="connsiteY2" fmla="*/ 612648 h 612648"/>
              <a:gd name="connsiteX3" fmla="*/ 2057400 w 2057400"/>
              <a:gd name="connsiteY3" fmla="*/ 0 h 612648"/>
              <a:gd name="connsiteX4" fmla="*/ 0 w 2057400"/>
              <a:gd name="connsiteY4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0" h="612648">
                <a:moveTo>
                  <a:pt x="0" y="0"/>
                </a:moveTo>
                <a:lnTo>
                  <a:pt x="0" y="612648"/>
                </a:lnTo>
                <a:lnTo>
                  <a:pt x="2057400" y="612648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C2C2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359655" y="5882132"/>
            <a:ext cx="2056638" cy="611886"/>
          </a:xfrm>
          <a:custGeom>
            <a:avLst/>
            <a:gdLst>
              <a:gd name="connsiteX0" fmla="*/ 0 w 2056638"/>
              <a:gd name="connsiteY0" fmla="*/ 0 h 611886"/>
              <a:gd name="connsiteX1" fmla="*/ 0 w 2056638"/>
              <a:gd name="connsiteY1" fmla="*/ 611885 h 611886"/>
              <a:gd name="connsiteX2" fmla="*/ 2056638 w 2056638"/>
              <a:gd name="connsiteY2" fmla="*/ 611885 h 611886"/>
              <a:gd name="connsiteX3" fmla="*/ 2056638 w 2056638"/>
              <a:gd name="connsiteY3" fmla="*/ 0 h 611886"/>
              <a:gd name="connsiteX4" fmla="*/ 0 w 2056638"/>
              <a:gd name="connsiteY4" fmla="*/ 0 h 6118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1886">
                <a:moveTo>
                  <a:pt x="0" y="0"/>
                </a:moveTo>
                <a:lnTo>
                  <a:pt x="0" y="611885"/>
                </a:lnTo>
                <a:lnTo>
                  <a:pt x="2056638" y="611885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5C5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346701" y="5869177"/>
            <a:ext cx="2056638" cy="611886"/>
          </a:xfrm>
          <a:custGeom>
            <a:avLst/>
            <a:gdLst>
              <a:gd name="connsiteX0" fmla="*/ 0 w 2056638"/>
              <a:gd name="connsiteY0" fmla="*/ 0 h 611886"/>
              <a:gd name="connsiteX1" fmla="*/ 0 w 2056638"/>
              <a:gd name="connsiteY1" fmla="*/ 611885 h 611886"/>
              <a:gd name="connsiteX2" fmla="*/ 2056638 w 2056638"/>
              <a:gd name="connsiteY2" fmla="*/ 611885 h 611886"/>
              <a:gd name="connsiteX3" fmla="*/ 2056638 w 2056638"/>
              <a:gd name="connsiteY3" fmla="*/ 0 h 611886"/>
              <a:gd name="connsiteX4" fmla="*/ 0 w 2056638"/>
              <a:gd name="connsiteY4" fmla="*/ 0 h 6118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1886">
                <a:moveTo>
                  <a:pt x="0" y="0"/>
                </a:moveTo>
                <a:lnTo>
                  <a:pt x="0" y="611885"/>
                </a:lnTo>
                <a:lnTo>
                  <a:pt x="2056638" y="611885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438148" y="4332223"/>
            <a:ext cx="2056638" cy="612648"/>
          </a:xfrm>
          <a:custGeom>
            <a:avLst/>
            <a:gdLst>
              <a:gd name="connsiteX0" fmla="*/ 0 w 2056638"/>
              <a:gd name="connsiteY0" fmla="*/ 0 h 612648"/>
              <a:gd name="connsiteX1" fmla="*/ 0 w 2056638"/>
              <a:gd name="connsiteY1" fmla="*/ 612648 h 612648"/>
              <a:gd name="connsiteX2" fmla="*/ 2056638 w 2056638"/>
              <a:gd name="connsiteY2" fmla="*/ 612648 h 612648"/>
              <a:gd name="connsiteX3" fmla="*/ 2056638 w 2056638"/>
              <a:gd name="connsiteY3" fmla="*/ 0 h 612648"/>
              <a:gd name="connsiteX4" fmla="*/ 0 w 2056638"/>
              <a:gd name="connsiteY4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2648">
                <a:moveTo>
                  <a:pt x="0" y="0"/>
                </a:moveTo>
                <a:lnTo>
                  <a:pt x="0" y="612648"/>
                </a:lnTo>
                <a:lnTo>
                  <a:pt x="2056638" y="612648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C2C2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64055" y="4358132"/>
            <a:ext cx="2056638" cy="611886"/>
          </a:xfrm>
          <a:custGeom>
            <a:avLst/>
            <a:gdLst>
              <a:gd name="connsiteX0" fmla="*/ 0 w 2056638"/>
              <a:gd name="connsiteY0" fmla="*/ 0 h 611886"/>
              <a:gd name="connsiteX1" fmla="*/ 0 w 2056638"/>
              <a:gd name="connsiteY1" fmla="*/ 611885 h 611886"/>
              <a:gd name="connsiteX2" fmla="*/ 2056638 w 2056638"/>
              <a:gd name="connsiteY2" fmla="*/ 611885 h 611886"/>
              <a:gd name="connsiteX3" fmla="*/ 2056638 w 2056638"/>
              <a:gd name="connsiteY3" fmla="*/ 0 h 611886"/>
              <a:gd name="connsiteX4" fmla="*/ 0 w 2056638"/>
              <a:gd name="connsiteY4" fmla="*/ 0 h 6118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1886">
                <a:moveTo>
                  <a:pt x="0" y="0"/>
                </a:moveTo>
                <a:lnTo>
                  <a:pt x="0" y="611885"/>
                </a:lnTo>
                <a:lnTo>
                  <a:pt x="2056638" y="611885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5C5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51101" y="4345177"/>
            <a:ext cx="2056638" cy="612648"/>
          </a:xfrm>
          <a:custGeom>
            <a:avLst/>
            <a:gdLst>
              <a:gd name="connsiteX0" fmla="*/ 0 w 2056638"/>
              <a:gd name="connsiteY0" fmla="*/ 0 h 612648"/>
              <a:gd name="connsiteX1" fmla="*/ 0 w 2056638"/>
              <a:gd name="connsiteY1" fmla="*/ 612648 h 612648"/>
              <a:gd name="connsiteX2" fmla="*/ 2056637 w 2056638"/>
              <a:gd name="connsiteY2" fmla="*/ 612648 h 612648"/>
              <a:gd name="connsiteX3" fmla="*/ 2056637 w 2056638"/>
              <a:gd name="connsiteY3" fmla="*/ 0 h 612648"/>
              <a:gd name="connsiteX4" fmla="*/ 0 w 2056638"/>
              <a:gd name="connsiteY4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2648">
                <a:moveTo>
                  <a:pt x="0" y="0"/>
                </a:moveTo>
                <a:lnTo>
                  <a:pt x="0" y="612648"/>
                </a:lnTo>
                <a:lnTo>
                  <a:pt x="2056637" y="612648"/>
                </a:lnTo>
                <a:lnTo>
                  <a:pt x="2056637" y="0"/>
                </a:lnTo>
                <a:lnTo>
                  <a:pt x="0" y="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38148" y="5246623"/>
            <a:ext cx="2056638" cy="612648"/>
          </a:xfrm>
          <a:custGeom>
            <a:avLst/>
            <a:gdLst>
              <a:gd name="connsiteX0" fmla="*/ 0 w 2056638"/>
              <a:gd name="connsiteY0" fmla="*/ 0 h 612648"/>
              <a:gd name="connsiteX1" fmla="*/ 0 w 2056638"/>
              <a:gd name="connsiteY1" fmla="*/ 612648 h 612648"/>
              <a:gd name="connsiteX2" fmla="*/ 2056638 w 2056638"/>
              <a:gd name="connsiteY2" fmla="*/ 612648 h 612648"/>
              <a:gd name="connsiteX3" fmla="*/ 2056638 w 2056638"/>
              <a:gd name="connsiteY3" fmla="*/ 0 h 612648"/>
              <a:gd name="connsiteX4" fmla="*/ 0 w 2056638"/>
              <a:gd name="connsiteY4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2648">
                <a:moveTo>
                  <a:pt x="0" y="0"/>
                </a:moveTo>
                <a:lnTo>
                  <a:pt x="0" y="612648"/>
                </a:lnTo>
                <a:lnTo>
                  <a:pt x="2056638" y="612648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C2C2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64055" y="5271770"/>
            <a:ext cx="2056638" cy="612648"/>
          </a:xfrm>
          <a:custGeom>
            <a:avLst/>
            <a:gdLst>
              <a:gd name="connsiteX0" fmla="*/ 0 w 2056638"/>
              <a:gd name="connsiteY0" fmla="*/ 0 h 612648"/>
              <a:gd name="connsiteX1" fmla="*/ 0 w 2056638"/>
              <a:gd name="connsiteY1" fmla="*/ 612648 h 612648"/>
              <a:gd name="connsiteX2" fmla="*/ 2056638 w 2056638"/>
              <a:gd name="connsiteY2" fmla="*/ 612648 h 612648"/>
              <a:gd name="connsiteX3" fmla="*/ 2056638 w 2056638"/>
              <a:gd name="connsiteY3" fmla="*/ 0 h 612648"/>
              <a:gd name="connsiteX4" fmla="*/ 0 w 2056638"/>
              <a:gd name="connsiteY4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2648">
                <a:moveTo>
                  <a:pt x="0" y="0"/>
                </a:moveTo>
                <a:lnTo>
                  <a:pt x="0" y="612648"/>
                </a:lnTo>
                <a:lnTo>
                  <a:pt x="2056638" y="612648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5C5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51101" y="5259577"/>
            <a:ext cx="2056638" cy="611886"/>
          </a:xfrm>
          <a:custGeom>
            <a:avLst/>
            <a:gdLst>
              <a:gd name="connsiteX0" fmla="*/ 0 w 2056638"/>
              <a:gd name="connsiteY0" fmla="*/ 0 h 611886"/>
              <a:gd name="connsiteX1" fmla="*/ 0 w 2056638"/>
              <a:gd name="connsiteY1" fmla="*/ 611885 h 611886"/>
              <a:gd name="connsiteX2" fmla="*/ 2056637 w 2056638"/>
              <a:gd name="connsiteY2" fmla="*/ 611885 h 611886"/>
              <a:gd name="connsiteX3" fmla="*/ 2056637 w 2056638"/>
              <a:gd name="connsiteY3" fmla="*/ 0 h 611886"/>
              <a:gd name="connsiteX4" fmla="*/ 0 w 2056638"/>
              <a:gd name="connsiteY4" fmla="*/ 0 h 6118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1886">
                <a:moveTo>
                  <a:pt x="0" y="0"/>
                </a:moveTo>
                <a:lnTo>
                  <a:pt x="0" y="611885"/>
                </a:lnTo>
                <a:lnTo>
                  <a:pt x="2056637" y="611885"/>
                </a:lnTo>
                <a:lnTo>
                  <a:pt x="2056637" y="0"/>
                </a:lnTo>
                <a:lnTo>
                  <a:pt x="0" y="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451607" y="3900932"/>
            <a:ext cx="2199893" cy="229361"/>
          </a:xfrm>
          <a:custGeom>
            <a:avLst/>
            <a:gdLst>
              <a:gd name="connsiteX0" fmla="*/ 2199893 w 2199893"/>
              <a:gd name="connsiteY0" fmla="*/ 57150 h 229361"/>
              <a:gd name="connsiteX1" fmla="*/ 2199893 w 2199893"/>
              <a:gd name="connsiteY1" fmla="*/ 0 h 229361"/>
              <a:gd name="connsiteX2" fmla="*/ 0 w 2199893"/>
              <a:gd name="connsiteY2" fmla="*/ 0 h 229361"/>
              <a:gd name="connsiteX3" fmla="*/ 0 w 2199893"/>
              <a:gd name="connsiteY3" fmla="*/ 229361 h 229361"/>
              <a:gd name="connsiteX4" fmla="*/ 57150 w 2199893"/>
              <a:gd name="connsiteY4" fmla="*/ 229361 h 229361"/>
              <a:gd name="connsiteX5" fmla="*/ 57150 w 2199893"/>
              <a:gd name="connsiteY5" fmla="*/ 28194 h 229361"/>
              <a:gd name="connsiteX6" fmla="*/ 28194 w 2199893"/>
              <a:gd name="connsiteY6" fmla="*/ 28194 h 229361"/>
              <a:gd name="connsiteX7" fmla="*/ 28194 w 2199893"/>
              <a:gd name="connsiteY7" fmla="*/ 57150 h 229361"/>
              <a:gd name="connsiteX8" fmla="*/ 2199893 w 2199893"/>
              <a:gd name="connsiteY8" fmla="*/ 57150 h 229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199893" h="229361">
                <a:moveTo>
                  <a:pt x="2199893" y="57150"/>
                </a:moveTo>
                <a:lnTo>
                  <a:pt x="2199893" y="0"/>
                </a:lnTo>
                <a:lnTo>
                  <a:pt x="0" y="0"/>
                </a:lnTo>
                <a:lnTo>
                  <a:pt x="0" y="229361"/>
                </a:lnTo>
                <a:lnTo>
                  <a:pt x="57150" y="229361"/>
                </a:lnTo>
                <a:lnTo>
                  <a:pt x="57150" y="28194"/>
                </a:lnTo>
                <a:lnTo>
                  <a:pt x="28194" y="28194"/>
                </a:lnTo>
                <a:lnTo>
                  <a:pt x="28194" y="57150"/>
                </a:lnTo>
                <a:lnTo>
                  <a:pt x="2199893" y="5715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370073" y="4128007"/>
            <a:ext cx="217932" cy="217170"/>
          </a:xfrm>
          <a:custGeom>
            <a:avLst/>
            <a:gdLst>
              <a:gd name="connsiteX0" fmla="*/ 0 w 217932"/>
              <a:gd name="connsiteY0" fmla="*/ 0 h 217170"/>
              <a:gd name="connsiteX1" fmla="*/ 109727 w 217932"/>
              <a:gd name="connsiteY1" fmla="*/ 217170 h 217170"/>
              <a:gd name="connsiteX2" fmla="*/ 217932 w 217932"/>
              <a:gd name="connsiteY2" fmla="*/ 0 h 217170"/>
              <a:gd name="connsiteX3" fmla="*/ 0 w 217932"/>
              <a:gd name="connsiteY3" fmla="*/ 0 h 217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7932" h="217170">
                <a:moveTo>
                  <a:pt x="0" y="0"/>
                </a:moveTo>
                <a:lnTo>
                  <a:pt x="109727" y="217170"/>
                </a:lnTo>
                <a:lnTo>
                  <a:pt x="217932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451607" y="4957826"/>
            <a:ext cx="57150" cy="87629"/>
          </a:xfrm>
          <a:custGeom>
            <a:avLst/>
            <a:gdLst>
              <a:gd name="connsiteX0" fmla="*/ 0 w 57150"/>
              <a:gd name="connsiteY0" fmla="*/ 0 h 87629"/>
              <a:gd name="connsiteX1" fmla="*/ 0 w 57150"/>
              <a:gd name="connsiteY1" fmla="*/ 87629 h 87629"/>
              <a:gd name="connsiteX2" fmla="*/ 57150 w 57150"/>
              <a:gd name="connsiteY2" fmla="*/ 87629 h 87629"/>
              <a:gd name="connsiteX3" fmla="*/ 57150 w 57150"/>
              <a:gd name="connsiteY3" fmla="*/ 0 h 87629"/>
              <a:gd name="connsiteX4" fmla="*/ 0 w 57150"/>
              <a:gd name="connsiteY4" fmla="*/ 0 h 876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" h="87629">
                <a:moveTo>
                  <a:pt x="0" y="0"/>
                </a:moveTo>
                <a:lnTo>
                  <a:pt x="0" y="87629"/>
                </a:lnTo>
                <a:lnTo>
                  <a:pt x="57150" y="87629"/>
                </a:lnTo>
                <a:lnTo>
                  <a:pt x="57150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370073" y="5042407"/>
            <a:ext cx="217932" cy="217170"/>
          </a:xfrm>
          <a:custGeom>
            <a:avLst/>
            <a:gdLst>
              <a:gd name="connsiteX0" fmla="*/ 0 w 217932"/>
              <a:gd name="connsiteY0" fmla="*/ 0 h 217170"/>
              <a:gd name="connsiteX1" fmla="*/ 109727 w 217932"/>
              <a:gd name="connsiteY1" fmla="*/ 217170 h 217170"/>
              <a:gd name="connsiteX2" fmla="*/ 217932 w 217932"/>
              <a:gd name="connsiteY2" fmla="*/ 0 h 217170"/>
              <a:gd name="connsiteX3" fmla="*/ 0 w 217932"/>
              <a:gd name="connsiteY3" fmla="*/ 0 h 217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7932" h="217170">
                <a:moveTo>
                  <a:pt x="0" y="0"/>
                </a:moveTo>
                <a:lnTo>
                  <a:pt x="109727" y="217170"/>
                </a:lnTo>
                <a:lnTo>
                  <a:pt x="217932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451607" y="5872225"/>
            <a:ext cx="1680972" cy="332232"/>
          </a:xfrm>
          <a:custGeom>
            <a:avLst/>
            <a:gdLst>
              <a:gd name="connsiteX0" fmla="*/ 57150 w 1680972"/>
              <a:gd name="connsiteY0" fmla="*/ 0 h 332232"/>
              <a:gd name="connsiteX1" fmla="*/ 0 w 1680972"/>
              <a:gd name="connsiteY1" fmla="*/ 0 h 332232"/>
              <a:gd name="connsiteX2" fmla="*/ 0 w 1680972"/>
              <a:gd name="connsiteY2" fmla="*/ 332232 h 332232"/>
              <a:gd name="connsiteX3" fmla="*/ 1680972 w 1680972"/>
              <a:gd name="connsiteY3" fmla="*/ 332232 h 332232"/>
              <a:gd name="connsiteX4" fmla="*/ 1680972 w 1680972"/>
              <a:gd name="connsiteY4" fmla="*/ 274320 h 332232"/>
              <a:gd name="connsiteX5" fmla="*/ 28194 w 1680972"/>
              <a:gd name="connsiteY5" fmla="*/ 274320 h 332232"/>
              <a:gd name="connsiteX6" fmla="*/ 28194 w 1680972"/>
              <a:gd name="connsiteY6" fmla="*/ 303276 h 332232"/>
              <a:gd name="connsiteX7" fmla="*/ 57150 w 1680972"/>
              <a:gd name="connsiteY7" fmla="*/ 303276 h 332232"/>
              <a:gd name="connsiteX8" fmla="*/ 57150 w 1680972"/>
              <a:gd name="connsiteY8" fmla="*/ 0 h 332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0972" h="332232">
                <a:moveTo>
                  <a:pt x="57150" y="0"/>
                </a:moveTo>
                <a:lnTo>
                  <a:pt x="0" y="0"/>
                </a:lnTo>
                <a:lnTo>
                  <a:pt x="0" y="332232"/>
                </a:lnTo>
                <a:lnTo>
                  <a:pt x="1680972" y="332232"/>
                </a:lnTo>
                <a:lnTo>
                  <a:pt x="1680972" y="274320"/>
                </a:lnTo>
                <a:lnTo>
                  <a:pt x="28194" y="274320"/>
                </a:lnTo>
                <a:lnTo>
                  <a:pt x="28194" y="303276"/>
                </a:lnTo>
                <a:lnTo>
                  <a:pt x="57150" y="303276"/>
                </a:lnTo>
                <a:lnTo>
                  <a:pt x="5715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128770" y="6068060"/>
            <a:ext cx="217931" cy="217170"/>
          </a:xfrm>
          <a:custGeom>
            <a:avLst/>
            <a:gdLst>
              <a:gd name="connsiteX0" fmla="*/ 0 w 217931"/>
              <a:gd name="connsiteY0" fmla="*/ 217170 h 217170"/>
              <a:gd name="connsiteX1" fmla="*/ 217931 w 217931"/>
              <a:gd name="connsiteY1" fmla="*/ 107441 h 217170"/>
              <a:gd name="connsiteX2" fmla="*/ 0 w 217931"/>
              <a:gd name="connsiteY2" fmla="*/ 0 h 217170"/>
              <a:gd name="connsiteX3" fmla="*/ 0 w 217931"/>
              <a:gd name="connsiteY3" fmla="*/ 217170 h 217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7931" h="217170">
                <a:moveTo>
                  <a:pt x="0" y="217170"/>
                </a:moveTo>
                <a:lnTo>
                  <a:pt x="217931" y="107441"/>
                </a:lnTo>
                <a:lnTo>
                  <a:pt x="0" y="0"/>
                </a:lnTo>
                <a:lnTo>
                  <a:pt x="0" y="21717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347207" y="4653026"/>
            <a:ext cx="56388" cy="1002030"/>
          </a:xfrm>
          <a:custGeom>
            <a:avLst/>
            <a:gdLst>
              <a:gd name="connsiteX0" fmla="*/ 0 w 56388"/>
              <a:gd name="connsiteY0" fmla="*/ 0 h 1002030"/>
              <a:gd name="connsiteX1" fmla="*/ 0 w 56388"/>
              <a:gd name="connsiteY1" fmla="*/ 1002029 h 1002030"/>
              <a:gd name="connsiteX2" fmla="*/ 56388 w 56388"/>
              <a:gd name="connsiteY2" fmla="*/ 1002029 h 1002030"/>
              <a:gd name="connsiteX3" fmla="*/ 56388 w 56388"/>
              <a:gd name="connsiteY3" fmla="*/ 0 h 1002030"/>
              <a:gd name="connsiteX4" fmla="*/ 0 w 56388"/>
              <a:gd name="connsiteY4" fmla="*/ 0 h 1002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1002030">
                <a:moveTo>
                  <a:pt x="0" y="0"/>
                </a:moveTo>
                <a:lnTo>
                  <a:pt x="0" y="1002029"/>
                </a:lnTo>
                <a:lnTo>
                  <a:pt x="56388" y="1002029"/>
                </a:lnTo>
                <a:lnTo>
                  <a:pt x="56388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265673" y="5651245"/>
            <a:ext cx="217932" cy="217932"/>
          </a:xfrm>
          <a:custGeom>
            <a:avLst/>
            <a:gdLst>
              <a:gd name="connsiteX0" fmla="*/ 0 w 217932"/>
              <a:gd name="connsiteY0" fmla="*/ 0 h 217932"/>
              <a:gd name="connsiteX1" fmla="*/ 109727 w 217932"/>
              <a:gd name="connsiteY1" fmla="*/ 217932 h 217932"/>
              <a:gd name="connsiteX2" fmla="*/ 217932 w 217932"/>
              <a:gd name="connsiteY2" fmla="*/ 0 h 217932"/>
              <a:gd name="connsiteX3" fmla="*/ 0 w 217932"/>
              <a:gd name="connsiteY3" fmla="*/ 0 h 217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7932" h="217932">
                <a:moveTo>
                  <a:pt x="0" y="0"/>
                </a:moveTo>
                <a:lnTo>
                  <a:pt x="109727" y="217932"/>
                </a:lnTo>
                <a:lnTo>
                  <a:pt x="217932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333747" y="1287272"/>
            <a:ext cx="2057400" cy="612648"/>
          </a:xfrm>
          <a:custGeom>
            <a:avLst/>
            <a:gdLst>
              <a:gd name="connsiteX0" fmla="*/ 0 w 2057400"/>
              <a:gd name="connsiteY0" fmla="*/ 0 h 612648"/>
              <a:gd name="connsiteX1" fmla="*/ 0 w 2057400"/>
              <a:gd name="connsiteY1" fmla="*/ 612648 h 612648"/>
              <a:gd name="connsiteX2" fmla="*/ 2057400 w 2057400"/>
              <a:gd name="connsiteY2" fmla="*/ 612648 h 612648"/>
              <a:gd name="connsiteX3" fmla="*/ 2057400 w 2057400"/>
              <a:gd name="connsiteY3" fmla="*/ 0 h 612648"/>
              <a:gd name="connsiteX4" fmla="*/ 0 w 2057400"/>
              <a:gd name="connsiteY4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0" h="612648">
                <a:moveTo>
                  <a:pt x="0" y="0"/>
                </a:moveTo>
                <a:lnTo>
                  <a:pt x="0" y="612648"/>
                </a:lnTo>
                <a:lnTo>
                  <a:pt x="2057400" y="612648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C2C2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359655" y="1313180"/>
            <a:ext cx="2056638" cy="611886"/>
          </a:xfrm>
          <a:custGeom>
            <a:avLst/>
            <a:gdLst>
              <a:gd name="connsiteX0" fmla="*/ 0 w 2056638"/>
              <a:gd name="connsiteY0" fmla="*/ 0 h 611886"/>
              <a:gd name="connsiteX1" fmla="*/ 0 w 2056638"/>
              <a:gd name="connsiteY1" fmla="*/ 611886 h 611886"/>
              <a:gd name="connsiteX2" fmla="*/ 2056638 w 2056638"/>
              <a:gd name="connsiteY2" fmla="*/ 611886 h 611886"/>
              <a:gd name="connsiteX3" fmla="*/ 2056638 w 2056638"/>
              <a:gd name="connsiteY3" fmla="*/ 0 h 611886"/>
              <a:gd name="connsiteX4" fmla="*/ 0 w 2056638"/>
              <a:gd name="connsiteY4" fmla="*/ 0 h 6118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1886">
                <a:moveTo>
                  <a:pt x="0" y="0"/>
                </a:moveTo>
                <a:lnTo>
                  <a:pt x="0" y="611886"/>
                </a:lnTo>
                <a:lnTo>
                  <a:pt x="2056638" y="611886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5C5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346701" y="1300225"/>
            <a:ext cx="2056638" cy="612648"/>
          </a:xfrm>
          <a:custGeom>
            <a:avLst/>
            <a:gdLst>
              <a:gd name="connsiteX0" fmla="*/ 0 w 2056638"/>
              <a:gd name="connsiteY0" fmla="*/ 0 h 612648"/>
              <a:gd name="connsiteX1" fmla="*/ 0 w 2056638"/>
              <a:gd name="connsiteY1" fmla="*/ 612648 h 612648"/>
              <a:gd name="connsiteX2" fmla="*/ 2056638 w 2056638"/>
              <a:gd name="connsiteY2" fmla="*/ 612648 h 612648"/>
              <a:gd name="connsiteX3" fmla="*/ 2056638 w 2056638"/>
              <a:gd name="connsiteY3" fmla="*/ 0 h 612648"/>
              <a:gd name="connsiteX4" fmla="*/ 0 w 2056638"/>
              <a:gd name="connsiteY4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638" h="612648">
                <a:moveTo>
                  <a:pt x="0" y="0"/>
                </a:moveTo>
                <a:lnTo>
                  <a:pt x="0" y="612648"/>
                </a:lnTo>
                <a:lnTo>
                  <a:pt x="2056638" y="612648"/>
                </a:lnTo>
                <a:lnTo>
                  <a:pt x="2056638" y="0"/>
                </a:lnTo>
                <a:lnTo>
                  <a:pt x="0" y="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333747" y="2201672"/>
            <a:ext cx="2057400" cy="613409"/>
          </a:xfrm>
          <a:custGeom>
            <a:avLst/>
            <a:gdLst>
              <a:gd name="connsiteX0" fmla="*/ 101346 w 2057400"/>
              <a:gd name="connsiteY0" fmla="*/ 0 h 613409"/>
              <a:gd name="connsiteX1" fmla="*/ 81534 w 2057400"/>
              <a:gd name="connsiteY1" fmla="*/ 2285 h 613409"/>
              <a:gd name="connsiteX2" fmla="*/ 62484 w 2057400"/>
              <a:gd name="connsiteY2" fmla="*/ 8381 h 613409"/>
              <a:gd name="connsiteX3" fmla="*/ 44958 w 2057400"/>
              <a:gd name="connsiteY3" fmla="*/ 17525 h 613409"/>
              <a:gd name="connsiteX4" fmla="*/ 30479 w 2057400"/>
              <a:gd name="connsiteY4" fmla="*/ 30479 h 613409"/>
              <a:gd name="connsiteX5" fmla="*/ 17526 w 2057400"/>
              <a:gd name="connsiteY5" fmla="*/ 44958 h 613409"/>
              <a:gd name="connsiteX6" fmla="*/ 8382 w 2057400"/>
              <a:gd name="connsiteY6" fmla="*/ 61722 h 613409"/>
              <a:gd name="connsiteX7" fmla="*/ 1523 w 2057400"/>
              <a:gd name="connsiteY7" fmla="*/ 80772 h 613409"/>
              <a:gd name="connsiteX8" fmla="*/ 0 w 2057400"/>
              <a:gd name="connsiteY8" fmla="*/ 102108 h 613409"/>
              <a:gd name="connsiteX9" fmla="*/ 0 w 2057400"/>
              <a:gd name="connsiteY9" fmla="*/ 511301 h 613409"/>
              <a:gd name="connsiteX10" fmla="*/ 1523 w 2057400"/>
              <a:gd name="connsiteY10" fmla="*/ 531875 h 613409"/>
              <a:gd name="connsiteX11" fmla="*/ 8382 w 2057400"/>
              <a:gd name="connsiteY11" fmla="*/ 550925 h 613409"/>
              <a:gd name="connsiteX12" fmla="*/ 17526 w 2057400"/>
              <a:gd name="connsiteY12" fmla="*/ 568451 h 613409"/>
              <a:gd name="connsiteX13" fmla="*/ 30479 w 2057400"/>
              <a:gd name="connsiteY13" fmla="*/ 582929 h 613409"/>
              <a:gd name="connsiteX14" fmla="*/ 44958 w 2057400"/>
              <a:gd name="connsiteY14" fmla="*/ 595883 h 613409"/>
              <a:gd name="connsiteX15" fmla="*/ 62484 w 2057400"/>
              <a:gd name="connsiteY15" fmla="*/ 605027 h 613409"/>
              <a:gd name="connsiteX16" fmla="*/ 81534 w 2057400"/>
              <a:gd name="connsiteY16" fmla="*/ 611123 h 613409"/>
              <a:gd name="connsiteX17" fmla="*/ 101346 w 2057400"/>
              <a:gd name="connsiteY17" fmla="*/ 613409 h 613409"/>
              <a:gd name="connsiteX18" fmla="*/ 1956053 w 2057400"/>
              <a:gd name="connsiteY18" fmla="*/ 613409 h 613409"/>
              <a:gd name="connsiteX19" fmla="*/ 1976627 w 2057400"/>
              <a:gd name="connsiteY19" fmla="*/ 611123 h 613409"/>
              <a:gd name="connsiteX20" fmla="*/ 1995677 w 2057400"/>
              <a:gd name="connsiteY20" fmla="*/ 605027 h 613409"/>
              <a:gd name="connsiteX21" fmla="*/ 2013204 w 2057400"/>
              <a:gd name="connsiteY21" fmla="*/ 595883 h 613409"/>
              <a:gd name="connsiteX22" fmla="*/ 2027682 w 2057400"/>
              <a:gd name="connsiteY22" fmla="*/ 582929 h 613409"/>
              <a:gd name="connsiteX23" fmla="*/ 2039873 w 2057400"/>
              <a:gd name="connsiteY23" fmla="*/ 568451 h 613409"/>
              <a:gd name="connsiteX24" fmla="*/ 2049780 w 2057400"/>
              <a:gd name="connsiteY24" fmla="*/ 550925 h 613409"/>
              <a:gd name="connsiteX25" fmla="*/ 2055876 w 2057400"/>
              <a:gd name="connsiteY25" fmla="*/ 531875 h 613409"/>
              <a:gd name="connsiteX26" fmla="*/ 2057400 w 2057400"/>
              <a:gd name="connsiteY26" fmla="*/ 511301 h 613409"/>
              <a:gd name="connsiteX27" fmla="*/ 2057400 w 2057400"/>
              <a:gd name="connsiteY27" fmla="*/ 102108 h 613409"/>
              <a:gd name="connsiteX28" fmla="*/ 2055876 w 2057400"/>
              <a:gd name="connsiteY28" fmla="*/ 80772 h 613409"/>
              <a:gd name="connsiteX29" fmla="*/ 2049780 w 2057400"/>
              <a:gd name="connsiteY29" fmla="*/ 61722 h 613409"/>
              <a:gd name="connsiteX30" fmla="*/ 2039873 w 2057400"/>
              <a:gd name="connsiteY30" fmla="*/ 44958 h 613409"/>
              <a:gd name="connsiteX31" fmla="*/ 2027682 w 2057400"/>
              <a:gd name="connsiteY31" fmla="*/ 30479 h 613409"/>
              <a:gd name="connsiteX32" fmla="*/ 2013204 w 2057400"/>
              <a:gd name="connsiteY32" fmla="*/ 17525 h 613409"/>
              <a:gd name="connsiteX33" fmla="*/ 1995677 w 2057400"/>
              <a:gd name="connsiteY33" fmla="*/ 8381 h 613409"/>
              <a:gd name="connsiteX34" fmla="*/ 1976627 w 2057400"/>
              <a:gd name="connsiteY34" fmla="*/ 2285 h 613409"/>
              <a:gd name="connsiteX35" fmla="*/ 1956053 w 2057400"/>
              <a:gd name="connsiteY35" fmla="*/ 0 h 613409"/>
              <a:gd name="connsiteX36" fmla="*/ 101346 w 2057400"/>
              <a:gd name="connsiteY36" fmla="*/ 0 h 613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057400" h="613409">
                <a:moveTo>
                  <a:pt x="101346" y="0"/>
                </a:moveTo>
                <a:lnTo>
                  <a:pt x="81534" y="2285"/>
                </a:lnTo>
                <a:lnTo>
                  <a:pt x="62484" y="8381"/>
                </a:lnTo>
                <a:lnTo>
                  <a:pt x="44958" y="17525"/>
                </a:lnTo>
                <a:lnTo>
                  <a:pt x="30479" y="30479"/>
                </a:lnTo>
                <a:lnTo>
                  <a:pt x="17526" y="44958"/>
                </a:lnTo>
                <a:lnTo>
                  <a:pt x="8382" y="61722"/>
                </a:lnTo>
                <a:lnTo>
                  <a:pt x="1523" y="80772"/>
                </a:lnTo>
                <a:lnTo>
                  <a:pt x="0" y="102108"/>
                </a:lnTo>
                <a:lnTo>
                  <a:pt x="0" y="511301"/>
                </a:lnTo>
                <a:lnTo>
                  <a:pt x="1523" y="531875"/>
                </a:lnTo>
                <a:lnTo>
                  <a:pt x="8382" y="550925"/>
                </a:lnTo>
                <a:lnTo>
                  <a:pt x="17526" y="568451"/>
                </a:lnTo>
                <a:lnTo>
                  <a:pt x="30479" y="582929"/>
                </a:lnTo>
                <a:lnTo>
                  <a:pt x="44958" y="595883"/>
                </a:lnTo>
                <a:lnTo>
                  <a:pt x="62484" y="605027"/>
                </a:lnTo>
                <a:lnTo>
                  <a:pt x="81534" y="611123"/>
                </a:lnTo>
                <a:lnTo>
                  <a:pt x="101346" y="613409"/>
                </a:lnTo>
                <a:lnTo>
                  <a:pt x="1956053" y="613409"/>
                </a:lnTo>
                <a:lnTo>
                  <a:pt x="1976627" y="611123"/>
                </a:lnTo>
                <a:lnTo>
                  <a:pt x="1995677" y="605027"/>
                </a:lnTo>
                <a:lnTo>
                  <a:pt x="2013204" y="595883"/>
                </a:lnTo>
                <a:lnTo>
                  <a:pt x="2027682" y="582929"/>
                </a:lnTo>
                <a:lnTo>
                  <a:pt x="2039873" y="568451"/>
                </a:lnTo>
                <a:lnTo>
                  <a:pt x="2049780" y="550925"/>
                </a:lnTo>
                <a:lnTo>
                  <a:pt x="2055876" y="531875"/>
                </a:lnTo>
                <a:lnTo>
                  <a:pt x="2057400" y="511301"/>
                </a:lnTo>
                <a:lnTo>
                  <a:pt x="2057400" y="102108"/>
                </a:lnTo>
                <a:lnTo>
                  <a:pt x="2055876" y="80772"/>
                </a:lnTo>
                <a:lnTo>
                  <a:pt x="2049780" y="61722"/>
                </a:lnTo>
                <a:lnTo>
                  <a:pt x="2039873" y="44958"/>
                </a:lnTo>
                <a:lnTo>
                  <a:pt x="2027682" y="30479"/>
                </a:lnTo>
                <a:lnTo>
                  <a:pt x="2013204" y="17525"/>
                </a:lnTo>
                <a:lnTo>
                  <a:pt x="1995677" y="8381"/>
                </a:lnTo>
                <a:lnTo>
                  <a:pt x="1976627" y="2285"/>
                </a:lnTo>
                <a:lnTo>
                  <a:pt x="1956053" y="0"/>
                </a:lnTo>
                <a:lnTo>
                  <a:pt x="101346" y="0"/>
                </a:lnTo>
              </a:path>
            </a:pathLst>
          </a:custGeom>
          <a:solidFill>
            <a:srgbClr val="C2C2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359655" y="2227580"/>
            <a:ext cx="2057399" cy="612647"/>
          </a:xfrm>
          <a:custGeom>
            <a:avLst/>
            <a:gdLst>
              <a:gd name="connsiteX0" fmla="*/ 101345 w 2057399"/>
              <a:gd name="connsiteY0" fmla="*/ 0 h 612647"/>
              <a:gd name="connsiteX1" fmla="*/ 80771 w 2057399"/>
              <a:gd name="connsiteY1" fmla="*/ 1523 h 612647"/>
              <a:gd name="connsiteX2" fmla="*/ 61721 w 2057399"/>
              <a:gd name="connsiteY2" fmla="*/ 7619 h 612647"/>
              <a:gd name="connsiteX3" fmla="*/ 44195 w 2057399"/>
              <a:gd name="connsiteY3" fmla="*/ 16763 h 612647"/>
              <a:gd name="connsiteX4" fmla="*/ 29717 w 2057399"/>
              <a:gd name="connsiteY4" fmla="*/ 29717 h 612647"/>
              <a:gd name="connsiteX5" fmla="*/ 16764 w 2057399"/>
              <a:gd name="connsiteY5" fmla="*/ 44195 h 612647"/>
              <a:gd name="connsiteX6" fmla="*/ 7620 w 2057399"/>
              <a:gd name="connsiteY6" fmla="*/ 61721 h 612647"/>
              <a:gd name="connsiteX7" fmla="*/ 1523 w 2057399"/>
              <a:gd name="connsiteY7" fmla="*/ 80771 h 612647"/>
              <a:gd name="connsiteX8" fmla="*/ 0 w 2057399"/>
              <a:gd name="connsiteY8" fmla="*/ 101345 h 612647"/>
              <a:gd name="connsiteX9" fmla="*/ 0 w 2057399"/>
              <a:gd name="connsiteY9" fmla="*/ 511301 h 612647"/>
              <a:gd name="connsiteX10" fmla="*/ 1523 w 2057399"/>
              <a:gd name="connsiteY10" fmla="*/ 531113 h 612647"/>
              <a:gd name="connsiteX11" fmla="*/ 7620 w 2057399"/>
              <a:gd name="connsiteY11" fmla="*/ 550163 h 612647"/>
              <a:gd name="connsiteX12" fmla="*/ 16764 w 2057399"/>
              <a:gd name="connsiteY12" fmla="*/ 568451 h 612647"/>
              <a:gd name="connsiteX13" fmla="*/ 29717 w 2057399"/>
              <a:gd name="connsiteY13" fmla="*/ 582167 h 612647"/>
              <a:gd name="connsiteX14" fmla="*/ 44195 w 2057399"/>
              <a:gd name="connsiteY14" fmla="*/ 595121 h 612647"/>
              <a:gd name="connsiteX15" fmla="*/ 61721 w 2057399"/>
              <a:gd name="connsiteY15" fmla="*/ 604265 h 612647"/>
              <a:gd name="connsiteX16" fmla="*/ 80771 w 2057399"/>
              <a:gd name="connsiteY16" fmla="*/ 611123 h 612647"/>
              <a:gd name="connsiteX17" fmla="*/ 101345 w 2057399"/>
              <a:gd name="connsiteY17" fmla="*/ 612647 h 612647"/>
              <a:gd name="connsiteX18" fmla="*/ 1955291 w 2057399"/>
              <a:gd name="connsiteY18" fmla="*/ 612647 h 612647"/>
              <a:gd name="connsiteX19" fmla="*/ 1975865 w 2057399"/>
              <a:gd name="connsiteY19" fmla="*/ 611123 h 612647"/>
              <a:gd name="connsiteX20" fmla="*/ 1994915 w 2057399"/>
              <a:gd name="connsiteY20" fmla="*/ 604265 h 612647"/>
              <a:gd name="connsiteX21" fmla="*/ 2012441 w 2057399"/>
              <a:gd name="connsiteY21" fmla="*/ 595121 h 612647"/>
              <a:gd name="connsiteX22" fmla="*/ 2026920 w 2057399"/>
              <a:gd name="connsiteY22" fmla="*/ 582167 h 612647"/>
              <a:gd name="connsiteX23" fmla="*/ 2039111 w 2057399"/>
              <a:gd name="connsiteY23" fmla="*/ 568451 h 612647"/>
              <a:gd name="connsiteX24" fmla="*/ 2049017 w 2057399"/>
              <a:gd name="connsiteY24" fmla="*/ 550163 h 612647"/>
              <a:gd name="connsiteX25" fmla="*/ 2055875 w 2057399"/>
              <a:gd name="connsiteY25" fmla="*/ 531113 h 612647"/>
              <a:gd name="connsiteX26" fmla="*/ 2057399 w 2057399"/>
              <a:gd name="connsiteY26" fmla="*/ 511301 h 612647"/>
              <a:gd name="connsiteX27" fmla="*/ 2057399 w 2057399"/>
              <a:gd name="connsiteY27" fmla="*/ 101345 h 612647"/>
              <a:gd name="connsiteX28" fmla="*/ 2055875 w 2057399"/>
              <a:gd name="connsiteY28" fmla="*/ 80771 h 612647"/>
              <a:gd name="connsiteX29" fmla="*/ 2049017 w 2057399"/>
              <a:gd name="connsiteY29" fmla="*/ 61721 h 612647"/>
              <a:gd name="connsiteX30" fmla="*/ 2039111 w 2057399"/>
              <a:gd name="connsiteY30" fmla="*/ 44195 h 612647"/>
              <a:gd name="connsiteX31" fmla="*/ 2026920 w 2057399"/>
              <a:gd name="connsiteY31" fmla="*/ 29717 h 612647"/>
              <a:gd name="connsiteX32" fmla="*/ 2012441 w 2057399"/>
              <a:gd name="connsiteY32" fmla="*/ 16763 h 612647"/>
              <a:gd name="connsiteX33" fmla="*/ 1994915 w 2057399"/>
              <a:gd name="connsiteY33" fmla="*/ 7619 h 612647"/>
              <a:gd name="connsiteX34" fmla="*/ 1975865 w 2057399"/>
              <a:gd name="connsiteY34" fmla="*/ 1523 h 612647"/>
              <a:gd name="connsiteX35" fmla="*/ 1955291 w 2057399"/>
              <a:gd name="connsiteY35" fmla="*/ 0 h 612647"/>
              <a:gd name="connsiteX36" fmla="*/ 101345 w 2057399"/>
              <a:gd name="connsiteY36" fmla="*/ 0 h 612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057399" h="612647">
                <a:moveTo>
                  <a:pt x="101345" y="0"/>
                </a:moveTo>
                <a:lnTo>
                  <a:pt x="80771" y="1523"/>
                </a:lnTo>
                <a:lnTo>
                  <a:pt x="61721" y="7619"/>
                </a:lnTo>
                <a:lnTo>
                  <a:pt x="44195" y="16763"/>
                </a:lnTo>
                <a:lnTo>
                  <a:pt x="29717" y="29717"/>
                </a:lnTo>
                <a:lnTo>
                  <a:pt x="16764" y="44195"/>
                </a:lnTo>
                <a:lnTo>
                  <a:pt x="7620" y="61721"/>
                </a:lnTo>
                <a:lnTo>
                  <a:pt x="1523" y="80771"/>
                </a:lnTo>
                <a:lnTo>
                  <a:pt x="0" y="101345"/>
                </a:lnTo>
                <a:lnTo>
                  <a:pt x="0" y="511301"/>
                </a:lnTo>
                <a:lnTo>
                  <a:pt x="1523" y="531113"/>
                </a:lnTo>
                <a:lnTo>
                  <a:pt x="7620" y="550163"/>
                </a:lnTo>
                <a:lnTo>
                  <a:pt x="16764" y="568451"/>
                </a:lnTo>
                <a:lnTo>
                  <a:pt x="29717" y="582167"/>
                </a:lnTo>
                <a:lnTo>
                  <a:pt x="44195" y="595121"/>
                </a:lnTo>
                <a:lnTo>
                  <a:pt x="61721" y="604265"/>
                </a:lnTo>
                <a:lnTo>
                  <a:pt x="80771" y="611123"/>
                </a:lnTo>
                <a:lnTo>
                  <a:pt x="101345" y="612647"/>
                </a:lnTo>
                <a:lnTo>
                  <a:pt x="1955291" y="612647"/>
                </a:lnTo>
                <a:lnTo>
                  <a:pt x="1975865" y="611123"/>
                </a:lnTo>
                <a:lnTo>
                  <a:pt x="1994915" y="604265"/>
                </a:lnTo>
                <a:lnTo>
                  <a:pt x="2012441" y="595121"/>
                </a:lnTo>
                <a:lnTo>
                  <a:pt x="2026920" y="582167"/>
                </a:lnTo>
                <a:lnTo>
                  <a:pt x="2039111" y="568451"/>
                </a:lnTo>
                <a:lnTo>
                  <a:pt x="2049017" y="550163"/>
                </a:lnTo>
                <a:lnTo>
                  <a:pt x="2055875" y="531113"/>
                </a:lnTo>
                <a:lnTo>
                  <a:pt x="2057399" y="511301"/>
                </a:lnTo>
                <a:lnTo>
                  <a:pt x="2057399" y="101345"/>
                </a:lnTo>
                <a:lnTo>
                  <a:pt x="2055875" y="80771"/>
                </a:lnTo>
                <a:lnTo>
                  <a:pt x="2049017" y="61721"/>
                </a:lnTo>
                <a:lnTo>
                  <a:pt x="2039111" y="44195"/>
                </a:lnTo>
                <a:lnTo>
                  <a:pt x="2026920" y="29717"/>
                </a:lnTo>
                <a:lnTo>
                  <a:pt x="2012441" y="16763"/>
                </a:lnTo>
                <a:lnTo>
                  <a:pt x="1994915" y="7619"/>
                </a:lnTo>
                <a:lnTo>
                  <a:pt x="1975865" y="1523"/>
                </a:lnTo>
                <a:lnTo>
                  <a:pt x="1955291" y="0"/>
                </a:lnTo>
                <a:lnTo>
                  <a:pt x="101345" y="0"/>
                </a:lnTo>
              </a:path>
            </a:pathLst>
          </a:custGeom>
          <a:solidFill>
            <a:srgbClr val="5C5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346701" y="2214625"/>
            <a:ext cx="2057400" cy="612648"/>
          </a:xfrm>
          <a:custGeom>
            <a:avLst/>
            <a:gdLst>
              <a:gd name="connsiteX0" fmla="*/ 101346 w 2057400"/>
              <a:gd name="connsiteY0" fmla="*/ 0 h 612648"/>
              <a:gd name="connsiteX1" fmla="*/ 80772 w 2057400"/>
              <a:gd name="connsiteY1" fmla="*/ 1524 h 612648"/>
              <a:gd name="connsiteX2" fmla="*/ 61722 w 2057400"/>
              <a:gd name="connsiteY2" fmla="*/ 8382 h 612648"/>
              <a:gd name="connsiteX3" fmla="*/ 44196 w 2057400"/>
              <a:gd name="connsiteY3" fmla="*/ 17526 h 612648"/>
              <a:gd name="connsiteX4" fmla="*/ 29718 w 2057400"/>
              <a:gd name="connsiteY4" fmla="*/ 29718 h 612648"/>
              <a:gd name="connsiteX5" fmla="*/ 17526 w 2057400"/>
              <a:gd name="connsiteY5" fmla="*/ 44196 h 612648"/>
              <a:gd name="connsiteX6" fmla="*/ 7620 w 2057400"/>
              <a:gd name="connsiteY6" fmla="*/ 61722 h 612648"/>
              <a:gd name="connsiteX7" fmla="*/ 1524 w 2057400"/>
              <a:gd name="connsiteY7" fmla="*/ 80772 h 612648"/>
              <a:gd name="connsiteX8" fmla="*/ 0 w 2057400"/>
              <a:gd name="connsiteY8" fmla="*/ 101346 h 612648"/>
              <a:gd name="connsiteX9" fmla="*/ 0 w 2057400"/>
              <a:gd name="connsiteY9" fmla="*/ 511302 h 612648"/>
              <a:gd name="connsiteX10" fmla="*/ 1524 w 2057400"/>
              <a:gd name="connsiteY10" fmla="*/ 531876 h 612648"/>
              <a:gd name="connsiteX11" fmla="*/ 7620 w 2057400"/>
              <a:gd name="connsiteY11" fmla="*/ 550926 h 612648"/>
              <a:gd name="connsiteX12" fmla="*/ 17526 w 2057400"/>
              <a:gd name="connsiteY12" fmla="*/ 568452 h 612648"/>
              <a:gd name="connsiteX13" fmla="*/ 29718 w 2057400"/>
              <a:gd name="connsiteY13" fmla="*/ 582930 h 612648"/>
              <a:gd name="connsiteX14" fmla="*/ 44196 w 2057400"/>
              <a:gd name="connsiteY14" fmla="*/ 595122 h 612648"/>
              <a:gd name="connsiteX15" fmla="*/ 61722 w 2057400"/>
              <a:gd name="connsiteY15" fmla="*/ 605027 h 612648"/>
              <a:gd name="connsiteX16" fmla="*/ 80772 w 2057400"/>
              <a:gd name="connsiteY16" fmla="*/ 611124 h 612648"/>
              <a:gd name="connsiteX17" fmla="*/ 101346 w 2057400"/>
              <a:gd name="connsiteY17" fmla="*/ 612648 h 612648"/>
              <a:gd name="connsiteX18" fmla="*/ 1955292 w 2057400"/>
              <a:gd name="connsiteY18" fmla="*/ 612648 h 612648"/>
              <a:gd name="connsiteX19" fmla="*/ 1976628 w 2057400"/>
              <a:gd name="connsiteY19" fmla="*/ 611124 h 612648"/>
              <a:gd name="connsiteX20" fmla="*/ 1995678 w 2057400"/>
              <a:gd name="connsiteY20" fmla="*/ 605027 h 612648"/>
              <a:gd name="connsiteX21" fmla="*/ 2013203 w 2057400"/>
              <a:gd name="connsiteY21" fmla="*/ 595122 h 612648"/>
              <a:gd name="connsiteX22" fmla="*/ 2026920 w 2057400"/>
              <a:gd name="connsiteY22" fmla="*/ 582930 h 612648"/>
              <a:gd name="connsiteX23" fmla="*/ 2039874 w 2057400"/>
              <a:gd name="connsiteY23" fmla="*/ 568452 h 612648"/>
              <a:gd name="connsiteX24" fmla="*/ 2049779 w 2057400"/>
              <a:gd name="connsiteY24" fmla="*/ 550926 h 612648"/>
              <a:gd name="connsiteX25" fmla="*/ 2055876 w 2057400"/>
              <a:gd name="connsiteY25" fmla="*/ 531876 h 612648"/>
              <a:gd name="connsiteX26" fmla="*/ 2057400 w 2057400"/>
              <a:gd name="connsiteY26" fmla="*/ 511302 h 612648"/>
              <a:gd name="connsiteX27" fmla="*/ 2057400 w 2057400"/>
              <a:gd name="connsiteY27" fmla="*/ 101346 h 612648"/>
              <a:gd name="connsiteX28" fmla="*/ 2055876 w 2057400"/>
              <a:gd name="connsiteY28" fmla="*/ 80772 h 612648"/>
              <a:gd name="connsiteX29" fmla="*/ 2049779 w 2057400"/>
              <a:gd name="connsiteY29" fmla="*/ 61722 h 612648"/>
              <a:gd name="connsiteX30" fmla="*/ 2039874 w 2057400"/>
              <a:gd name="connsiteY30" fmla="*/ 44196 h 612648"/>
              <a:gd name="connsiteX31" fmla="*/ 2026920 w 2057400"/>
              <a:gd name="connsiteY31" fmla="*/ 29718 h 612648"/>
              <a:gd name="connsiteX32" fmla="*/ 2013203 w 2057400"/>
              <a:gd name="connsiteY32" fmla="*/ 17526 h 612648"/>
              <a:gd name="connsiteX33" fmla="*/ 1995678 w 2057400"/>
              <a:gd name="connsiteY33" fmla="*/ 8382 h 612648"/>
              <a:gd name="connsiteX34" fmla="*/ 1976628 w 2057400"/>
              <a:gd name="connsiteY34" fmla="*/ 1524 h 612648"/>
              <a:gd name="connsiteX35" fmla="*/ 1955292 w 2057400"/>
              <a:gd name="connsiteY35" fmla="*/ 0 h 612648"/>
              <a:gd name="connsiteX36" fmla="*/ 101346 w 2057400"/>
              <a:gd name="connsiteY36" fmla="*/ 0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057400" h="612648">
                <a:moveTo>
                  <a:pt x="101346" y="0"/>
                </a:moveTo>
                <a:lnTo>
                  <a:pt x="80772" y="1524"/>
                </a:lnTo>
                <a:lnTo>
                  <a:pt x="61722" y="8382"/>
                </a:lnTo>
                <a:lnTo>
                  <a:pt x="44196" y="17526"/>
                </a:lnTo>
                <a:lnTo>
                  <a:pt x="29718" y="29718"/>
                </a:lnTo>
                <a:lnTo>
                  <a:pt x="17526" y="44196"/>
                </a:lnTo>
                <a:lnTo>
                  <a:pt x="7620" y="61722"/>
                </a:lnTo>
                <a:lnTo>
                  <a:pt x="1524" y="80772"/>
                </a:lnTo>
                <a:lnTo>
                  <a:pt x="0" y="101346"/>
                </a:lnTo>
                <a:lnTo>
                  <a:pt x="0" y="511302"/>
                </a:lnTo>
                <a:lnTo>
                  <a:pt x="1524" y="531876"/>
                </a:lnTo>
                <a:lnTo>
                  <a:pt x="7620" y="550926"/>
                </a:lnTo>
                <a:lnTo>
                  <a:pt x="17526" y="568452"/>
                </a:lnTo>
                <a:lnTo>
                  <a:pt x="29718" y="582930"/>
                </a:lnTo>
                <a:lnTo>
                  <a:pt x="44196" y="595122"/>
                </a:lnTo>
                <a:lnTo>
                  <a:pt x="61722" y="605027"/>
                </a:lnTo>
                <a:lnTo>
                  <a:pt x="80772" y="611124"/>
                </a:lnTo>
                <a:lnTo>
                  <a:pt x="101346" y="612648"/>
                </a:lnTo>
                <a:lnTo>
                  <a:pt x="1955292" y="612648"/>
                </a:lnTo>
                <a:lnTo>
                  <a:pt x="1976628" y="611124"/>
                </a:lnTo>
                <a:lnTo>
                  <a:pt x="1995678" y="605027"/>
                </a:lnTo>
                <a:lnTo>
                  <a:pt x="2013203" y="595122"/>
                </a:lnTo>
                <a:lnTo>
                  <a:pt x="2026920" y="582930"/>
                </a:lnTo>
                <a:lnTo>
                  <a:pt x="2039874" y="568452"/>
                </a:lnTo>
                <a:lnTo>
                  <a:pt x="2049779" y="550926"/>
                </a:lnTo>
                <a:lnTo>
                  <a:pt x="2055876" y="531876"/>
                </a:lnTo>
                <a:lnTo>
                  <a:pt x="2057400" y="511302"/>
                </a:lnTo>
                <a:lnTo>
                  <a:pt x="2057400" y="101346"/>
                </a:lnTo>
                <a:lnTo>
                  <a:pt x="2055876" y="80772"/>
                </a:lnTo>
                <a:lnTo>
                  <a:pt x="2049779" y="61722"/>
                </a:lnTo>
                <a:lnTo>
                  <a:pt x="2039874" y="44196"/>
                </a:lnTo>
                <a:lnTo>
                  <a:pt x="2026920" y="29718"/>
                </a:lnTo>
                <a:lnTo>
                  <a:pt x="2013203" y="17526"/>
                </a:lnTo>
                <a:lnTo>
                  <a:pt x="1995678" y="8382"/>
                </a:lnTo>
                <a:lnTo>
                  <a:pt x="1976628" y="1524"/>
                </a:lnTo>
                <a:lnTo>
                  <a:pt x="1955292" y="0"/>
                </a:lnTo>
                <a:lnTo>
                  <a:pt x="101346" y="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347207" y="1912873"/>
            <a:ext cx="56388" cy="87629"/>
          </a:xfrm>
          <a:custGeom>
            <a:avLst/>
            <a:gdLst>
              <a:gd name="connsiteX0" fmla="*/ 0 w 56388"/>
              <a:gd name="connsiteY0" fmla="*/ 0 h 87629"/>
              <a:gd name="connsiteX1" fmla="*/ 0 w 56388"/>
              <a:gd name="connsiteY1" fmla="*/ 87629 h 87629"/>
              <a:gd name="connsiteX2" fmla="*/ 56388 w 56388"/>
              <a:gd name="connsiteY2" fmla="*/ 87629 h 87629"/>
              <a:gd name="connsiteX3" fmla="*/ 56388 w 56388"/>
              <a:gd name="connsiteY3" fmla="*/ 0 h 87629"/>
              <a:gd name="connsiteX4" fmla="*/ 0 w 56388"/>
              <a:gd name="connsiteY4" fmla="*/ 0 h 876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87629">
                <a:moveTo>
                  <a:pt x="0" y="0"/>
                </a:moveTo>
                <a:lnTo>
                  <a:pt x="0" y="87629"/>
                </a:lnTo>
                <a:lnTo>
                  <a:pt x="56388" y="87629"/>
                </a:lnTo>
                <a:lnTo>
                  <a:pt x="56388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5265673" y="1996694"/>
            <a:ext cx="217932" cy="217931"/>
          </a:xfrm>
          <a:custGeom>
            <a:avLst/>
            <a:gdLst>
              <a:gd name="connsiteX0" fmla="*/ 0 w 217932"/>
              <a:gd name="connsiteY0" fmla="*/ 0 h 217931"/>
              <a:gd name="connsiteX1" fmla="*/ 109727 w 217932"/>
              <a:gd name="connsiteY1" fmla="*/ 217931 h 217931"/>
              <a:gd name="connsiteX2" fmla="*/ 217932 w 217932"/>
              <a:gd name="connsiteY2" fmla="*/ 0 h 217931"/>
              <a:gd name="connsiteX3" fmla="*/ 0 w 217932"/>
              <a:gd name="connsiteY3" fmla="*/ 0 h 217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7932" h="217931">
                <a:moveTo>
                  <a:pt x="0" y="0"/>
                </a:moveTo>
                <a:lnTo>
                  <a:pt x="109727" y="217931"/>
                </a:lnTo>
                <a:lnTo>
                  <a:pt x="217932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5347207" y="2827273"/>
            <a:ext cx="56388" cy="163829"/>
          </a:xfrm>
          <a:custGeom>
            <a:avLst/>
            <a:gdLst>
              <a:gd name="connsiteX0" fmla="*/ 0 w 56388"/>
              <a:gd name="connsiteY0" fmla="*/ 0 h 163829"/>
              <a:gd name="connsiteX1" fmla="*/ 0 w 56388"/>
              <a:gd name="connsiteY1" fmla="*/ 163829 h 163829"/>
              <a:gd name="connsiteX2" fmla="*/ 56388 w 56388"/>
              <a:gd name="connsiteY2" fmla="*/ 163829 h 163829"/>
              <a:gd name="connsiteX3" fmla="*/ 56388 w 56388"/>
              <a:gd name="connsiteY3" fmla="*/ 0 h 163829"/>
              <a:gd name="connsiteX4" fmla="*/ 0 w 56388"/>
              <a:gd name="connsiteY4" fmla="*/ 0 h 1638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163829">
                <a:moveTo>
                  <a:pt x="0" y="0"/>
                </a:moveTo>
                <a:lnTo>
                  <a:pt x="0" y="163829"/>
                </a:lnTo>
                <a:lnTo>
                  <a:pt x="56388" y="163829"/>
                </a:lnTo>
                <a:lnTo>
                  <a:pt x="56388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5265673" y="2987294"/>
            <a:ext cx="217932" cy="217932"/>
          </a:xfrm>
          <a:custGeom>
            <a:avLst/>
            <a:gdLst>
              <a:gd name="connsiteX0" fmla="*/ 0 w 217932"/>
              <a:gd name="connsiteY0" fmla="*/ 0 h 217932"/>
              <a:gd name="connsiteX1" fmla="*/ 109727 w 217932"/>
              <a:gd name="connsiteY1" fmla="*/ 217932 h 217932"/>
              <a:gd name="connsiteX2" fmla="*/ 217932 w 217932"/>
              <a:gd name="connsiteY2" fmla="*/ 0 h 217932"/>
              <a:gd name="connsiteX3" fmla="*/ 0 w 217932"/>
              <a:gd name="connsiteY3" fmla="*/ 0 h 217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7932" h="217932">
                <a:moveTo>
                  <a:pt x="0" y="0"/>
                </a:moveTo>
                <a:lnTo>
                  <a:pt x="109727" y="217932"/>
                </a:lnTo>
                <a:lnTo>
                  <a:pt x="217932" y="0"/>
                </a:lnTo>
                <a:lnTo>
                  <a:pt x="0" y="0"/>
                </a:lnTo>
              </a:path>
            </a:pathLst>
          </a:custGeom>
          <a:solidFill>
            <a:srgbClr val="0000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508000" y="508000"/>
            <a:ext cx="3683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Work?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5168900" y="3403600"/>
            <a:ext cx="39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File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5295900" y="4127500"/>
            <a:ext cx="127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?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4495800" y="6007100"/>
            <a:ext cx="175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Execute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Servlet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663700" y="4483100"/>
            <a:ext cx="161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Source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2019300" y="5397500"/>
            <a:ext cx="914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Compile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4597400" y="1447800"/>
            <a:ext cx="1524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Request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5003800" y="2362200"/>
            <a:ext cx="73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Server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4864100" y="3771900"/>
            <a:ext cx="1435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9A"/>
                </a:solidFill>
                <a:latin typeface="Arial Narrow" pitchFamily="18" charset="0"/>
                <a:cs typeface="Arial Narrow" pitchFamily="18" charset="0"/>
              </a:rPr>
              <a:t>Changed</a:t>
            </a:r>
            <a:r>
              <a:rPr lang="en-US" altLang="zh-CN" sz="229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36600" y="177800"/>
            <a:ext cx="45847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8890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Lifecycle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Phases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1955800"/>
            <a:ext cx="635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92200" y="1841500"/>
            <a:ext cx="19177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177800"/>
            <a:ext cx="5207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8890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Translation/Compilation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689100"/>
            <a:ext cx="635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625600"/>
            <a:ext cx="72644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redeployed)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“pageName”,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resides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34671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3581400"/>
            <a:ext cx="69850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527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&lt;JWSDP_HOME&gt;/work/Standard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Engine/localhost/context_root/pageName$jsp.java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&lt;JWSDP_HOME&gt;/work/Standard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Engine/localhost/date/index$jsp.java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177800"/>
            <a:ext cx="48514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Translation/Compilation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587500"/>
            <a:ext cx="63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1473200"/>
            <a:ext cx="80264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transformed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treated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differently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26035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95400" y="2692400"/>
            <a:ext cx="80518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7813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Directives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2600"/>
              </a:lnSpc>
              <a:tabLst>
                <a:tab pos="27813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page's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2600"/>
              </a:lnSpc>
              <a:tabLst>
                <a:tab pos="27813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&lt;jsp:xxx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.../&gt;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</a:p>
          <a:p>
            <a:pPr>
              <a:lnSpc>
                <a:spcPts val="1900"/>
              </a:lnSpc>
              <a:tabLst>
                <a:tab pos="27813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7813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1803400"/>
            <a:ext cx="6832600" cy="495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1054100"/>
            <a:ext cx="7454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Lifecycle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5600" y="177800"/>
            <a:ext cx="7543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270000" algn="l"/>
              </a:tabLst>
            </a:pP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7889FB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778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1676400"/>
            <a:ext cx="1574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21209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95400" y="2070100"/>
            <a:ext cx="25908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everyone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28448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63600" y="2730500"/>
            <a:ext cx="1917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16000" y="31750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95400" y="3136900"/>
            <a:ext cx="52959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dynamically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11300" y="3911600"/>
            <a:ext cx="50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7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7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27200" y="3822700"/>
            <a:ext cx="42037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identity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entered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16000" y="48260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95400" y="4775200"/>
            <a:ext cx="93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11300" y="5207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27200" y="5181600"/>
            <a:ext cx="43434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3495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Etrade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webpage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customized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Yahoo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177800"/>
            <a:ext cx="44958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6256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536700"/>
            <a:ext cx="7848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2479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2349500"/>
            <a:ext cx="7442200" cy="508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26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26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one-time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overriding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jstInit()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JspPage</a:t>
            </a:r>
          </a:p>
          <a:p>
            <a:pPr>
              <a:lnSpc>
                <a:spcPts val="19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177800"/>
            <a:ext cx="43942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Finalization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7145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663700"/>
            <a:ext cx="7505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3495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2501900"/>
            <a:ext cx="7188200" cy="494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Release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one-time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cleanup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overriding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jstDestroy()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9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622300"/>
            <a:ext cx="4102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initdestroy.jsp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270000"/>
            <a:ext cx="3848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import="database.*"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1536700"/>
            <a:ext cx="448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errorPage="errorpage.jsp"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1828800"/>
            <a:ext cx="8064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&lt;%--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finalization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--%&gt;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&lt;%!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89000" y="2667000"/>
            <a:ext cx="3378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jspInit()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16000" y="3492500"/>
            <a:ext cx="749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30300" y="4038600"/>
            <a:ext cx="6096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(BookDBAO)getServletContext().getAttribute("bookDB");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16000" y="4318000"/>
            <a:ext cx="2374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(bookDBAO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57300" y="4597400"/>
            <a:ext cx="4737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System.out.println("Couldn't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database.");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89000" y="48768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0" y="5435600"/>
            <a:ext cx="262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jspDestroy()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16000" y="5715000"/>
            <a:ext cx="194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889000" y="59944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74700" y="62611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2800" y="3860800"/>
            <a:ext cx="4241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Developing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39800" y="4394200"/>
            <a:ext cx="5664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JSP-based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266700"/>
            <a:ext cx="82169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>
              <a:lnSpc>
                <a:spcPts val="32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compile)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(Servlet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helper</a:t>
            </a:r>
          </a:p>
          <a:p>
            <a:pPr>
              <a:lnSpc>
                <a:spcPts val="21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7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pages)</a:t>
            </a:r>
          </a:p>
          <a:p>
            <a:pPr>
              <a:lnSpc>
                <a:spcPts val="27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descriptor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(web.xml)</a:t>
            </a:r>
          </a:p>
          <a:p>
            <a:pPr>
              <a:lnSpc>
                <a:spcPts val="27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(*.war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deployment-ready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directory)</a:t>
            </a:r>
          </a:p>
          <a:p>
            <a:pPr>
              <a:lnSpc>
                <a:spcPts val="2700"/>
              </a:lnSpc>
              <a:tabLst>
                <a:tab pos="38100" algn="l"/>
                <a:tab pos="317500" algn="l"/>
                <a:tab pos="927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68400" y="3860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47800" y="3898900"/>
            <a:ext cx="4305300" cy="349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6289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77800"/>
            <a:ext cx="7874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2489200"/>
            <a:ext cx="635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77900" y="2514600"/>
            <a:ext cx="7886700" cy="492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0988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3000"/>
              </a:lnSpc>
              <a:tabLst>
                <a:tab pos="30988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3000"/>
              </a:lnSpc>
              <a:tabLst>
                <a:tab pos="30988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build.xml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Ant-based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life-cycle</a:t>
            </a:r>
          </a:p>
          <a:p>
            <a:pPr>
              <a:lnSpc>
                <a:spcPts val="2100"/>
              </a:lnSpc>
              <a:tabLst>
                <a:tab pos="30988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0988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4000500"/>
            <a:ext cx="65278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90500"/>
            <a:ext cx="79883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32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2479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2184400"/>
            <a:ext cx="7048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chosen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26162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2616200"/>
            <a:ext cx="6362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maintenability,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robustness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33655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92200" y="3429000"/>
            <a:ext cx="58674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984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incrementally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1041400"/>
            <a:ext cx="8763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2057400"/>
            <a:ext cx="4051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indirectly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8500" y="3263900"/>
            <a:ext cx="436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3695700"/>
            <a:ext cx="7353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Leverage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3rd-party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Library)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Leverage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177800"/>
            <a:ext cx="43688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346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6510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587500"/>
            <a:ext cx="4864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Suitable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3876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2387600"/>
            <a:ext cx="34671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authors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34544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16000" y="3390900"/>
            <a:ext cx="6477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relatively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sophisticated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37846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47800" y="3898900"/>
            <a:ext cx="44069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weak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177800"/>
            <a:ext cx="37084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346200" algn="l"/>
              </a:tabLst>
            </a:pP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739900"/>
            <a:ext cx="635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1638300"/>
            <a:ext cx="72898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text-based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capable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intermixed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30734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00200" y="3035300"/>
            <a:ext cx="168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50900" y="34925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390900"/>
            <a:ext cx="1790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20800" y="3835400"/>
            <a:ext cx="88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00200" y="3886200"/>
            <a:ext cx="4495800" cy="349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8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</a:p>
          <a:p>
            <a:pPr>
              <a:lnSpc>
                <a:spcPts val="28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Invoking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4765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177800"/>
            <a:ext cx="46990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indirectly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854200"/>
            <a:ext cx="635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917700"/>
            <a:ext cx="75565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Still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weak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5600" y="177800"/>
            <a:ext cx="36322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2700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7272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676400"/>
            <a:ext cx="75184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Leverage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730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2730500"/>
            <a:ext cx="2057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31623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16000" y="3225800"/>
            <a:ext cx="64008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8000" y="177800"/>
            <a:ext cx="57658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176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1790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44600" y="1727200"/>
            <a:ext cx="546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sophisticated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97000" y="21209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76400" y="2120900"/>
            <a:ext cx="393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25527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4600" y="2628900"/>
            <a:ext cx="44069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Reusability,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maintainability,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robustness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8321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190500"/>
            <a:ext cx="55372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46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3rd-party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3200"/>
              </a:lnSpc>
              <a:tabLst>
                <a:tab pos="1346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JSTL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20193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1955800"/>
            <a:ext cx="680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2349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00200" y="2349500"/>
            <a:ext cx="1206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Struts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50900" y="27559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2705100"/>
            <a:ext cx="7327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Library)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standardize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J2EE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20800" y="33782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00200" y="3505200"/>
            <a:ext cx="73025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deployer,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assured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9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J2EE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compliant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(J2EE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4765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77800"/>
            <a:ext cx="50165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(f,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g)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7272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1663700"/>
            <a:ext cx="5613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2476500"/>
            <a:ext cx="88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00200" y="2603500"/>
            <a:ext cx="4076700" cy="482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JavaServer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4765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JavaServer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4765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4191000"/>
            <a:ext cx="3556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1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Invoking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60400" y="4838700"/>
            <a:ext cx="5067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1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" y="177800"/>
            <a:ext cx="39878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81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81100" algn="l"/>
              </a:tabLst>
            </a:pP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1663700"/>
            <a:ext cx="63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1600200"/>
            <a:ext cx="79248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26797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47800" y="2806700"/>
            <a:ext cx="42037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Scriptlets: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Declarations: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&lt;%!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177800"/>
            <a:ext cx="3556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6383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1574800"/>
            <a:ext cx="2400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1993900"/>
            <a:ext cx="88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00200" y="2006600"/>
            <a:ext cx="5715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servlet's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something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out.println(expression)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predefined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(implicit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50900" y="33909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454400"/>
            <a:ext cx="44831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31800" algn="l"/>
                <a:tab pos="29083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318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318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&lt;jsp:expression&gt;Expression&lt;/jsp:expression&gt;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318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Semi-colons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31800" algn="l"/>
                <a:tab pos="2908300" algn="l"/>
              </a:tabLst>
            </a:pPr>
            <a:r>
              <a:rPr lang="en-US" altLang="zh-CN" dirty="0" smtClean="0"/>
              <a:t>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77800"/>
            <a:ext cx="3797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56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498600"/>
            <a:ext cx="3784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1892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1892300"/>
            <a:ext cx="3759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java.util.Date()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2298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92200" y="2235200"/>
            <a:ext cx="4229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44600" y="26289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24000" y="2628900"/>
            <a:ext cx="3695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Math.random()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4700" y="3048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92200" y="2971800"/>
            <a:ext cx="2019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44600" y="3403600"/>
            <a:ext cx="88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24000" y="3505200"/>
            <a:ext cx="5765800" cy="389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hostname: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request.getRemoteHost()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getParameter(“yourParameter”)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application.getServerInfo()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session.getId()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2800" y="177800"/>
            <a:ext cx="3175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812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Scriptlets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5748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511300"/>
            <a:ext cx="6845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arbitrary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servlet's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jspService()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324100"/>
            <a:ext cx="889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2324100"/>
            <a:ext cx="41275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headers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36576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16000" y="3594100"/>
            <a:ext cx="4737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predefined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(implicit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4368800"/>
            <a:ext cx="88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47800" y="4457700"/>
            <a:ext cx="42037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5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&lt;jsp:scriptlet&gt;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code&lt;/jsp:scriptlet&gt;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1130300"/>
            <a:ext cx="3098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536700"/>
            <a:ext cx="5854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(Blue: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static,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Red: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contents)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63600" y="2705100"/>
            <a:ext cx="1003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&lt;html&gt;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&lt;body&gt;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06500" y="3340100"/>
            <a:ext cx="2006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Hello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World!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9500" y="3670300"/>
            <a:ext cx="660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&lt;br&gt;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3987800"/>
            <a:ext cx="7226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Current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time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&lt;%=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java.util.Date()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%&gt;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63600" y="4318000"/>
            <a:ext cx="1168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&lt;/body&gt;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2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177800"/>
            <a:ext cx="3556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Scriptlets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625600"/>
            <a:ext cx="635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689100"/>
            <a:ext cx="4559300" cy="576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52400" algn="l"/>
                <a:tab pos="2984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queryData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request.getQueryString();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out.println(“Attached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queryData);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2400" algn="l"/>
                <a:tab pos="2984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response.setContentType(“text/plain”);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2400" algn="l"/>
                <a:tab pos="2984500" algn="l"/>
              </a:tabLst>
            </a:pPr>
            <a:r>
              <a:rPr lang="en-US" altLang="zh-CN" dirty="0" smtClean="0"/>
              <a:t>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812800"/>
            <a:ext cx="4876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3335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6300" y="1587500"/>
            <a:ext cx="3390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cart.getItems().iterator();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(i.hasNext())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90600" y="2082800"/>
            <a:ext cx="2705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01600" algn="l"/>
              </a:tabLst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ShoppingCartItem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(ShoppingCartItem)i.next();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90600" y="2578100"/>
            <a:ext cx="4267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BookDetails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(BookDetails)item.getItem();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28194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90600" y="33147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&lt;tr&gt;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90600" y="3581400"/>
            <a:ext cx="3416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&lt;td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align="right"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bgcolor="#ffffff"&gt;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&lt;%=item.getQuantity()%&gt;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&lt;/td&gt;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90600" y="4318000"/>
            <a:ext cx="2146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&lt;td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bgcolor="#ffffaa"&gt;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&lt;strong&gt;&lt;a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href="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90600" y="4826000"/>
            <a:ext cx="56769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&lt;%=request.getContextPath()%&gt;/bookdetails?bookId=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&lt;%=bd.getBookId()%&gt;"&gt;&lt;%=bd.getTitle()%&gt;&lt;/a&gt;&lt;/strong&gt;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57912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76300" y="6045200"/>
            <a:ext cx="1333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74700" y="65405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1206500"/>
            <a:ext cx="5626100" cy="532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622300"/>
            <a:ext cx="4279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77800"/>
            <a:ext cx="49022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16383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1574800"/>
            <a:ext cx="514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68400" y="19812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47800" y="1993900"/>
            <a:ext cx="2489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sangHTML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sangExpression()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sangScriptletCode();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9400" y="749300"/>
            <a:ext cx="557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58800" y="1282700"/>
            <a:ext cx="4978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_jspService(HttpServletRequest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60700" y="1562100"/>
            <a:ext cx="306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66800" y="1841500"/>
            <a:ext cx="5740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939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ServletException,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1993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response.setContentType(“text/html”);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66800" y="2374900"/>
            <a:ext cx="4635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request.getSession(true);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JSPWriter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response.getWriter();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66800" y="3187700"/>
            <a:ext cx="6019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is”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out.println(“&lt;H2&gt;sangHTML&lt;/H2&gt;”);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66800" y="3987800"/>
            <a:ext cx="5791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out.println(sangExpression());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66800" y="4800600"/>
            <a:ext cx="527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_jspService()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sangScriptletCode();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11200" y="55753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65100"/>
            <a:ext cx="3327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Declarations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181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130300"/>
            <a:ext cx="7569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18034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1816100"/>
            <a:ext cx="4241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_jspSevice()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2590800"/>
            <a:ext cx="63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16000" y="2527300"/>
            <a:ext cx="8115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Scriptlets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cleanup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jspInit()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jspDestroy()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39751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47800" y="4076700"/>
            <a:ext cx="62865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&lt;%!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6289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&lt;jsp:declaration&gt;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&lt;/jsp:declaration&gt;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1079500"/>
            <a:ext cx="491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25500" y="1917700"/>
            <a:ext cx="2159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&lt;H1&gt;Some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heading&lt;/H1&gt;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&lt;%!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77900" y="2590800"/>
            <a:ext cx="275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randomHeading()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2933700"/>
            <a:ext cx="3721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return(“&lt;H2&gt;”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Math.random()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“&lt;/H2&gt;”);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77900" y="32766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25500" y="3619500"/>
            <a:ext cx="279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25500" y="3975100"/>
            <a:ext cx="2222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randomHeading()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698500"/>
            <a:ext cx="557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1371600"/>
            <a:ext cx="426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xxxx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HttpJSPPage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04900" y="16383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randomHeading()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46200" y="1892300"/>
            <a:ext cx="4076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return(“&lt;H2&gt;”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Math.random()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“&lt;/H2&gt;”);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04900" y="21590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04900" y="2692400"/>
            <a:ext cx="4978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_jspService(HttpServletRequest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request,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568700" y="2959100"/>
            <a:ext cx="306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0" y="3238500"/>
            <a:ext cx="5918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171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ServletException,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2171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response.setContentType(“text/html”);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0" y="3784600"/>
            <a:ext cx="4622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request.getSession(true);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JSPWriter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response.getWriter();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out.println(“&lt;H1&gt;Some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heading&lt;/H1&gt;”);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out.println(randomHeading());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04900" y="50800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04900" y="53467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27100" y="56134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" y="939800"/>
            <a:ext cx="3619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25500" y="1905000"/>
            <a:ext cx="36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&lt;%!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39800" y="2260600"/>
            <a:ext cx="2882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39800" y="2971800"/>
            <a:ext cx="187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jspInit()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3340100"/>
            <a:ext cx="15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39800" y="36957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39800" y="4051300"/>
            <a:ext cx="2260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jspDestroy()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4406900"/>
            <a:ext cx="15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39800" y="47625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25500" y="51181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7700" y="177800"/>
            <a:ext cx="3340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9779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Syntax?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22300" y="14224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39800" y="1358900"/>
            <a:ext cx="1371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92200" y="21590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71600" y="2159000"/>
            <a:ext cx="4953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&lt;jsp:expression&gt;Expression&lt;/jsp:expression&gt;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&lt;jsp:scriptlet&gt;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code&lt;/jsp:scriptlet&gt;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&lt;jsp:declaration&gt;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&lt;/jsp:declaration&gt;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2300" y="32258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39800" y="3162300"/>
            <a:ext cx="1854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leverage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92200" y="35687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71600" y="3568700"/>
            <a:ext cx="3238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(via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87500" y="4318000"/>
            <a:ext cx="63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03400" y="4267200"/>
            <a:ext cx="1257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90216" y="4028566"/>
            <a:ext cx="2658617" cy="816864"/>
          </a:xfrm>
          <a:custGeom>
            <a:avLst/>
            <a:gdLst>
              <a:gd name="connsiteX0" fmla="*/ 2640710 w 2658617"/>
              <a:gd name="connsiteY0" fmla="*/ 408051 h 816864"/>
              <a:gd name="connsiteX1" fmla="*/ 1329309 w 2658617"/>
              <a:gd name="connsiteY1" fmla="*/ 17907 h 816864"/>
              <a:gd name="connsiteX2" fmla="*/ 17907 w 2658617"/>
              <a:gd name="connsiteY2" fmla="*/ 408051 h 816864"/>
              <a:gd name="connsiteX3" fmla="*/ 1329309 w 2658617"/>
              <a:gd name="connsiteY3" fmla="*/ 798957 h 816864"/>
              <a:gd name="connsiteX4" fmla="*/ 2640710 w 2658617"/>
              <a:gd name="connsiteY4" fmla="*/ 408051 h 816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58617" h="816864">
                <a:moveTo>
                  <a:pt x="2640710" y="408051"/>
                </a:moveTo>
                <a:cubicBezTo>
                  <a:pt x="2640710" y="192404"/>
                  <a:pt x="2053209" y="17907"/>
                  <a:pt x="1329309" y="17907"/>
                </a:cubicBezTo>
                <a:cubicBezTo>
                  <a:pt x="604647" y="17907"/>
                  <a:pt x="17907" y="192404"/>
                  <a:pt x="17907" y="408051"/>
                </a:cubicBezTo>
                <a:cubicBezTo>
                  <a:pt x="17907" y="623696"/>
                  <a:pt x="604647" y="798957"/>
                  <a:pt x="1329309" y="798957"/>
                </a:cubicBezTo>
                <a:cubicBezTo>
                  <a:pt x="2053209" y="798957"/>
                  <a:pt x="2640710" y="623696"/>
                  <a:pt x="2640710" y="408051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270000"/>
            <a:ext cx="7708900" cy="433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660400"/>
            <a:ext cx="1155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4102100"/>
            <a:ext cx="68199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Forwarding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/>
            </a:pP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77800"/>
            <a:ext cx="5651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16383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1574800"/>
            <a:ext cx="7327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mechanisms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0" y="19685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76400" y="1981200"/>
            <a:ext cx="1790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177800"/>
            <a:ext cx="3556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Directive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549400"/>
            <a:ext cx="635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485900"/>
            <a:ext cx="80391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translated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directive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file--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page--in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banner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copyright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chunk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36068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3721100"/>
            <a:ext cx="4127500" cy="367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file="filename"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file="banner.jsp"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47700" y="177800"/>
            <a:ext cx="33528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9779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7272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663700"/>
            <a:ext cx="7073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24511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2463800"/>
            <a:ext cx="7581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dynamic: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executed,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3441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92200" y="3378200"/>
            <a:ext cx="2057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44600" y="37719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24000" y="3886200"/>
            <a:ext cx="4127500" cy="350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&lt;jsp:include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page="includedPage"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&lt;jsp:include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page="date.jsp"/&gt;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47700" y="190500"/>
            <a:ext cx="35687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779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it?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2032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968500"/>
            <a:ext cx="4673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directive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rarely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3622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2362200"/>
            <a:ext cx="2552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28067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16000" y="2882900"/>
            <a:ext cx="79883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decided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2300"/>
              </a:lnSpc>
              <a:tabLst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47700" y="177800"/>
            <a:ext cx="66294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9779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Forwarding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8034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739900"/>
            <a:ext cx="3086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8400" y="25146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2514600"/>
            <a:ext cx="290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&lt;jsp:forward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page="/main.jsp"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2933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16000" y="3009900"/>
            <a:ext cx="8013700" cy="440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47700" algn="l"/>
                <a:tab pos="762000" algn="l"/>
                <a:tab pos="3060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jsp:parameter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  <a:tab pos="762000" algn="l"/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&lt;jsp:include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page="..."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  <a:tab pos="762000" algn="l"/>
                <a:tab pos="3060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&lt;jsp:param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name="param1"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value="value1"/&gt;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  <a:tab pos="762000" algn="l"/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&lt;/jsp:include&gt;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47700" algn="l"/>
                <a:tab pos="762000" algn="l"/>
                <a:tab pos="3060700" algn="l"/>
              </a:tabLst>
            </a:pPr>
            <a:r>
              <a:rPr lang="en-US" altLang="zh-CN" dirty="0" smtClean="0"/>
              <a:t>	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5105400"/>
            <a:ext cx="2425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002" b="1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177800"/>
            <a:ext cx="37084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46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Directives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587500"/>
            <a:ext cx="635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1638300"/>
            <a:ext cx="7480300" cy="582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68300" algn="l"/>
                <a:tab pos="29083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Directives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affect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overall</a:t>
            </a:r>
          </a:p>
          <a:p>
            <a:pPr>
              <a:lnSpc>
                <a:spcPts val="2100"/>
              </a:lnSpc>
              <a:tabLst>
                <a:tab pos="368300" algn="l"/>
                <a:tab pos="29083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</a:p>
          <a:p>
            <a:pPr>
              <a:lnSpc>
                <a:spcPts val="3000"/>
              </a:lnSpc>
              <a:tabLst>
                <a:tab pos="368300" algn="l"/>
                <a:tab pos="29083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</a:p>
          <a:p>
            <a:pPr>
              <a:lnSpc>
                <a:spcPts val="3000"/>
              </a:lnSpc>
              <a:tabLst>
                <a:tab pos="368300" algn="l"/>
                <a:tab pos="29083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683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directive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{attr=value}*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68300" algn="l"/>
                <a:tab pos="2908300" algn="l"/>
              </a:tabLst>
            </a:pPr>
            <a:r>
              <a:rPr lang="en-US" altLang="zh-CN" dirty="0" smtClean="0"/>
              <a:t>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77800"/>
            <a:ext cx="43307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Directives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917700"/>
            <a:ext cx="635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930400"/>
            <a:ext cx="7670800" cy="552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68300" algn="l"/>
                <a:tab pos="3060700" algn="l"/>
              </a:tabLst>
            </a:pPr>
            <a:r>
              <a:rPr lang="en-US" altLang="zh-CN" sz="19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100"/>
              </a:lnSpc>
              <a:tabLst>
                <a:tab pos="368300" algn="l"/>
                <a:tab pos="30607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>
              <a:lnSpc>
                <a:spcPts val="2800"/>
              </a:lnSpc>
              <a:tabLst>
                <a:tab pos="368300" algn="l"/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import="java.util.*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3000"/>
              </a:lnSpc>
              <a:tabLst>
                <a:tab pos="368300" algn="l"/>
                <a:tab pos="3060700" algn="l"/>
              </a:tabLst>
            </a:pPr>
            <a:r>
              <a:rPr lang="en-US" altLang="zh-CN" sz="19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translation-time</a:t>
            </a:r>
          </a:p>
          <a:p>
            <a:pPr>
              <a:lnSpc>
                <a:spcPts val="2800"/>
              </a:lnSpc>
              <a:tabLst>
                <a:tab pos="368300" algn="l"/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file="header.html"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3000"/>
              </a:lnSpc>
              <a:tabLst>
                <a:tab pos="368300" algn="l"/>
                <a:tab pos="3060700" algn="l"/>
              </a:tabLst>
            </a:pPr>
            <a:r>
              <a:rPr lang="en-US" altLang="zh-CN" sz="19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interpret</a:t>
            </a:r>
          </a:p>
          <a:p>
            <a:pPr>
              <a:lnSpc>
                <a:spcPts val="2800"/>
              </a:lnSpc>
              <a:tabLst>
                <a:tab pos="368300" algn="l"/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uri="mytags"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prefix="codecamp"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68300" algn="l"/>
                <a:tab pos="3060700" algn="l"/>
              </a:tabLst>
            </a:pPr>
            <a:r>
              <a:rPr lang="en-US" altLang="zh-CN" dirty="0" smtClean="0"/>
              <a:t>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165100"/>
            <a:ext cx="32512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Directives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511300"/>
            <a:ext cx="63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1409700"/>
            <a:ext cx="72517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high-level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page.</a:t>
            </a:r>
          </a:p>
          <a:p>
            <a:pPr>
              <a:lnSpc>
                <a:spcPts val="3100"/>
              </a:lnSpc>
              <a:tabLst>
                <a:tab pos="381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improted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14500" y="2730500"/>
            <a:ext cx="8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00A3A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55800" y="2781300"/>
            <a:ext cx="299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import="java.util.*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49400" y="3124200"/>
            <a:ext cx="2501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MIME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14500" y="3403600"/>
            <a:ext cx="8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00A3A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55800" y="3454400"/>
            <a:ext cx="3848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contentType="MIME-Type"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49400" y="3797300"/>
            <a:ext cx="2552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multithreading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14500" y="4089400"/>
            <a:ext cx="889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00A3A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00" dirty="0" smtClean="0">
                <a:solidFill>
                  <a:srgbClr val="00A3A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955800" y="4140200"/>
            <a:ext cx="4927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isThreadSafe="true"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&lt;%!--Default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--%&gt;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isThreadSafe="false"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49400" y="4813300"/>
            <a:ext cx="3225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unexpected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714500" y="5080000"/>
            <a:ext cx="8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 smtClean="0">
                <a:solidFill>
                  <a:srgbClr val="00A3A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55800" y="5207000"/>
            <a:ext cx="37846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1209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errorPage="errorpage.jsp"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120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889000"/>
            <a:ext cx="3898900" cy="5626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3400" y="812800"/>
            <a:ext cx="3911600" cy="562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0" y="1155700"/>
            <a:ext cx="673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31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25600" y="177800"/>
            <a:ext cx="35814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971800" algn="l"/>
              </a:tabLst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9718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71600" y="2857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00200" y="2819400"/>
            <a:ext cx="2247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71600" y="3200400"/>
            <a:ext cx="19050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lnSpc>
                <a:spcPts val="34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67400" y="2857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096000" y="2819400"/>
            <a:ext cx="254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Java-like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867400" y="3213100"/>
            <a:ext cx="32131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lnSpc>
                <a:spcPts val="34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</a:p>
          <a:p>
            <a:pPr>
              <a:lnSpc>
                <a:spcPts val="34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compiled</a:t>
            </a:r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59000" y="1155700"/>
            <a:ext cx="137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31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2800" y="177800"/>
            <a:ext cx="3175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812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676400"/>
            <a:ext cx="635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714500"/>
            <a:ext cx="7289800" cy="575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984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</a:p>
          <a:p>
            <a:pPr>
              <a:lnSpc>
                <a:spcPts val="2300"/>
              </a:lnSpc>
              <a:tabLst>
                <a:tab pos="2984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being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</a:p>
          <a:p>
            <a:pPr>
              <a:lnSpc>
                <a:spcPts val="2200"/>
              </a:lnSpc>
              <a:tabLst>
                <a:tab pos="2984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>
              <a:lnSpc>
                <a:spcPts val="2200"/>
              </a:lnSpc>
              <a:tabLst>
                <a:tab pos="2984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0" y="177800"/>
            <a:ext cx="3098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366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73100" y="2032000"/>
            <a:ext cx="635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082800"/>
            <a:ext cx="4660900" cy="537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073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(HttpServletRequest)</a:t>
            </a:r>
          </a:p>
          <a:p>
            <a:pPr>
              <a:lnSpc>
                <a:spcPts val="2300"/>
              </a:lnSpc>
              <a:tabLst>
                <a:tab pos="3073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(HttpServletRepsonse)</a:t>
            </a:r>
          </a:p>
          <a:p>
            <a:pPr>
              <a:lnSpc>
                <a:spcPts val="2200"/>
              </a:lnSpc>
              <a:tabLst>
                <a:tab pos="3073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(HttpSession)</a:t>
            </a:r>
          </a:p>
          <a:p>
            <a:pPr>
              <a:lnSpc>
                <a:spcPts val="2200"/>
              </a:lnSpc>
              <a:tabLst>
                <a:tab pos="3073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application(ServletContext)</a:t>
            </a:r>
          </a:p>
          <a:p>
            <a:pPr>
              <a:lnSpc>
                <a:spcPts val="2300"/>
              </a:lnSpc>
              <a:tabLst>
                <a:tab pos="3073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JspWriter)</a:t>
            </a:r>
          </a:p>
          <a:p>
            <a:pPr>
              <a:lnSpc>
                <a:spcPts val="2200"/>
              </a:lnSpc>
              <a:tabLst>
                <a:tab pos="3073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(ServletConfig)</a:t>
            </a:r>
          </a:p>
          <a:p>
            <a:pPr>
              <a:lnSpc>
                <a:spcPts val="2200"/>
              </a:lnSpc>
              <a:tabLst>
                <a:tab pos="3073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0734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85800" y="5156200"/>
            <a:ext cx="3517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117600"/>
            <a:ext cx="7899400" cy="535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3200" y="508000"/>
            <a:ext cx="2628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34988" y="5116321"/>
            <a:ext cx="1455419" cy="1396745"/>
          </a:xfrm>
          <a:custGeom>
            <a:avLst/>
            <a:gdLst>
              <a:gd name="connsiteX0" fmla="*/ 1455419 w 1455419"/>
              <a:gd name="connsiteY0" fmla="*/ 698753 h 1396745"/>
              <a:gd name="connsiteX1" fmla="*/ 727709 w 1455419"/>
              <a:gd name="connsiteY1" fmla="*/ 0 h 1396745"/>
              <a:gd name="connsiteX2" fmla="*/ 0 w 1455419"/>
              <a:gd name="connsiteY2" fmla="*/ 698753 h 1396745"/>
              <a:gd name="connsiteX3" fmla="*/ 727709 w 1455419"/>
              <a:gd name="connsiteY3" fmla="*/ 1396745 h 1396745"/>
              <a:gd name="connsiteX4" fmla="*/ 1455419 w 1455419"/>
              <a:gd name="connsiteY4" fmla="*/ 698753 h 1396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5419" h="1396745">
                <a:moveTo>
                  <a:pt x="1455419" y="698753"/>
                </a:moveTo>
                <a:cubicBezTo>
                  <a:pt x="1455419" y="313182"/>
                  <a:pt x="1129283" y="0"/>
                  <a:pt x="727709" y="0"/>
                </a:cubicBezTo>
                <a:cubicBezTo>
                  <a:pt x="326135" y="0"/>
                  <a:pt x="0" y="313182"/>
                  <a:pt x="0" y="698753"/>
                </a:cubicBezTo>
                <a:cubicBezTo>
                  <a:pt x="0" y="1084326"/>
                  <a:pt x="326135" y="1396745"/>
                  <a:pt x="727709" y="1396745"/>
                </a:cubicBezTo>
                <a:cubicBezTo>
                  <a:pt x="1129283" y="1396745"/>
                  <a:pt x="1455419" y="1084326"/>
                  <a:pt x="1455419" y="698753"/>
                </a:cubicBez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089907" y="2186431"/>
            <a:ext cx="698754" cy="889254"/>
          </a:xfrm>
          <a:custGeom>
            <a:avLst/>
            <a:gdLst>
              <a:gd name="connsiteX0" fmla="*/ 0 w 698754"/>
              <a:gd name="connsiteY0" fmla="*/ 889254 h 889254"/>
              <a:gd name="connsiteX1" fmla="*/ 0 w 698754"/>
              <a:gd name="connsiteY1" fmla="*/ 853439 h 889254"/>
              <a:gd name="connsiteX2" fmla="*/ 116586 w 698754"/>
              <a:gd name="connsiteY2" fmla="*/ 799338 h 889254"/>
              <a:gd name="connsiteX3" fmla="*/ 116586 w 698754"/>
              <a:gd name="connsiteY3" fmla="*/ 0 h 889254"/>
              <a:gd name="connsiteX4" fmla="*/ 582168 w 698754"/>
              <a:gd name="connsiteY4" fmla="*/ 0 h 889254"/>
              <a:gd name="connsiteX5" fmla="*/ 582168 w 698754"/>
              <a:gd name="connsiteY5" fmla="*/ 799338 h 889254"/>
              <a:gd name="connsiteX6" fmla="*/ 698754 w 698754"/>
              <a:gd name="connsiteY6" fmla="*/ 853439 h 889254"/>
              <a:gd name="connsiteX7" fmla="*/ 698754 w 698754"/>
              <a:gd name="connsiteY7" fmla="*/ 889254 h 889254"/>
              <a:gd name="connsiteX8" fmla="*/ 0 w 698754"/>
              <a:gd name="connsiteY8" fmla="*/ 889254 h 889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754" h="889254">
                <a:moveTo>
                  <a:pt x="0" y="889254"/>
                </a:moveTo>
                <a:lnTo>
                  <a:pt x="0" y="853439"/>
                </a:lnTo>
                <a:lnTo>
                  <a:pt x="116586" y="799338"/>
                </a:lnTo>
                <a:lnTo>
                  <a:pt x="116586" y="0"/>
                </a:lnTo>
                <a:lnTo>
                  <a:pt x="582168" y="0"/>
                </a:lnTo>
                <a:lnTo>
                  <a:pt x="582168" y="799338"/>
                </a:lnTo>
                <a:lnTo>
                  <a:pt x="698754" y="853439"/>
                </a:lnTo>
                <a:lnTo>
                  <a:pt x="698754" y="889254"/>
                </a:lnTo>
                <a:lnTo>
                  <a:pt x="0" y="889254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83546" y="2180078"/>
            <a:ext cx="711447" cy="901948"/>
          </a:xfrm>
          <a:custGeom>
            <a:avLst/>
            <a:gdLst>
              <a:gd name="connsiteX0" fmla="*/ 6350 w 711447"/>
              <a:gd name="connsiteY0" fmla="*/ 895598 h 901948"/>
              <a:gd name="connsiteX1" fmla="*/ 6350 w 711447"/>
              <a:gd name="connsiteY1" fmla="*/ 859779 h 901948"/>
              <a:gd name="connsiteX2" fmla="*/ 122926 w 711447"/>
              <a:gd name="connsiteY2" fmla="*/ 805679 h 901948"/>
              <a:gd name="connsiteX3" fmla="*/ 122926 w 711447"/>
              <a:gd name="connsiteY3" fmla="*/ 6350 h 901948"/>
              <a:gd name="connsiteX4" fmla="*/ 588507 w 711447"/>
              <a:gd name="connsiteY4" fmla="*/ 6350 h 901948"/>
              <a:gd name="connsiteX5" fmla="*/ 588507 w 711447"/>
              <a:gd name="connsiteY5" fmla="*/ 805679 h 901948"/>
              <a:gd name="connsiteX6" fmla="*/ 705097 w 711447"/>
              <a:gd name="connsiteY6" fmla="*/ 859779 h 901948"/>
              <a:gd name="connsiteX7" fmla="*/ 705097 w 711447"/>
              <a:gd name="connsiteY7" fmla="*/ 895598 h 901948"/>
              <a:gd name="connsiteX8" fmla="*/ 6350 w 711447"/>
              <a:gd name="connsiteY8" fmla="*/ 895598 h 901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1447" h="901948">
                <a:moveTo>
                  <a:pt x="6350" y="895598"/>
                </a:moveTo>
                <a:lnTo>
                  <a:pt x="6350" y="859779"/>
                </a:lnTo>
                <a:lnTo>
                  <a:pt x="122926" y="805679"/>
                </a:lnTo>
                <a:lnTo>
                  <a:pt x="122926" y="6350"/>
                </a:lnTo>
                <a:lnTo>
                  <a:pt x="588507" y="6350"/>
                </a:lnTo>
                <a:lnTo>
                  <a:pt x="588507" y="805679"/>
                </a:lnTo>
                <a:lnTo>
                  <a:pt x="705097" y="859779"/>
                </a:lnTo>
                <a:lnTo>
                  <a:pt x="705097" y="895598"/>
                </a:lnTo>
                <a:lnTo>
                  <a:pt x="6350" y="895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00135" y="2979447"/>
            <a:ext cx="15711" cy="102619"/>
          </a:xfrm>
          <a:custGeom>
            <a:avLst/>
            <a:gdLst>
              <a:gd name="connsiteX0" fmla="*/ 6350 w 15711"/>
              <a:gd name="connsiteY0" fmla="*/ 6350 h 102619"/>
              <a:gd name="connsiteX1" fmla="*/ 6350 w 15711"/>
              <a:gd name="connsiteY1" fmla="*/ 96269 h 102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711" h="102619">
                <a:moveTo>
                  <a:pt x="6350" y="6350"/>
                </a:moveTo>
                <a:lnTo>
                  <a:pt x="6350" y="962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65717" y="2979447"/>
            <a:ext cx="15711" cy="102619"/>
          </a:xfrm>
          <a:custGeom>
            <a:avLst/>
            <a:gdLst>
              <a:gd name="connsiteX0" fmla="*/ 6350 w 15711"/>
              <a:gd name="connsiteY0" fmla="*/ 6350 h 102619"/>
              <a:gd name="connsiteX1" fmla="*/ 6350 w 15711"/>
              <a:gd name="connsiteY1" fmla="*/ 96269 h 102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711" h="102619">
                <a:moveTo>
                  <a:pt x="6350" y="6350"/>
                </a:moveTo>
                <a:lnTo>
                  <a:pt x="6350" y="962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360914" y="2459003"/>
            <a:ext cx="156724" cy="15711"/>
          </a:xfrm>
          <a:custGeom>
            <a:avLst/>
            <a:gdLst>
              <a:gd name="connsiteX0" fmla="*/ 6350 w 156724"/>
              <a:gd name="connsiteY0" fmla="*/ 6350 h 15711"/>
              <a:gd name="connsiteX1" fmla="*/ 150374 w 156724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6724" h="15711">
                <a:moveTo>
                  <a:pt x="6350" y="6350"/>
                </a:moveTo>
                <a:lnTo>
                  <a:pt x="15037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338060" y="2364509"/>
            <a:ext cx="207012" cy="15711"/>
          </a:xfrm>
          <a:custGeom>
            <a:avLst/>
            <a:gdLst>
              <a:gd name="connsiteX0" fmla="*/ 6350 w 207012"/>
              <a:gd name="connsiteY0" fmla="*/ 6350 h 15711"/>
              <a:gd name="connsiteX1" fmla="*/ 200662 w 207012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7012" h="15711">
                <a:moveTo>
                  <a:pt x="6350" y="6350"/>
                </a:moveTo>
                <a:lnTo>
                  <a:pt x="20066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247386" y="2216685"/>
            <a:ext cx="383792" cy="528582"/>
          </a:xfrm>
          <a:custGeom>
            <a:avLst/>
            <a:gdLst>
              <a:gd name="connsiteX0" fmla="*/ 6350 w 383792"/>
              <a:gd name="connsiteY0" fmla="*/ 6350 h 528582"/>
              <a:gd name="connsiteX1" fmla="*/ 377442 w 383792"/>
              <a:gd name="connsiteY1" fmla="*/ 6350 h 528582"/>
              <a:gd name="connsiteX2" fmla="*/ 377442 w 383792"/>
              <a:gd name="connsiteY2" fmla="*/ 522232 h 528582"/>
              <a:gd name="connsiteX3" fmla="*/ 6350 w 383792"/>
              <a:gd name="connsiteY3" fmla="*/ 522232 h 528582"/>
              <a:gd name="connsiteX4" fmla="*/ 6350 w 383792"/>
              <a:gd name="connsiteY4" fmla="*/ 6350 h 528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792" h="528582">
                <a:moveTo>
                  <a:pt x="6350" y="6350"/>
                </a:moveTo>
                <a:lnTo>
                  <a:pt x="377442" y="6350"/>
                </a:lnTo>
                <a:lnTo>
                  <a:pt x="377442" y="522232"/>
                </a:lnTo>
                <a:lnTo>
                  <a:pt x="6350" y="522232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251985" y="2771467"/>
            <a:ext cx="40132" cy="162817"/>
          </a:xfrm>
          <a:custGeom>
            <a:avLst/>
            <a:gdLst>
              <a:gd name="connsiteX0" fmla="*/ 20066 w 40132"/>
              <a:gd name="connsiteY0" fmla="*/ 0 h 162817"/>
              <a:gd name="connsiteX1" fmla="*/ 20066 w 40132"/>
              <a:gd name="connsiteY1" fmla="*/ 162817 h 162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162817">
                <a:moveTo>
                  <a:pt x="20066" y="0"/>
                </a:moveTo>
                <a:lnTo>
                  <a:pt x="20066" y="16281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07611" y="2771467"/>
            <a:ext cx="40132" cy="162817"/>
          </a:xfrm>
          <a:custGeom>
            <a:avLst/>
            <a:gdLst>
              <a:gd name="connsiteX0" fmla="*/ 20066 w 40132"/>
              <a:gd name="connsiteY0" fmla="*/ 0 h 162817"/>
              <a:gd name="connsiteX1" fmla="*/ 20066 w 40132"/>
              <a:gd name="connsiteY1" fmla="*/ 162817 h 162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162817">
                <a:moveTo>
                  <a:pt x="20066" y="0"/>
                </a:moveTo>
                <a:lnTo>
                  <a:pt x="20066" y="16281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363999" y="2771467"/>
            <a:ext cx="40132" cy="162817"/>
          </a:xfrm>
          <a:custGeom>
            <a:avLst/>
            <a:gdLst>
              <a:gd name="connsiteX0" fmla="*/ 20065 w 40132"/>
              <a:gd name="connsiteY0" fmla="*/ 0 h 162817"/>
              <a:gd name="connsiteX1" fmla="*/ 20065 w 40132"/>
              <a:gd name="connsiteY1" fmla="*/ 162817 h 162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162817">
                <a:moveTo>
                  <a:pt x="20065" y="0"/>
                </a:moveTo>
                <a:lnTo>
                  <a:pt x="20065" y="16281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420388" y="2771467"/>
            <a:ext cx="39370" cy="162817"/>
          </a:xfrm>
          <a:custGeom>
            <a:avLst/>
            <a:gdLst>
              <a:gd name="connsiteX0" fmla="*/ 19685 w 39370"/>
              <a:gd name="connsiteY0" fmla="*/ 0 h 162817"/>
              <a:gd name="connsiteX1" fmla="*/ 19685 w 39370"/>
              <a:gd name="connsiteY1" fmla="*/ 162817 h 162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" h="162817">
                <a:moveTo>
                  <a:pt x="19685" y="0"/>
                </a:moveTo>
                <a:lnTo>
                  <a:pt x="19685" y="16281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474490" y="2771467"/>
            <a:ext cx="40132" cy="162817"/>
          </a:xfrm>
          <a:custGeom>
            <a:avLst/>
            <a:gdLst>
              <a:gd name="connsiteX0" fmla="*/ 20066 w 40132"/>
              <a:gd name="connsiteY0" fmla="*/ 0 h 162817"/>
              <a:gd name="connsiteX1" fmla="*/ 20066 w 40132"/>
              <a:gd name="connsiteY1" fmla="*/ 162817 h 162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162817">
                <a:moveTo>
                  <a:pt x="20066" y="0"/>
                </a:moveTo>
                <a:lnTo>
                  <a:pt x="20066" y="16281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532402" y="2771467"/>
            <a:ext cx="39370" cy="162817"/>
          </a:xfrm>
          <a:custGeom>
            <a:avLst/>
            <a:gdLst>
              <a:gd name="connsiteX0" fmla="*/ 19685 w 39370"/>
              <a:gd name="connsiteY0" fmla="*/ 0 h 162817"/>
              <a:gd name="connsiteX1" fmla="*/ 19685 w 39370"/>
              <a:gd name="connsiteY1" fmla="*/ 162817 h 162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" h="162817">
                <a:moveTo>
                  <a:pt x="19685" y="0"/>
                </a:moveTo>
                <a:lnTo>
                  <a:pt x="19685" y="16281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586504" y="2771467"/>
            <a:ext cx="41655" cy="162817"/>
          </a:xfrm>
          <a:custGeom>
            <a:avLst/>
            <a:gdLst>
              <a:gd name="connsiteX0" fmla="*/ 20827 w 41655"/>
              <a:gd name="connsiteY0" fmla="*/ 0 h 162817"/>
              <a:gd name="connsiteX1" fmla="*/ 20827 w 41655"/>
              <a:gd name="connsiteY1" fmla="*/ 162817 h 162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655" h="162817">
                <a:moveTo>
                  <a:pt x="20827" y="0"/>
                </a:moveTo>
                <a:lnTo>
                  <a:pt x="20827" y="16281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586504" y="2940635"/>
            <a:ext cx="41655" cy="86616"/>
          </a:xfrm>
          <a:custGeom>
            <a:avLst/>
            <a:gdLst>
              <a:gd name="connsiteX0" fmla="*/ 20827 w 41655"/>
              <a:gd name="connsiteY0" fmla="*/ 0 h 86616"/>
              <a:gd name="connsiteX1" fmla="*/ 20827 w 41655"/>
              <a:gd name="connsiteY1" fmla="*/ 86616 h 8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655" h="86616">
                <a:moveTo>
                  <a:pt x="20827" y="0"/>
                </a:moveTo>
                <a:lnTo>
                  <a:pt x="20827" y="86616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532402" y="2940635"/>
            <a:ext cx="39370" cy="86616"/>
          </a:xfrm>
          <a:custGeom>
            <a:avLst/>
            <a:gdLst>
              <a:gd name="connsiteX0" fmla="*/ 19685 w 39370"/>
              <a:gd name="connsiteY0" fmla="*/ 0 h 86616"/>
              <a:gd name="connsiteX1" fmla="*/ 19685 w 39370"/>
              <a:gd name="connsiteY1" fmla="*/ 86616 h 8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" h="86616">
                <a:moveTo>
                  <a:pt x="19685" y="0"/>
                </a:moveTo>
                <a:lnTo>
                  <a:pt x="19685" y="86616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474490" y="2940635"/>
            <a:ext cx="40132" cy="86616"/>
          </a:xfrm>
          <a:custGeom>
            <a:avLst/>
            <a:gdLst>
              <a:gd name="connsiteX0" fmla="*/ 20066 w 40132"/>
              <a:gd name="connsiteY0" fmla="*/ 0 h 86616"/>
              <a:gd name="connsiteX1" fmla="*/ 20066 w 40132"/>
              <a:gd name="connsiteY1" fmla="*/ 86616 h 8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86616">
                <a:moveTo>
                  <a:pt x="20066" y="0"/>
                </a:moveTo>
                <a:lnTo>
                  <a:pt x="20066" y="86616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420388" y="2940635"/>
            <a:ext cx="39370" cy="86616"/>
          </a:xfrm>
          <a:custGeom>
            <a:avLst/>
            <a:gdLst>
              <a:gd name="connsiteX0" fmla="*/ 19685 w 39370"/>
              <a:gd name="connsiteY0" fmla="*/ 0 h 86616"/>
              <a:gd name="connsiteX1" fmla="*/ 19685 w 39370"/>
              <a:gd name="connsiteY1" fmla="*/ 86616 h 8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" h="86616">
                <a:moveTo>
                  <a:pt x="19685" y="0"/>
                </a:moveTo>
                <a:lnTo>
                  <a:pt x="19685" y="86616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363999" y="2940635"/>
            <a:ext cx="40132" cy="86616"/>
          </a:xfrm>
          <a:custGeom>
            <a:avLst/>
            <a:gdLst>
              <a:gd name="connsiteX0" fmla="*/ 20065 w 40132"/>
              <a:gd name="connsiteY0" fmla="*/ 0 h 86616"/>
              <a:gd name="connsiteX1" fmla="*/ 20065 w 40132"/>
              <a:gd name="connsiteY1" fmla="*/ 86616 h 8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86616">
                <a:moveTo>
                  <a:pt x="20065" y="0"/>
                </a:moveTo>
                <a:lnTo>
                  <a:pt x="20065" y="86616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307611" y="2940635"/>
            <a:ext cx="40132" cy="86616"/>
          </a:xfrm>
          <a:custGeom>
            <a:avLst/>
            <a:gdLst>
              <a:gd name="connsiteX0" fmla="*/ 20066 w 40132"/>
              <a:gd name="connsiteY0" fmla="*/ 0 h 86616"/>
              <a:gd name="connsiteX1" fmla="*/ 20066 w 40132"/>
              <a:gd name="connsiteY1" fmla="*/ 86616 h 8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86616">
                <a:moveTo>
                  <a:pt x="20066" y="0"/>
                </a:moveTo>
                <a:lnTo>
                  <a:pt x="20066" y="86616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251985" y="2940635"/>
            <a:ext cx="40132" cy="86616"/>
          </a:xfrm>
          <a:custGeom>
            <a:avLst/>
            <a:gdLst>
              <a:gd name="connsiteX0" fmla="*/ 20066 w 40132"/>
              <a:gd name="connsiteY0" fmla="*/ 0 h 86616"/>
              <a:gd name="connsiteX1" fmla="*/ 20066 w 40132"/>
              <a:gd name="connsiteY1" fmla="*/ 86616 h 8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2" h="86616">
                <a:moveTo>
                  <a:pt x="20066" y="0"/>
                </a:moveTo>
                <a:lnTo>
                  <a:pt x="20066" y="86616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397527" y="2447609"/>
            <a:ext cx="85090" cy="31750"/>
          </a:xfrm>
          <a:custGeom>
            <a:avLst/>
            <a:gdLst>
              <a:gd name="connsiteX0" fmla="*/ 0 w 85090"/>
              <a:gd name="connsiteY0" fmla="*/ 15875 h 31750"/>
              <a:gd name="connsiteX1" fmla="*/ 85090 w 85090"/>
              <a:gd name="connsiteY1" fmla="*/ 15875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90" h="31750">
                <a:moveTo>
                  <a:pt x="0" y="15875"/>
                </a:moveTo>
                <a:lnTo>
                  <a:pt x="85090" y="15875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294637" y="2234997"/>
            <a:ext cx="290835" cy="87377"/>
          </a:xfrm>
          <a:custGeom>
            <a:avLst/>
            <a:gdLst>
              <a:gd name="connsiteX0" fmla="*/ 284485 w 290835"/>
              <a:gd name="connsiteY0" fmla="*/ 6350 h 87377"/>
              <a:gd name="connsiteX1" fmla="*/ 6350 w 290835"/>
              <a:gd name="connsiteY1" fmla="*/ 6350 h 87377"/>
              <a:gd name="connsiteX2" fmla="*/ 6350 w 290835"/>
              <a:gd name="connsiteY2" fmla="*/ 81027 h 87377"/>
              <a:gd name="connsiteX3" fmla="*/ 284485 w 290835"/>
              <a:gd name="connsiteY3" fmla="*/ 81027 h 87377"/>
              <a:gd name="connsiteX4" fmla="*/ 284485 w 290835"/>
              <a:gd name="connsiteY4" fmla="*/ 6350 h 87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35" h="87377">
                <a:moveTo>
                  <a:pt x="284485" y="6350"/>
                </a:moveTo>
                <a:lnTo>
                  <a:pt x="6350" y="6350"/>
                </a:lnTo>
                <a:lnTo>
                  <a:pt x="6350" y="81027"/>
                </a:lnTo>
                <a:lnTo>
                  <a:pt x="284485" y="81027"/>
                </a:lnTo>
                <a:lnTo>
                  <a:pt x="28448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294637" y="2234997"/>
            <a:ext cx="290834" cy="30224"/>
          </a:xfrm>
          <a:custGeom>
            <a:avLst/>
            <a:gdLst>
              <a:gd name="connsiteX0" fmla="*/ 6350 w 290834"/>
              <a:gd name="connsiteY0" fmla="*/ 6350 h 30224"/>
              <a:gd name="connsiteX1" fmla="*/ 33018 w 290834"/>
              <a:gd name="connsiteY1" fmla="*/ 23874 h 30224"/>
              <a:gd name="connsiteX2" fmla="*/ 256284 w 290834"/>
              <a:gd name="connsiteY2" fmla="*/ 23874 h 30224"/>
              <a:gd name="connsiteX3" fmla="*/ 284484 w 290834"/>
              <a:gd name="connsiteY3" fmla="*/ 6350 h 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0834" h="30224">
                <a:moveTo>
                  <a:pt x="6350" y="6350"/>
                </a:moveTo>
                <a:lnTo>
                  <a:pt x="33018" y="23874"/>
                </a:lnTo>
                <a:lnTo>
                  <a:pt x="256284" y="23874"/>
                </a:lnTo>
                <a:lnTo>
                  <a:pt x="284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294637" y="2327203"/>
            <a:ext cx="290835" cy="86615"/>
          </a:xfrm>
          <a:custGeom>
            <a:avLst/>
            <a:gdLst>
              <a:gd name="connsiteX0" fmla="*/ 6350 w 290835"/>
              <a:gd name="connsiteY0" fmla="*/ 80265 h 86615"/>
              <a:gd name="connsiteX1" fmla="*/ 284485 w 290835"/>
              <a:gd name="connsiteY1" fmla="*/ 80265 h 86615"/>
              <a:gd name="connsiteX2" fmla="*/ 284485 w 290835"/>
              <a:gd name="connsiteY2" fmla="*/ 6350 h 86615"/>
              <a:gd name="connsiteX3" fmla="*/ 6350 w 290835"/>
              <a:gd name="connsiteY3" fmla="*/ 6350 h 86615"/>
              <a:gd name="connsiteX4" fmla="*/ 6350 w 290835"/>
              <a:gd name="connsiteY4" fmla="*/ 80265 h 8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35" h="86615">
                <a:moveTo>
                  <a:pt x="6350" y="80265"/>
                </a:moveTo>
                <a:lnTo>
                  <a:pt x="284485" y="80265"/>
                </a:lnTo>
                <a:lnTo>
                  <a:pt x="284485" y="6350"/>
                </a:lnTo>
                <a:lnTo>
                  <a:pt x="6350" y="6350"/>
                </a:lnTo>
                <a:lnTo>
                  <a:pt x="6350" y="802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294637" y="2420931"/>
            <a:ext cx="290835" cy="85853"/>
          </a:xfrm>
          <a:custGeom>
            <a:avLst/>
            <a:gdLst>
              <a:gd name="connsiteX0" fmla="*/ 6350 w 290835"/>
              <a:gd name="connsiteY0" fmla="*/ 79503 h 85853"/>
              <a:gd name="connsiteX1" fmla="*/ 284485 w 290835"/>
              <a:gd name="connsiteY1" fmla="*/ 79503 h 85853"/>
              <a:gd name="connsiteX2" fmla="*/ 284485 w 290835"/>
              <a:gd name="connsiteY2" fmla="*/ 6350 h 85853"/>
              <a:gd name="connsiteX3" fmla="*/ 6350 w 290835"/>
              <a:gd name="connsiteY3" fmla="*/ 6350 h 85853"/>
              <a:gd name="connsiteX4" fmla="*/ 6350 w 290835"/>
              <a:gd name="connsiteY4" fmla="*/ 79503 h 8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35" h="85853">
                <a:moveTo>
                  <a:pt x="6350" y="79503"/>
                </a:moveTo>
                <a:lnTo>
                  <a:pt x="284485" y="79503"/>
                </a:lnTo>
                <a:lnTo>
                  <a:pt x="284485" y="6350"/>
                </a:lnTo>
                <a:lnTo>
                  <a:pt x="6350" y="6350"/>
                </a:lnTo>
                <a:lnTo>
                  <a:pt x="6350" y="7950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4294637" y="2513136"/>
            <a:ext cx="290835" cy="86615"/>
          </a:xfrm>
          <a:custGeom>
            <a:avLst/>
            <a:gdLst>
              <a:gd name="connsiteX0" fmla="*/ 6350 w 290835"/>
              <a:gd name="connsiteY0" fmla="*/ 80265 h 86615"/>
              <a:gd name="connsiteX1" fmla="*/ 284485 w 290835"/>
              <a:gd name="connsiteY1" fmla="*/ 80265 h 86615"/>
              <a:gd name="connsiteX2" fmla="*/ 284485 w 290835"/>
              <a:gd name="connsiteY2" fmla="*/ 6350 h 86615"/>
              <a:gd name="connsiteX3" fmla="*/ 6350 w 290835"/>
              <a:gd name="connsiteY3" fmla="*/ 6350 h 86615"/>
              <a:gd name="connsiteX4" fmla="*/ 6350 w 290835"/>
              <a:gd name="connsiteY4" fmla="*/ 80265 h 8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35" h="86615">
                <a:moveTo>
                  <a:pt x="6350" y="80265"/>
                </a:moveTo>
                <a:lnTo>
                  <a:pt x="284485" y="80265"/>
                </a:lnTo>
                <a:lnTo>
                  <a:pt x="284485" y="6350"/>
                </a:lnTo>
                <a:lnTo>
                  <a:pt x="6350" y="6350"/>
                </a:lnTo>
                <a:lnTo>
                  <a:pt x="6350" y="802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4294637" y="2606102"/>
            <a:ext cx="290835" cy="86615"/>
          </a:xfrm>
          <a:custGeom>
            <a:avLst/>
            <a:gdLst>
              <a:gd name="connsiteX0" fmla="*/ 6350 w 290835"/>
              <a:gd name="connsiteY0" fmla="*/ 80265 h 86615"/>
              <a:gd name="connsiteX1" fmla="*/ 284485 w 290835"/>
              <a:gd name="connsiteY1" fmla="*/ 80265 h 86615"/>
              <a:gd name="connsiteX2" fmla="*/ 284485 w 290835"/>
              <a:gd name="connsiteY2" fmla="*/ 6350 h 86615"/>
              <a:gd name="connsiteX3" fmla="*/ 6350 w 290835"/>
              <a:gd name="connsiteY3" fmla="*/ 6350 h 86615"/>
              <a:gd name="connsiteX4" fmla="*/ 6350 w 290835"/>
              <a:gd name="connsiteY4" fmla="*/ 80265 h 8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35" h="86615">
                <a:moveTo>
                  <a:pt x="6350" y="80265"/>
                </a:moveTo>
                <a:lnTo>
                  <a:pt x="284485" y="80265"/>
                </a:lnTo>
                <a:lnTo>
                  <a:pt x="284485" y="6350"/>
                </a:lnTo>
                <a:lnTo>
                  <a:pt x="6350" y="6350"/>
                </a:lnTo>
                <a:lnTo>
                  <a:pt x="6350" y="802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4294637" y="2252522"/>
            <a:ext cx="39369" cy="69859"/>
          </a:xfrm>
          <a:custGeom>
            <a:avLst/>
            <a:gdLst>
              <a:gd name="connsiteX0" fmla="*/ 6350 w 39369"/>
              <a:gd name="connsiteY0" fmla="*/ 63509 h 69859"/>
              <a:gd name="connsiteX1" fmla="*/ 33018 w 39369"/>
              <a:gd name="connsiteY1" fmla="*/ 6350 h 69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69" h="69859">
                <a:moveTo>
                  <a:pt x="6350" y="63509"/>
                </a:moveTo>
                <a:lnTo>
                  <a:pt x="3301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4544572" y="2252522"/>
            <a:ext cx="40900" cy="69859"/>
          </a:xfrm>
          <a:custGeom>
            <a:avLst/>
            <a:gdLst>
              <a:gd name="connsiteX0" fmla="*/ 6350 w 40900"/>
              <a:gd name="connsiteY0" fmla="*/ 6350 h 69859"/>
              <a:gd name="connsiteX1" fmla="*/ 34550 w 40900"/>
              <a:gd name="connsiteY1" fmla="*/ 63509 h 69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00" h="69859">
                <a:moveTo>
                  <a:pt x="6350" y="6350"/>
                </a:moveTo>
                <a:lnTo>
                  <a:pt x="34550" y="635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4309873" y="2578662"/>
            <a:ext cx="192543" cy="15711"/>
          </a:xfrm>
          <a:custGeom>
            <a:avLst/>
            <a:gdLst>
              <a:gd name="connsiteX0" fmla="*/ 6350 w 192543"/>
              <a:gd name="connsiteY0" fmla="*/ 6350 h 15711"/>
              <a:gd name="connsiteX1" fmla="*/ 186193 w 192543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3" h="15711">
                <a:moveTo>
                  <a:pt x="6350" y="6350"/>
                </a:moveTo>
                <a:lnTo>
                  <a:pt x="1861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4309873" y="2562666"/>
            <a:ext cx="192543" cy="15711"/>
          </a:xfrm>
          <a:custGeom>
            <a:avLst/>
            <a:gdLst>
              <a:gd name="connsiteX0" fmla="*/ 6350 w 192543"/>
              <a:gd name="connsiteY0" fmla="*/ 6350 h 15711"/>
              <a:gd name="connsiteX1" fmla="*/ 186193 w 192543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3" h="15711">
                <a:moveTo>
                  <a:pt x="6350" y="6350"/>
                </a:moveTo>
                <a:lnTo>
                  <a:pt x="1861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4309873" y="2548945"/>
            <a:ext cx="192543" cy="15711"/>
          </a:xfrm>
          <a:custGeom>
            <a:avLst/>
            <a:gdLst>
              <a:gd name="connsiteX0" fmla="*/ 6350 w 192543"/>
              <a:gd name="connsiteY0" fmla="*/ 6350 h 15711"/>
              <a:gd name="connsiteX1" fmla="*/ 186193 w 192543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3" h="15711">
                <a:moveTo>
                  <a:pt x="6350" y="6350"/>
                </a:moveTo>
                <a:lnTo>
                  <a:pt x="1861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4309873" y="2535994"/>
            <a:ext cx="192543" cy="15711"/>
          </a:xfrm>
          <a:custGeom>
            <a:avLst/>
            <a:gdLst>
              <a:gd name="connsiteX0" fmla="*/ 6350 w 192543"/>
              <a:gd name="connsiteY0" fmla="*/ 6350 h 15711"/>
              <a:gd name="connsiteX1" fmla="*/ 186193 w 192543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3" h="15711">
                <a:moveTo>
                  <a:pt x="6350" y="6350"/>
                </a:moveTo>
                <a:lnTo>
                  <a:pt x="1861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4309873" y="2521515"/>
            <a:ext cx="192543" cy="15711"/>
          </a:xfrm>
          <a:custGeom>
            <a:avLst/>
            <a:gdLst>
              <a:gd name="connsiteX0" fmla="*/ 6350 w 192543"/>
              <a:gd name="connsiteY0" fmla="*/ 6350 h 15711"/>
              <a:gd name="connsiteX1" fmla="*/ 186193 w 192543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3" h="15711">
                <a:moveTo>
                  <a:pt x="6350" y="6350"/>
                </a:moveTo>
                <a:lnTo>
                  <a:pt x="1861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4432563" y="2347018"/>
            <a:ext cx="97282" cy="49276"/>
          </a:xfrm>
          <a:custGeom>
            <a:avLst/>
            <a:gdLst>
              <a:gd name="connsiteX0" fmla="*/ 6350 w 97282"/>
              <a:gd name="connsiteY0" fmla="*/ 42926 h 49276"/>
              <a:gd name="connsiteX1" fmla="*/ 90932 w 97282"/>
              <a:gd name="connsiteY1" fmla="*/ 42926 h 49276"/>
              <a:gd name="connsiteX2" fmla="*/ 90932 w 97282"/>
              <a:gd name="connsiteY2" fmla="*/ 6350 h 49276"/>
              <a:gd name="connsiteX3" fmla="*/ 6350 w 97282"/>
              <a:gd name="connsiteY3" fmla="*/ 6350 h 49276"/>
              <a:gd name="connsiteX4" fmla="*/ 6350 w 97282"/>
              <a:gd name="connsiteY4" fmla="*/ 42926 h 49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7282" h="49276">
                <a:moveTo>
                  <a:pt x="6350" y="42926"/>
                </a:moveTo>
                <a:lnTo>
                  <a:pt x="90932" y="42926"/>
                </a:lnTo>
                <a:lnTo>
                  <a:pt x="90932" y="6350"/>
                </a:lnTo>
                <a:lnTo>
                  <a:pt x="6350" y="6350"/>
                </a:lnTo>
                <a:lnTo>
                  <a:pt x="6350" y="429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4511051" y="2470461"/>
            <a:ext cx="53086" cy="21844"/>
          </a:xfrm>
          <a:custGeom>
            <a:avLst/>
            <a:gdLst>
              <a:gd name="connsiteX0" fmla="*/ 6350 w 53086"/>
              <a:gd name="connsiteY0" fmla="*/ 15494 h 21844"/>
              <a:gd name="connsiteX1" fmla="*/ 46736 w 53086"/>
              <a:gd name="connsiteY1" fmla="*/ 15494 h 21844"/>
              <a:gd name="connsiteX2" fmla="*/ 46736 w 53086"/>
              <a:gd name="connsiteY2" fmla="*/ 6350 h 21844"/>
              <a:gd name="connsiteX3" fmla="*/ 6350 w 53086"/>
              <a:gd name="connsiteY3" fmla="*/ 6350 h 21844"/>
              <a:gd name="connsiteX4" fmla="*/ 6350 w 53086"/>
              <a:gd name="connsiteY4" fmla="*/ 15494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086" h="21844">
                <a:moveTo>
                  <a:pt x="6350" y="15494"/>
                </a:moveTo>
                <a:lnTo>
                  <a:pt x="46736" y="15494"/>
                </a:lnTo>
                <a:lnTo>
                  <a:pt x="46736" y="6350"/>
                </a:lnTo>
                <a:lnTo>
                  <a:pt x="6350" y="6350"/>
                </a:lnTo>
                <a:lnTo>
                  <a:pt x="6350" y="154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511051" y="2521511"/>
            <a:ext cx="53086" cy="23368"/>
          </a:xfrm>
          <a:custGeom>
            <a:avLst/>
            <a:gdLst>
              <a:gd name="connsiteX0" fmla="*/ 6350 w 53086"/>
              <a:gd name="connsiteY0" fmla="*/ 17018 h 23368"/>
              <a:gd name="connsiteX1" fmla="*/ 46736 w 53086"/>
              <a:gd name="connsiteY1" fmla="*/ 17018 h 23368"/>
              <a:gd name="connsiteX2" fmla="*/ 46736 w 53086"/>
              <a:gd name="connsiteY2" fmla="*/ 6350 h 23368"/>
              <a:gd name="connsiteX3" fmla="*/ 6350 w 53086"/>
              <a:gd name="connsiteY3" fmla="*/ 6350 h 23368"/>
              <a:gd name="connsiteX4" fmla="*/ 6350 w 53086"/>
              <a:gd name="connsiteY4" fmla="*/ 17018 h 23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086" h="23368">
                <a:moveTo>
                  <a:pt x="6350" y="17018"/>
                </a:moveTo>
                <a:lnTo>
                  <a:pt x="46736" y="17018"/>
                </a:lnTo>
                <a:lnTo>
                  <a:pt x="46736" y="6350"/>
                </a:lnTo>
                <a:lnTo>
                  <a:pt x="6350" y="6350"/>
                </a:lnTo>
                <a:lnTo>
                  <a:pt x="6350" y="170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511051" y="2540563"/>
            <a:ext cx="53086" cy="21082"/>
          </a:xfrm>
          <a:custGeom>
            <a:avLst/>
            <a:gdLst>
              <a:gd name="connsiteX0" fmla="*/ 6350 w 53086"/>
              <a:gd name="connsiteY0" fmla="*/ 14732 h 21082"/>
              <a:gd name="connsiteX1" fmla="*/ 46736 w 53086"/>
              <a:gd name="connsiteY1" fmla="*/ 14732 h 21082"/>
              <a:gd name="connsiteX2" fmla="*/ 46736 w 53086"/>
              <a:gd name="connsiteY2" fmla="*/ 6350 h 21082"/>
              <a:gd name="connsiteX3" fmla="*/ 6350 w 53086"/>
              <a:gd name="connsiteY3" fmla="*/ 6350 h 21082"/>
              <a:gd name="connsiteX4" fmla="*/ 6350 w 53086"/>
              <a:gd name="connsiteY4" fmla="*/ 14732 h 21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086" h="21082">
                <a:moveTo>
                  <a:pt x="6350" y="14732"/>
                </a:moveTo>
                <a:lnTo>
                  <a:pt x="46736" y="14732"/>
                </a:lnTo>
                <a:lnTo>
                  <a:pt x="46736" y="6350"/>
                </a:lnTo>
                <a:lnTo>
                  <a:pt x="6350" y="6350"/>
                </a:lnTo>
                <a:lnTo>
                  <a:pt x="6350" y="147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2113802" y="1778580"/>
            <a:ext cx="437132" cy="123192"/>
          </a:xfrm>
          <a:custGeom>
            <a:avLst/>
            <a:gdLst>
              <a:gd name="connsiteX0" fmla="*/ 6350 w 437132"/>
              <a:gd name="connsiteY0" fmla="*/ 116842 h 123192"/>
              <a:gd name="connsiteX1" fmla="*/ 430782 w 437132"/>
              <a:gd name="connsiteY1" fmla="*/ 6350 h 123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132" h="123192">
                <a:moveTo>
                  <a:pt x="6350" y="116842"/>
                </a:moveTo>
                <a:lnTo>
                  <a:pt x="43078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2161312" y="1523578"/>
            <a:ext cx="245366" cy="230897"/>
          </a:xfrm>
          <a:custGeom>
            <a:avLst/>
            <a:gdLst>
              <a:gd name="connsiteX0" fmla="*/ 12192 w 245366"/>
              <a:gd name="connsiteY0" fmla="*/ 6096 h 230897"/>
              <a:gd name="connsiteX1" fmla="*/ 4572 w 245366"/>
              <a:gd name="connsiteY1" fmla="*/ 6858 h 230897"/>
              <a:gd name="connsiteX2" fmla="*/ 1524 w 245366"/>
              <a:gd name="connsiteY2" fmla="*/ 11430 h 230897"/>
              <a:gd name="connsiteX3" fmla="*/ 0 w 245366"/>
              <a:gd name="connsiteY3" fmla="*/ 16002 h 230897"/>
              <a:gd name="connsiteX4" fmla="*/ 3048 w 245366"/>
              <a:gd name="connsiteY4" fmla="*/ 54104 h 230897"/>
              <a:gd name="connsiteX5" fmla="*/ 7620 w 245366"/>
              <a:gd name="connsiteY5" fmla="*/ 123449 h 230897"/>
              <a:gd name="connsiteX6" fmla="*/ 10667 w 245366"/>
              <a:gd name="connsiteY6" fmla="*/ 192033 h 230897"/>
              <a:gd name="connsiteX7" fmla="*/ 12192 w 245366"/>
              <a:gd name="connsiteY7" fmla="*/ 224039 h 230897"/>
              <a:gd name="connsiteX8" fmla="*/ 12954 w 245366"/>
              <a:gd name="connsiteY8" fmla="*/ 225563 h 230897"/>
              <a:gd name="connsiteX9" fmla="*/ 19812 w 245366"/>
              <a:gd name="connsiteY9" fmla="*/ 230897 h 230897"/>
              <a:gd name="connsiteX10" fmla="*/ 25908 w 245366"/>
              <a:gd name="connsiteY10" fmla="*/ 230897 h 230897"/>
              <a:gd name="connsiteX11" fmla="*/ 237746 w 245366"/>
              <a:gd name="connsiteY11" fmla="*/ 199653 h 230897"/>
              <a:gd name="connsiteX12" fmla="*/ 242318 w 245366"/>
              <a:gd name="connsiteY12" fmla="*/ 196605 h 230897"/>
              <a:gd name="connsiteX13" fmla="*/ 245366 w 245366"/>
              <a:gd name="connsiteY13" fmla="*/ 192033 h 230897"/>
              <a:gd name="connsiteX14" fmla="*/ 245366 w 245366"/>
              <a:gd name="connsiteY14" fmla="*/ 182888 h 230897"/>
              <a:gd name="connsiteX15" fmla="*/ 228602 w 245366"/>
              <a:gd name="connsiteY15" fmla="*/ 11430 h 230897"/>
              <a:gd name="connsiteX16" fmla="*/ 225554 w 245366"/>
              <a:gd name="connsiteY16" fmla="*/ 3048 h 230897"/>
              <a:gd name="connsiteX17" fmla="*/ 222506 w 245366"/>
              <a:gd name="connsiteY17" fmla="*/ 1524 h 230897"/>
              <a:gd name="connsiteX18" fmla="*/ 216410 w 245366"/>
              <a:gd name="connsiteY18" fmla="*/ 0 h 230897"/>
              <a:gd name="connsiteX19" fmla="*/ 12192 w 245366"/>
              <a:gd name="connsiteY19" fmla="*/ 6096 h 230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45366" h="230897">
                <a:moveTo>
                  <a:pt x="12192" y="6096"/>
                </a:moveTo>
                <a:lnTo>
                  <a:pt x="4572" y="6858"/>
                </a:lnTo>
                <a:lnTo>
                  <a:pt x="1524" y="11430"/>
                </a:lnTo>
                <a:lnTo>
                  <a:pt x="0" y="16002"/>
                </a:lnTo>
                <a:lnTo>
                  <a:pt x="3048" y="54104"/>
                </a:lnTo>
                <a:lnTo>
                  <a:pt x="7620" y="123449"/>
                </a:lnTo>
                <a:lnTo>
                  <a:pt x="10667" y="192033"/>
                </a:lnTo>
                <a:lnTo>
                  <a:pt x="12192" y="224039"/>
                </a:lnTo>
                <a:lnTo>
                  <a:pt x="12954" y="225563"/>
                </a:lnTo>
                <a:lnTo>
                  <a:pt x="19812" y="230897"/>
                </a:lnTo>
                <a:lnTo>
                  <a:pt x="25908" y="230897"/>
                </a:lnTo>
                <a:lnTo>
                  <a:pt x="237746" y="199653"/>
                </a:lnTo>
                <a:lnTo>
                  <a:pt x="242318" y="196605"/>
                </a:lnTo>
                <a:lnTo>
                  <a:pt x="245366" y="192033"/>
                </a:lnTo>
                <a:lnTo>
                  <a:pt x="245366" y="182888"/>
                </a:lnTo>
                <a:lnTo>
                  <a:pt x="228602" y="11430"/>
                </a:lnTo>
                <a:lnTo>
                  <a:pt x="225554" y="3048"/>
                </a:lnTo>
                <a:lnTo>
                  <a:pt x="222506" y="1524"/>
                </a:lnTo>
                <a:lnTo>
                  <a:pt x="216410" y="0"/>
                </a:lnTo>
                <a:lnTo>
                  <a:pt x="12192" y="6096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2120163" y="1498430"/>
            <a:ext cx="24384" cy="308625"/>
          </a:xfrm>
          <a:custGeom>
            <a:avLst/>
            <a:gdLst>
              <a:gd name="connsiteX0" fmla="*/ 24384 w 24384"/>
              <a:gd name="connsiteY0" fmla="*/ 308625 h 308625"/>
              <a:gd name="connsiteX1" fmla="*/ 21336 w 24384"/>
              <a:gd name="connsiteY1" fmla="*/ 307100 h 308625"/>
              <a:gd name="connsiteX2" fmla="*/ 19812 w 24384"/>
              <a:gd name="connsiteY2" fmla="*/ 304052 h 308625"/>
              <a:gd name="connsiteX3" fmla="*/ 18288 w 24384"/>
              <a:gd name="connsiteY3" fmla="*/ 300242 h 308625"/>
              <a:gd name="connsiteX4" fmla="*/ 16764 w 24384"/>
              <a:gd name="connsiteY4" fmla="*/ 289574 h 308625"/>
              <a:gd name="connsiteX5" fmla="*/ 15240 w 24384"/>
              <a:gd name="connsiteY5" fmla="*/ 276619 h 308625"/>
              <a:gd name="connsiteX6" fmla="*/ 13716 w 24384"/>
              <a:gd name="connsiteY6" fmla="*/ 243089 h 308625"/>
              <a:gd name="connsiteX7" fmla="*/ 10668 w 24384"/>
              <a:gd name="connsiteY7" fmla="*/ 199653 h 308625"/>
              <a:gd name="connsiteX8" fmla="*/ 10668 w 24384"/>
              <a:gd name="connsiteY8" fmla="*/ 151645 h 308625"/>
              <a:gd name="connsiteX9" fmla="*/ 4572 w 24384"/>
              <a:gd name="connsiteY9" fmla="*/ 105161 h 308625"/>
              <a:gd name="connsiteX10" fmla="*/ 3047 w 24384"/>
              <a:gd name="connsiteY10" fmla="*/ 63248 h 308625"/>
              <a:gd name="connsiteX11" fmla="*/ 0 w 24384"/>
              <a:gd name="connsiteY11" fmla="*/ 32005 h 308625"/>
              <a:gd name="connsiteX12" fmla="*/ 0 w 24384"/>
              <a:gd name="connsiteY12" fmla="*/ 9144 h 308625"/>
              <a:gd name="connsiteX13" fmla="*/ 1524 w 24384"/>
              <a:gd name="connsiteY13" fmla="*/ 3048 h 308625"/>
              <a:gd name="connsiteX14" fmla="*/ 6096 w 24384"/>
              <a:gd name="connsiteY14" fmla="*/ 0 h 308625"/>
              <a:gd name="connsiteX15" fmla="*/ 24384 w 24384"/>
              <a:gd name="connsiteY15" fmla="*/ 308625 h 30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84" h="308625">
                <a:moveTo>
                  <a:pt x="24384" y="308625"/>
                </a:moveTo>
                <a:lnTo>
                  <a:pt x="21336" y="307100"/>
                </a:lnTo>
                <a:lnTo>
                  <a:pt x="19812" y="304052"/>
                </a:lnTo>
                <a:lnTo>
                  <a:pt x="18288" y="300242"/>
                </a:lnTo>
                <a:lnTo>
                  <a:pt x="16764" y="289574"/>
                </a:lnTo>
                <a:lnTo>
                  <a:pt x="15240" y="276619"/>
                </a:lnTo>
                <a:lnTo>
                  <a:pt x="13716" y="243089"/>
                </a:lnTo>
                <a:lnTo>
                  <a:pt x="10668" y="199653"/>
                </a:lnTo>
                <a:lnTo>
                  <a:pt x="10668" y="151645"/>
                </a:lnTo>
                <a:lnTo>
                  <a:pt x="4572" y="105161"/>
                </a:lnTo>
                <a:lnTo>
                  <a:pt x="3047" y="63248"/>
                </a:lnTo>
                <a:lnTo>
                  <a:pt x="0" y="32005"/>
                </a:lnTo>
                <a:lnTo>
                  <a:pt x="0" y="9144"/>
                </a:lnTo>
                <a:lnTo>
                  <a:pt x="1524" y="3048"/>
                </a:lnTo>
                <a:lnTo>
                  <a:pt x="6096" y="0"/>
                </a:lnTo>
                <a:lnTo>
                  <a:pt x="24384" y="308625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2083587" y="1507575"/>
            <a:ext cx="16764" cy="299480"/>
          </a:xfrm>
          <a:custGeom>
            <a:avLst/>
            <a:gdLst>
              <a:gd name="connsiteX0" fmla="*/ 0 w 16764"/>
              <a:gd name="connsiteY0" fmla="*/ 0 h 299480"/>
              <a:gd name="connsiteX1" fmla="*/ 16764 w 16764"/>
              <a:gd name="connsiteY1" fmla="*/ 299480 h 299480"/>
              <a:gd name="connsiteX2" fmla="*/ 0 w 16764"/>
              <a:gd name="connsiteY2" fmla="*/ 0 h 29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764" h="299480">
                <a:moveTo>
                  <a:pt x="0" y="0"/>
                </a:moveTo>
                <a:lnTo>
                  <a:pt x="16764" y="299480"/>
                </a:lnTo>
                <a:lnTo>
                  <a:pt x="0" y="0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2018816" y="1551011"/>
            <a:ext cx="39624" cy="51056"/>
          </a:xfrm>
          <a:custGeom>
            <a:avLst/>
            <a:gdLst>
              <a:gd name="connsiteX0" fmla="*/ 19812 w 39624"/>
              <a:gd name="connsiteY0" fmla="*/ 0 h 51056"/>
              <a:gd name="connsiteX1" fmla="*/ 19812 w 39624"/>
              <a:gd name="connsiteY1" fmla="*/ 51056 h 51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4" h="51056">
                <a:moveTo>
                  <a:pt x="19812" y="0"/>
                </a:moveTo>
                <a:lnTo>
                  <a:pt x="19812" y="51056"/>
                </a:lnTo>
              </a:path>
            </a:pathLst>
          </a:custGeom>
          <a:ln w="254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Freeform 3"/>
          <p:cNvSpPr/>
          <p:nvPr/>
        </p:nvSpPr>
        <p:spPr>
          <a:xfrm>
            <a:off x="2154948" y="1517224"/>
            <a:ext cx="258068" cy="243592"/>
          </a:xfrm>
          <a:custGeom>
            <a:avLst/>
            <a:gdLst>
              <a:gd name="connsiteX0" fmla="*/ 18549 w 258068"/>
              <a:gd name="connsiteY0" fmla="*/ 12440 h 243592"/>
              <a:gd name="connsiteX1" fmla="*/ 10931 w 258068"/>
              <a:gd name="connsiteY1" fmla="*/ 13210 h 243592"/>
              <a:gd name="connsiteX2" fmla="*/ 7881 w 258068"/>
              <a:gd name="connsiteY2" fmla="*/ 17784 h 243592"/>
              <a:gd name="connsiteX3" fmla="*/ 6350 w 258068"/>
              <a:gd name="connsiteY3" fmla="*/ 22346 h 243592"/>
              <a:gd name="connsiteX4" fmla="*/ 9399 w 258068"/>
              <a:gd name="connsiteY4" fmla="*/ 60452 h 243592"/>
              <a:gd name="connsiteX5" fmla="*/ 13980 w 258068"/>
              <a:gd name="connsiteY5" fmla="*/ 129794 h 243592"/>
              <a:gd name="connsiteX6" fmla="*/ 17017 w 258068"/>
              <a:gd name="connsiteY6" fmla="*/ 198377 h 243592"/>
              <a:gd name="connsiteX7" fmla="*/ 18549 w 258068"/>
              <a:gd name="connsiteY7" fmla="*/ 230381 h 243592"/>
              <a:gd name="connsiteX8" fmla="*/ 19314 w 258068"/>
              <a:gd name="connsiteY8" fmla="*/ 231910 h 243592"/>
              <a:gd name="connsiteX9" fmla="*/ 26166 w 258068"/>
              <a:gd name="connsiteY9" fmla="*/ 237242 h 243592"/>
              <a:gd name="connsiteX10" fmla="*/ 32266 w 258068"/>
              <a:gd name="connsiteY10" fmla="*/ 237242 h 243592"/>
              <a:gd name="connsiteX11" fmla="*/ 244100 w 258068"/>
              <a:gd name="connsiteY11" fmla="*/ 205996 h 243592"/>
              <a:gd name="connsiteX12" fmla="*/ 248668 w 258068"/>
              <a:gd name="connsiteY12" fmla="*/ 202950 h 243592"/>
              <a:gd name="connsiteX13" fmla="*/ 251718 w 258068"/>
              <a:gd name="connsiteY13" fmla="*/ 198377 h 243592"/>
              <a:gd name="connsiteX14" fmla="*/ 251718 w 258068"/>
              <a:gd name="connsiteY14" fmla="*/ 189242 h 243592"/>
              <a:gd name="connsiteX15" fmla="*/ 234951 w 258068"/>
              <a:gd name="connsiteY15" fmla="*/ 17784 h 243592"/>
              <a:gd name="connsiteX16" fmla="*/ 231914 w 258068"/>
              <a:gd name="connsiteY16" fmla="*/ 9394 h 243592"/>
              <a:gd name="connsiteX17" fmla="*/ 228864 w 258068"/>
              <a:gd name="connsiteY17" fmla="*/ 7866 h 243592"/>
              <a:gd name="connsiteX18" fmla="*/ 222765 w 258068"/>
              <a:gd name="connsiteY18" fmla="*/ 6350 h 243592"/>
              <a:gd name="connsiteX19" fmla="*/ 18549 w 258068"/>
              <a:gd name="connsiteY19" fmla="*/ 12440 h 243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8068" h="243592">
                <a:moveTo>
                  <a:pt x="18549" y="12440"/>
                </a:moveTo>
                <a:lnTo>
                  <a:pt x="10931" y="13210"/>
                </a:lnTo>
                <a:lnTo>
                  <a:pt x="7881" y="17784"/>
                </a:lnTo>
                <a:lnTo>
                  <a:pt x="6350" y="22346"/>
                </a:lnTo>
                <a:lnTo>
                  <a:pt x="9399" y="60452"/>
                </a:lnTo>
                <a:lnTo>
                  <a:pt x="13980" y="129794"/>
                </a:lnTo>
                <a:lnTo>
                  <a:pt x="17017" y="198377"/>
                </a:lnTo>
                <a:lnTo>
                  <a:pt x="18549" y="230381"/>
                </a:lnTo>
                <a:lnTo>
                  <a:pt x="19314" y="231910"/>
                </a:lnTo>
                <a:lnTo>
                  <a:pt x="26166" y="237242"/>
                </a:lnTo>
                <a:lnTo>
                  <a:pt x="32266" y="237242"/>
                </a:lnTo>
                <a:lnTo>
                  <a:pt x="244100" y="205996"/>
                </a:lnTo>
                <a:lnTo>
                  <a:pt x="248668" y="202950"/>
                </a:lnTo>
                <a:lnTo>
                  <a:pt x="251718" y="198377"/>
                </a:lnTo>
                <a:lnTo>
                  <a:pt x="251718" y="189242"/>
                </a:lnTo>
                <a:lnTo>
                  <a:pt x="234951" y="17784"/>
                </a:lnTo>
                <a:lnTo>
                  <a:pt x="231914" y="9394"/>
                </a:lnTo>
                <a:lnTo>
                  <a:pt x="228864" y="7866"/>
                </a:lnTo>
                <a:lnTo>
                  <a:pt x="222765" y="6350"/>
                </a:lnTo>
                <a:lnTo>
                  <a:pt x="18549" y="124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" name="Freeform 3"/>
          <p:cNvSpPr/>
          <p:nvPr/>
        </p:nvSpPr>
        <p:spPr>
          <a:xfrm>
            <a:off x="2113809" y="1492080"/>
            <a:ext cx="37085" cy="321323"/>
          </a:xfrm>
          <a:custGeom>
            <a:avLst/>
            <a:gdLst>
              <a:gd name="connsiteX0" fmla="*/ 30734 w 37085"/>
              <a:gd name="connsiteY0" fmla="*/ 314973 h 321323"/>
              <a:gd name="connsiteX1" fmla="*/ 27685 w 37085"/>
              <a:gd name="connsiteY1" fmla="*/ 313444 h 321323"/>
              <a:gd name="connsiteX2" fmla="*/ 26154 w 37085"/>
              <a:gd name="connsiteY2" fmla="*/ 310399 h 321323"/>
              <a:gd name="connsiteX3" fmla="*/ 24635 w 37085"/>
              <a:gd name="connsiteY3" fmla="*/ 306583 h 321323"/>
              <a:gd name="connsiteX4" fmla="*/ 23104 w 37085"/>
              <a:gd name="connsiteY4" fmla="*/ 295919 h 321323"/>
              <a:gd name="connsiteX5" fmla="*/ 21585 w 37085"/>
              <a:gd name="connsiteY5" fmla="*/ 282968 h 321323"/>
              <a:gd name="connsiteX6" fmla="*/ 20067 w 37085"/>
              <a:gd name="connsiteY6" fmla="*/ 249435 h 321323"/>
              <a:gd name="connsiteX7" fmla="*/ 17017 w 37085"/>
              <a:gd name="connsiteY7" fmla="*/ 205996 h 321323"/>
              <a:gd name="connsiteX8" fmla="*/ 17017 w 37085"/>
              <a:gd name="connsiteY8" fmla="*/ 157983 h 321323"/>
              <a:gd name="connsiteX9" fmla="*/ 10918 w 37085"/>
              <a:gd name="connsiteY9" fmla="*/ 111511 h 321323"/>
              <a:gd name="connsiteX10" fmla="*/ 9399 w 37085"/>
              <a:gd name="connsiteY10" fmla="*/ 69588 h 321323"/>
              <a:gd name="connsiteX11" fmla="*/ 6350 w 37085"/>
              <a:gd name="connsiteY11" fmla="*/ 38354 h 321323"/>
              <a:gd name="connsiteX12" fmla="*/ 6350 w 37085"/>
              <a:gd name="connsiteY12" fmla="*/ 15485 h 321323"/>
              <a:gd name="connsiteX13" fmla="*/ 7868 w 37085"/>
              <a:gd name="connsiteY13" fmla="*/ 9395 h 321323"/>
              <a:gd name="connsiteX14" fmla="*/ 12436 w 37085"/>
              <a:gd name="connsiteY14" fmla="*/ 6350 h 321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7085" h="321323">
                <a:moveTo>
                  <a:pt x="30734" y="314973"/>
                </a:moveTo>
                <a:lnTo>
                  <a:pt x="27685" y="313444"/>
                </a:lnTo>
                <a:lnTo>
                  <a:pt x="26154" y="310399"/>
                </a:lnTo>
                <a:lnTo>
                  <a:pt x="24635" y="306583"/>
                </a:lnTo>
                <a:lnTo>
                  <a:pt x="23104" y="295919"/>
                </a:lnTo>
                <a:lnTo>
                  <a:pt x="21585" y="282968"/>
                </a:lnTo>
                <a:lnTo>
                  <a:pt x="20067" y="249435"/>
                </a:lnTo>
                <a:lnTo>
                  <a:pt x="17017" y="205996"/>
                </a:lnTo>
                <a:lnTo>
                  <a:pt x="17017" y="157983"/>
                </a:lnTo>
                <a:lnTo>
                  <a:pt x="10918" y="111511"/>
                </a:lnTo>
                <a:lnTo>
                  <a:pt x="9399" y="69588"/>
                </a:lnTo>
                <a:lnTo>
                  <a:pt x="6350" y="38354"/>
                </a:lnTo>
                <a:lnTo>
                  <a:pt x="6350" y="15485"/>
                </a:lnTo>
                <a:lnTo>
                  <a:pt x="7868" y="9395"/>
                </a:lnTo>
                <a:lnTo>
                  <a:pt x="124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Freeform 3"/>
          <p:cNvSpPr/>
          <p:nvPr/>
        </p:nvSpPr>
        <p:spPr>
          <a:xfrm>
            <a:off x="2077225" y="1501215"/>
            <a:ext cx="29466" cy="312188"/>
          </a:xfrm>
          <a:custGeom>
            <a:avLst/>
            <a:gdLst>
              <a:gd name="connsiteX0" fmla="*/ 6350 w 29466"/>
              <a:gd name="connsiteY0" fmla="*/ 6350 h 312188"/>
              <a:gd name="connsiteX1" fmla="*/ 23116 w 29466"/>
              <a:gd name="connsiteY1" fmla="*/ 305838 h 312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466" h="312188">
                <a:moveTo>
                  <a:pt x="6350" y="6350"/>
                </a:moveTo>
                <a:lnTo>
                  <a:pt x="23116" y="3058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Freeform 3"/>
          <p:cNvSpPr/>
          <p:nvPr/>
        </p:nvSpPr>
        <p:spPr>
          <a:xfrm>
            <a:off x="2012453" y="1544654"/>
            <a:ext cx="52333" cy="63758"/>
          </a:xfrm>
          <a:custGeom>
            <a:avLst/>
            <a:gdLst>
              <a:gd name="connsiteX0" fmla="*/ 6350 w 52333"/>
              <a:gd name="connsiteY0" fmla="*/ 42928 h 63758"/>
              <a:gd name="connsiteX1" fmla="*/ 45983 w 52333"/>
              <a:gd name="connsiteY1" fmla="*/ 6350 h 63758"/>
              <a:gd name="connsiteX2" fmla="*/ 45983 w 52333"/>
              <a:gd name="connsiteY2" fmla="*/ 23874 h 63758"/>
              <a:gd name="connsiteX3" fmla="*/ 6350 w 52333"/>
              <a:gd name="connsiteY3" fmla="*/ 57408 h 63758"/>
              <a:gd name="connsiteX4" fmla="*/ 6350 w 52333"/>
              <a:gd name="connsiteY4" fmla="*/ 42928 h 63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33" h="63758">
                <a:moveTo>
                  <a:pt x="6350" y="42928"/>
                </a:moveTo>
                <a:lnTo>
                  <a:pt x="45983" y="6350"/>
                </a:lnTo>
                <a:lnTo>
                  <a:pt x="45983" y="23874"/>
                </a:lnTo>
                <a:lnTo>
                  <a:pt x="6350" y="57408"/>
                </a:lnTo>
                <a:lnTo>
                  <a:pt x="6350" y="4292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Freeform 3"/>
          <p:cNvSpPr/>
          <p:nvPr/>
        </p:nvSpPr>
        <p:spPr>
          <a:xfrm>
            <a:off x="2437167" y="1794125"/>
            <a:ext cx="72391" cy="27433"/>
          </a:xfrm>
          <a:custGeom>
            <a:avLst/>
            <a:gdLst>
              <a:gd name="connsiteX0" fmla="*/ 0 w 72391"/>
              <a:gd name="connsiteY0" fmla="*/ 13716 h 27433"/>
              <a:gd name="connsiteX1" fmla="*/ 72391 w 72391"/>
              <a:gd name="connsiteY1" fmla="*/ 13716 h 274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91" h="27433">
                <a:moveTo>
                  <a:pt x="0" y="13716"/>
                </a:moveTo>
                <a:lnTo>
                  <a:pt x="72391" y="13716"/>
                </a:lnTo>
              </a:path>
            </a:pathLst>
          </a:custGeom>
          <a:ln w="127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Freeform 3"/>
          <p:cNvSpPr/>
          <p:nvPr/>
        </p:nvSpPr>
        <p:spPr>
          <a:xfrm>
            <a:off x="2430808" y="1787765"/>
            <a:ext cx="85089" cy="40143"/>
          </a:xfrm>
          <a:custGeom>
            <a:avLst/>
            <a:gdLst>
              <a:gd name="connsiteX0" fmla="*/ 6350 w 85089"/>
              <a:gd name="connsiteY0" fmla="*/ 25403 h 40143"/>
              <a:gd name="connsiteX1" fmla="*/ 78739 w 85089"/>
              <a:gd name="connsiteY1" fmla="*/ 6350 h 40143"/>
              <a:gd name="connsiteX2" fmla="*/ 78739 w 85089"/>
              <a:gd name="connsiteY2" fmla="*/ 16255 h 40143"/>
              <a:gd name="connsiteX3" fmla="*/ 6350 w 85089"/>
              <a:gd name="connsiteY3" fmla="*/ 33793 h 40143"/>
              <a:gd name="connsiteX4" fmla="*/ 6350 w 85089"/>
              <a:gd name="connsiteY4" fmla="*/ 25403 h 40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089" h="40143">
                <a:moveTo>
                  <a:pt x="6350" y="25403"/>
                </a:moveTo>
                <a:lnTo>
                  <a:pt x="78739" y="6350"/>
                </a:lnTo>
                <a:lnTo>
                  <a:pt x="78739" y="16255"/>
                </a:lnTo>
                <a:lnTo>
                  <a:pt x="6350" y="33793"/>
                </a:lnTo>
                <a:lnTo>
                  <a:pt x="6350" y="254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Freeform 3"/>
          <p:cNvSpPr/>
          <p:nvPr/>
        </p:nvSpPr>
        <p:spPr>
          <a:xfrm>
            <a:off x="2165897" y="1528193"/>
            <a:ext cx="228603" cy="213375"/>
          </a:xfrm>
          <a:custGeom>
            <a:avLst/>
            <a:gdLst>
              <a:gd name="connsiteX0" fmla="*/ 0 w 228603"/>
              <a:gd name="connsiteY0" fmla="*/ 5334 h 213375"/>
              <a:gd name="connsiteX1" fmla="*/ 3048 w 228603"/>
              <a:gd name="connsiteY1" fmla="*/ 43437 h 213375"/>
              <a:gd name="connsiteX2" fmla="*/ 6096 w 228603"/>
              <a:gd name="connsiteY2" fmla="*/ 112022 h 213375"/>
              <a:gd name="connsiteX3" fmla="*/ 8382 w 228603"/>
              <a:gd name="connsiteY3" fmla="*/ 179845 h 213375"/>
              <a:gd name="connsiteX4" fmla="*/ 13716 w 228603"/>
              <a:gd name="connsiteY4" fmla="*/ 213375 h 213375"/>
              <a:gd name="connsiteX5" fmla="*/ 22860 w 228603"/>
              <a:gd name="connsiteY5" fmla="*/ 211851 h 213375"/>
              <a:gd name="connsiteX6" fmla="*/ 214887 w 228603"/>
              <a:gd name="connsiteY6" fmla="*/ 181369 h 213375"/>
              <a:gd name="connsiteX7" fmla="*/ 224031 w 228603"/>
              <a:gd name="connsiteY7" fmla="*/ 179845 h 213375"/>
              <a:gd name="connsiteX8" fmla="*/ 228603 w 228603"/>
              <a:gd name="connsiteY8" fmla="*/ 169938 h 213375"/>
              <a:gd name="connsiteX9" fmla="*/ 214887 w 228603"/>
              <a:gd name="connsiteY9" fmla="*/ 12955 h 213375"/>
              <a:gd name="connsiteX10" fmla="*/ 210315 w 228603"/>
              <a:gd name="connsiteY10" fmla="*/ 1524 h 213375"/>
              <a:gd name="connsiteX11" fmla="*/ 201171 w 228603"/>
              <a:gd name="connsiteY11" fmla="*/ 0 h 213375"/>
              <a:gd name="connsiteX12" fmla="*/ 0 w 228603"/>
              <a:gd name="connsiteY12" fmla="*/ 5334 h 21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28603" h="213375">
                <a:moveTo>
                  <a:pt x="0" y="5334"/>
                </a:moveTo>
                <a:lnTo>
                  <a:pt x="3048" y="43437"/>
                </a:lnTo>
                <a:lnTo>
                  <a:pt x="6096" y="112022"/>
                </a:lnTo>
                <a:lnTo>
                  <a:pt x="8382" y="179845"/>
                </a:lnTo>
                <a:lnTo>
                  <a:pt x="13716" y="213375"/>
                </a:lnTo>
                <a:lnTo>
                  <a:pt x="22860" y="211851"/>
                </a:lnTo>
                <a:lnTo>
                  <a:pt x="214887" y="181369"/>
                </a:lnTo>
                <a:lnTo>
                  <a:pt x="224031" y="179845"/>
                </a:lnTo>
                <a:lnTo>
                  <a:pt x="228603" y="169938"/>
                </a:lnTo>
                <a:lnTo>
                  <a:pt x="214887" y="12955"/>
                </a:lnTo>
                <a:lnTo>
                  <a:pt x="210315" y="1524"/>
                </a:lnTo>
                <a:lnTo>
                  <a:pt x="201171" y="0"/>
                </a:lnTo>
                <a:lnTo>
                  <a:pt x="0" y="5334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Freeform 3"/>
          <p:cNvSpPr/>
          <p:nvPr/>
        </p:nvSpPr>
        <p:spPr>
          <a:xfrm>
            <a:off x="2159542" y="1521841"/>
            <a:ext cx="241302" cy="226073"/>
          </a:xfrm>
          <a:custGeom>
            <a:avLst/>
            <a:gdLst>
              <a:gd name="connsiteX0" fmla="*/ 6350 w 241302"/>
              <a:gd name="connsiteY0" fmla="*/ 11682 h 226073"/>
              <a:gd name="connsiteX1" fmla="*/ 9399 w 241302"/>
              <a:gd name="connsiteY1" fmla="*/ 49777 h 226073"/>
              <a:gd name="connsiteX2" fmla="*/ 12436 w 241302"/>
              <a:gd name="connsiteY2" fmla="*/ 118362 h 226073"/>
              <a:gd name="connsiteX3" fmla="*/ 14733 w 241302"/>
              <a:gd name="connsiteY3" fmla="*/ 186188 h 226073"/>
              <a:gd name="connsiteX4" fmla="*/ 20067 w 241302"/>
              <a:gd name="connsiteY4" fmla="*/ 219722 h 226073"/>
              <a:gd name="connsiteX5" fmla="*/ 29203 w 241302"/>
              <a:gd name="connsiteY5" fmla="*/ 218194 h 226073"/>
              <a:gd name="connsiteX6" fmla="*/ 221234 w 241302"/>
              <a:gd name="connsiteY6" fmla="*/ 187717 h 226073"/>
              <a:gd name="connsiteX7" fmla="*/ 230371 w 241302"/>
              <a:gd name="connsiteY7" fmla="*/ 186188 h 226073"/>
              <a:gd name="connsiteX8" fmla="*/ 234952 w 241302"/>
              <a:gd name="connsiteY8" fmla="*/ 176282 h 226073"/>
              <a:gd name="connsiteX9" fmla="*/ 221234 w 241302"/>
              <a:gd name="connsiteY9" fmla="*/ 19301 h 226073"/>
              <a:gd name="connsiteX10" fmla="*/ 216666 w 241302"/>
              <a:gd name="connsiteY10" fmla="*/ 7866 h 226073"/>
              <a:gd name="connsiteX11" fmla="*/ 207517 w 241302"/>
              <a:gd name="connsiteY11" fmla="*/ 6350 h 226073"/>
              <a:gd name="connsiteX12" fmla="*/ 6350 w 241302"/>
              <a:gd name="connsiteY12" fmla="*/ 11682 h 226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1302" h="226073">
                <a:moveTo>
                  <a:pt x="6350" y="11682"/>
                </a:moveTo>
                <a:lnTo>
                  <a:pt x="9399" y="49777"/>
                </a:lnTo>
                <a:lnTo>
                  <a:pt x="12436" y="118362"/>
                </a:lnTo>
                <a:lnTo>
                  <a:pt x="14733" y="186188"/>
                </a:lnTo>
                <a:lnTo>
                  <a:pt x="20067" y="219722"/>
                </a:lnTo>
                <a:lnTo>
                  <a:pt x="29203" y="218194"/>
                </a:lnTo>
                <a:lnTo>
                  <a:pt x="221234" y="187717"/>
                </a:lnTo>
                <a:lnTo>
                  <a:pt x="230371" y="186188"/>
                </a:lnTo>
                <a:lnTo>
                  <a:pt x="234952" y="176282"/>
                </a:lnTo>
                <a:lnTo>
                  <a:pt x="221234" y="19301"/>
                </a:lnTo>
                <a:lnTo>
                  <a:pt x="216666" y="7866"/>
                </a:lnTo>
                <a:lnTo>
                  <a:pt x="207517" y="6350"/>
                </a:lnTo>
                <a:lnTo>
                  <a:pt x="6350" y="11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Freeform 3"/>
          <p:cNvSpPr/>
          <p:nvPr/>
        </p:nvSpPr>
        <p:spPr>
          <a:xfrm>
            <a:off x="2606349" y="1891720"/>
            <a:ext cx="168405" cy="126502"/>
          </a:xfrm>
          <a:custGeom>
            <a:avLst/>
            <a:gdLst>
              <a:gd name="connsiteX0" fmla="*/ 168405 w 168405"/>
              <a:gd name="connsiteY0" fmla="*/ 123454 h 126502"/>
              <a:gd name="connsiteX1" fmla="*/ 153165 w 168405"/>
              <a:gd name="connsiteY1" fmla="*/ 126502 h 126502"/>
              <a:gd name="connsiteX2" fmla="*/ 138686 w 168405"/>
              <a:gd name="connsiteY2" fmla="*/ 126502 h 126502"/>
              <a:gd name="connsiteX3" fmla="*/ 122684 w 168405"/>
              <a:gd name="connsiteY3" fmla="*/ 124978 h 126502"/>
              <a:gd name="connsiteX4" fmla="*/ 110492 w 168405"/>
              <a:gd name="connsiteY4" fmla="*/ 121930 h 126502"/>
              <a:gd name="connsiteX5" fmla="*/ 102109 w 168405"/>
              <a:gd name="connsiteY5" fmla="*/ 117357 h 126502"/>
              <a:gd name="connsiteX6" fmla="*/ 99061 w 168405"/>
              <a:gd name="connsiteY6" fmla="*/ 112023 h 126502"/>
              <a:gd name="connsiteX7" fmla="*/ 102109 w 168405"/>
              <a:gd name="connsiteY7" fmla="*/ 107451 h 126502"/>
              <a:gd name="connsiteX8" fmla="*/ 110492 w 168405"/>
              <a:gd name="connsiteY8" fmla="*/ 102878 h 126502"/>
              <a:gd name="connsiteX9" fmla="*/ 122684 w 168405"/>
              <a:gd name="connsiteY9" fmla="*/ 99830 h 126502"/>
              <a:gd name="connsiteX10" fmla="*/ 136400 w 168405"/>
              <a:gd name="connsiteY10" fmla="*/ 95258 h 126502"/>
              <a:gd name="connsiteX11" fmla="*/ 145544 w 168405"/>
              <a:gd name="connsiteY11" fmla="*/ 89923 h 126502"/>
              <a:gd name="connsiteX12" fmla="*/ 150116 w 168405"/>
              <a:gd name="connsiteY12" fmla="*/ 83827 h 126502"/>
              <a:gd name="connsiteX13" fmla="*/ 148592 w 168405"/>
              <a:gd name="connsiteY13" fmla="*/ 78492 h 126502"/>
              <a:gd name="connsiteX14" fmla="*/ 142496 w 168405"/>
              <a:gd name="connsiteY14" fmla="*/ 70871 h 126502"/>
              <a:gd name="connsiteX15" fmla="*/ 133352 w 168405"/>
              <a:gd name="connsiteY15" fmla="*/ 66299 h 126502"/>
              <a:gd name="connsiteX16" fmla="*/ 114302 w 168405"/>
              <a:gd name="connsiteY16" fmla="*/ 60965 h 126502"/>
              <a:gd name="connsiteX17" fmla="*/ 96775 w 168405"/>
              <a:gd name="connsiteY17" fmla="*/ 56392 h 126502"/>
              <a:gd name="connsiteX18" fmla="*/ 89917 w 168405"/>
              <a:gd name="connsiteY18" fmla="*/ 48010 h 126502"/>
              <a:gd name="connsiteX19" fmla="*/ 83821 w 168405"/>
              <a:gd name="connsiteY19" fmla="*/ 40389 h 126502"/>
              <a:gd name="connsiteX20" fmla="*/ 86869 w 168405"/>
              <a:gd name="connsiteY20" fmla="*/ 33530 h 126502"/>
              <a:gd name="connsiteX21" fmla="*/ 92965 w 168405"/>
              <a:gd name="connsiteY21" fmla="*/ 24386 h 126502"/>
              <a:gd name="connsiteX22" fmla="*/ 100585 w 168405"/>
              <a:gd name="connsiteY22" fmla="*/ 21337 h 126502"/>
              <a:gd name="connsiteX23" fmla="*/ 105158 w 168405"/>
              <a:gd name="connsiteY23" fmla="*/ 16003 h 126502"/>
              <a:gd name="connsiteX24" fmla="*/ 105158 w 168405"/>
              <a:gd name="connsiteY24" fmla="*/ 11430 h 126502"/>
              <a:gd name="connsiteX25" fmla="*/ 99061 w 168405"/>
              <a:gd name="connsiteY25" fmla="*/ 5334 h 126502"/>
              <a:gd name="connsiteX26" fmla="*/ 91441 w 168405"/>
              <a:gd name="connsiteY26" fmla="*/ 2286 h 126502"/>
              <a:gd name="connsiteX27" fmla="*/ 76201 w 168405"/>
              <a:gd name="connsiteY27" fmla="*/ 0 h 126502"/>
              <a:gd name="connsiteX28" fmla="*/ 57913 w 168405"/>
              <a:gd name="connsiteY28" fmla="*/ 0 h 126502"/>
              <a:gd name="connsiteX29" fmla="*/ 42672 w 168405"/>
              <a:gd name="connsiteY29" fmla="*/ 1524 h 126502"/>
              <a:gd name="connsiteX30" fmla="*/ 24384 w 168405"/>
              <a:gd name="connsiteY30" fmla="*/ 2286 h 126502"/>
              <a:gd name="connsiteX31" fmla="*/ 10668 w 168405"/>
              <a:gd name="connsiteY31" fmla="*/ 5334 h 126502"/>
              <a:gd name="connsiteX32" fmla="*/ 0 w 168405"/>
              <a:gd name="connsiteY32" fmla="*/ 11430 h 126502"/>
              <a:gd name="connsiteX33" fmla="*/ 168405 w 168405"/>
              <a:gd name="connsiteY33" fmla="*/ 123454 h 126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168405" h="126502">
                <a:moveTo>
                  <a:pt x="168405" y="123454"/>
                </a:moveTo>
                <a:lnTo>
                  <a:pt x="153165" y="126502"/>
                </a:lnTo>
                <a:lnTo>
                  <a:pt x="138686" y="126502"/>
                </a:lnTo>
                <a:lnTo>
                  <a:pt x="122684" y="124978"/>
                </a:lnTo>
                <a:lnTo>
                  <a:pt x="110492" y="121930"/>
                </a:lnTo>
                <a:lnTo>
                  <a:pt x="102109" y="117357"/>
                </a:lnTo>
                <a:lnTo>
                  <a:pt x="99061" y="112023"/>
                </a:lnTo>
                <a:lnTo>
                  <a:pt x="102109" y="107451"/>
                </a:lnTo>
                <a:lnTo>
                  <a:pt x="110492" y="102878"/>
                </a:lnTo>
                <a:lnTo>
                  <a:pt x="122684" y="99830"/>
                </a:lnTo>
                <a:lnTo>
                  <a:pt x="136400" y="95258"/>
                </a:lnTo>
                <a:lnTo>
                  <a:pt x="145544" y="89923"/>
                </a:lnTo>
                <a:lnTo>
                  <a:pt x="150116" y="83827"/>
                </a:lnTo>
                <a:lnTo>
                  <a:pt x="148592" y="78492"/>
                </a:lnTo>
                <a:lnTo>
                  <a:pt x="142496" y="70871"/>
                </a:lnTo>
                <a:lnTo>
                  <a:pt x="133352" y="66299"/>
                </a:lnTo>
                <a:lnTo>
                  <a:pt x="114302" y="60965"/>
                </a:lnTo>
                <a:lnTo>
                  <a:pt x="96775" y="56392"/>
                </a:lnTo>
                <a:lnTo>
                  <a:pt x="89917" y="48010"/>
                </a:lnTo>
                <a:lnTo>
                  <a:pt x="83821" y="40389"/>
                </a:lnTo>
                <a:lnTo>
                  <a:pt x="86869" y="33530"/>
                </a:lnTo>
                <a:lnTo>
                  <a:pt x="92965" y="24386"/>
                </a:lnTo>
                <a:lnTo>
                  <a:pt x="100585" y="21337"/>
                </a:lnTo>
                <a:lnTo>
                  <a:pt x="105158" y="16003"/>
                </a:lnTo>
                <a:lnTo>
                  <a:pt x="105158" y="11430"/>
                </a:lnTo>
                <a:lnTo>
                  <a:pt x="99061" y="5334"/>
                </a:lnTo>
                <a:lnTo>
                  <a:pt x="91441" y="2286"/>
                </a:lnTo>
                <a:lnTo>
                  <a:pt x="76201" y="0"/>
                </a:lnTo>
                <a:lnTo>
                  <a:pt x="57913" y="0"/>
                </a:lnTo>
                <a:lnTo>
                  <a:pt x="42672" y="1524"/>
                </a:lnTo>
                <a:lnTo>
                  <a:pt x="24384" y="2286"/>
                </a:lnTo>
                <a:lnTo>
                  <a:pt x="10668" y="5334"/>
                </a:lnTo>
                <a:lnTo>
                  <a:pt x="0" y="11430"/>
                </a:lnTo>
                <a:lnTo>
                  <a:pt x="168405" y="123454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Freeform 3"/>
          <p:cNvSpPr/>
          <p:nvPr/>
        </p:nvSpPr>
        <p:spPr>
          <a:xfrm>
            <a:off x="2599988" y="1885360"/>
            <a:ext cx="181099" cy="139206"/>
          </a:xfrm>
          <a:custGeom>
            <a:avLst/>
            <a:gdLst>
              <a:gd name="connsiteX0" fmla="*/ 174749 w 181099"/>
              <a:gd name="connsiteY0" fmla="*/ 129811 h 139206"/>
              <a:gd name="connsiteX1" fmla="*/ 159513 w 181099"/>
              <a:gd name="connsiteY1" fmla="*/ 132856 h 139206"/>
              <a:gd name="connsiteX2" fmla="*/ 145030 w 181099"/>
              <a:gd name="connsiteY2" fmla="*/ 132856 h 139206"/>
              <a:gd name="connsiteX3" fmla="*/ 129028 w 181099"/>
              <a:gd name="connsiteY3" fmla="*/ 131327 h 139206"/>
              <a:gd name="connsiteX4" fmla="*/ 116842 w 181099"/>
              <a:gd name="connsiteY4" fmla="*/ 128282 h 139206"/>
              <a:gd name="connsiteX5" fmla="*/ 108458 w 181099"/>
              <a:gd name="connsiteY5" fmla="*/ 123708 h 139206"/>
              <a:gd name="connsiteX6" fmla="*/ 105409 w 181099"/>
              <a:gd name="connsiteY6" fmla="*/ 118376 h 139206"/>
              <a:gd name="connsiteX7" fmla="*/ 108458 w 181099"/>
              <a:gd name="connsiteY7" fmla="*/ 113802 h 139206"/>
              <a:gd name="connsiteX8" fmla="*/ 116842 w 181099"/>
              <a:gd name="connsiteY8" fmla="*/ 109228 h 139206"/>
              <a:gd name="connsiteX9" fmla="*/ 129028 w 181099"/>
              <a:gd name="connsiteY9" fmla="*/ 106183 h 139206"/>
              <a:gd name="connsiteX10" fmla="*/ 142745 w 181099"/>
              <a:gd name="connsiteY10" fmla="*/ 101609 h 139206"/>
              <a:gd name="connsiteX11" fmla="*/ 151895 w 181099"/>
              <a:gd name="connsiteY11" fmla="*/ 96276 h 139206"/>
              <a:gd name="connsiteX12" fmla="*/ 156463 w 181099"/>
              <a:gd name="connsiteY12" fmla="*/ 90173 h 139206"/>
              <a:gd name="connsiteX13" fmla="*/ 154945 w 181099"/>
              <a:gd name="connsiteY13" fmla="*/ 84841 h 139206"/>
              <a:gd name="connsiteX14" fmla="*/ 148845 w 181099"/>
              <a:gd name="connsiteY14" fmla="*/ 77222 h 139206"/>
              <a:gd name="connsiteX15" fmla="*/ 139696 w 181099"/>
              <a:gd name="connsiteY15" fmla="*/ 72648 h 139206"/>
              <a:gd name="connsiteX16" fmla="*/ 120657 w 181099"/>
              <a:gd name="connsiteY16" fmla="*/ 67316 h 139206"/>
              <a:gd name="connsiteX17" fmla="*/ 103124 w 181099"/>
              <a:gd name="connsiteY17" fmla="*/ 62742 h 139206"/>
              <a:gd name="connsiteX18" fmla="*/ 96272 w 181099"/>
              <a:gd name="connsiteY18" fmla="*/ 54365 h 139206"/>
              <a:gd name="connsiteX19" fmla="*/ 90173 w 181099"/>
              <a:gd name="connsiteY19" fmla="*/ 46745 h 139206"/>
              <a:gd name="connsiteX20" fmla="*/ 93222 w 181099"/>
              <a:gd name="connsiteY20" fmla="*/ 39884 h 139206"/>
              <a:gd name="connsiteX21" fmla="*/ 99309 w 181099"/>
              <a:gd name="connsiteY21" fmla="*/ 30736 h 139206"/>
              <a:gd name="connsiteX22" fmla="*/ 106940 w 181099"/>
              <a:gd name="connsiteY22" fmla="*/ 27691 h 139206"/>
              <a:gd name="connsiteX23" fmla="*/ 111508 w 181099"/>
              <a:gd name="connsiteY23" fmla="*/ 22359 h 139206"/>
              <a:gd name="connsiteX24" fmla="*/ 111508 w 181099"/>
              <a:gd name="connsiteY24" fmla="*/ 17785 h 139206"/>
              <a:gd name="connsiteX25" fmla="*/ 105409 w 181099"/>
              <a:gd name="connsiteY25" fmla="*/ 11682 h 139206"/>
              <a:gd name="connsiteX26" fmla="*/ 97791 w 181099"/>
              <a:gd name="connsiteY26" fmla="*/ 8637 h 139206"/>
              <a:gd name="connsiteX27" fmla="*/ 82555 w 181099"/>
              <a:gd name="connsiteY27" fmla="*/ 6350 h 139206"/>
              <a:gd name="connsiteX28" fmla="*/ 64256 w 181099"/>
              <a:gd name="connsiteY28" fmla="*/ 6350 h 139206"/>
              <a:gd name="connsiteX29" fmla="*/ 49020 w 181099"/>
              <a:gd name="connsiteY29" fmla="*/ 7878 h 139206"/>
              <a:gd name="connsiteX30" fmla="*/ 30735 w 181099"/>
              <a:gd name="connsiteY30" fmla="*/ 8637 h 139206"/>
              <a:gd name="connsiteX31" fmla="*/ 17017 w 181099"/>
              <a:gd name="connsiteY31" fmla="*/ 11682 h 139206"/>
              <a:gd name="connsiteX32" fmla="*/ 6350 w 181099"/>
              <a:gd name="connsiteY32" fmla="*/ 17785 h 13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81099" h="139206">
                <a:moveTo>
                  <a:pt x="174749" y="129811"/>
                </a:moveTo>
                <a:lnTo>
                  <a:pt x="159513" y="132856"/>
                </a:lnTo>
                <a:lnTo>
                  <a:pt x="145030" y="132856"/>
                </a:lnTo>
                <a:lnTo>
                  <a:pt x="129028" y="131327"/>
                </a:lnTo>
                <a:lnTo>
                  <a:pt x="116842" y="128282"/>
                </a:lnTo>
                <a:lnTo>
                  <a:pt x="108458" y="123708"/>
                </a:lnTo>
                <a:lnTo>
                  <a:pt x="105409" y="118376"/>
                </a:lnTo>
                <a:lnTo>
                  <a:pt x="108458" y="113802"/>
                </a:lnTo>
                <a:lnTo>
                  <a:pt x="116842" y="109228"/>
                </a:lnTo>
                <a:lnTo>
                  <a:pt x="129028" y="106183"/>
                </a:lnTo>
                <a:lnTo>
                  <a:pt x="142745" y="101609"/>
                </a:lnTo>
                <a:lnTo>
                  <a:pt x="151895" y="96276"/>
                </a:lnTo>
                <a:lnTo>
                  <a:pt x="156463" y="90173"/>
                </a:lnTo>
                <a:lnTo>
                  <a:pt x="154945" y="84841"/>
                </a:lnTo>
                <a:lnTo>
                  <a:pt x="148845" y="77222"/>
                </a:lnTo>
                <a:lnTo>
                  <a:pt x="139696" y="72648"/>
                </a:lnTo>
                <a:lnTo>
                  <a:pt x="120657" y="67316"/>
                </a:lnTo>
                <a:lnTo>
                  <a:pt x="103124" y="62742"/>
                </a:lnTo>
                <a:lnTo>
                  <a:pt x="96272" y="54365"/>
                </a:lnTo>
                <a:lnTo>
                  <a:pt x="90173" y="46745"/>
                </a:lnTo>
                <a:lnTo>
                  <a:pt x="93222" y="39884"/>
                </a:lnTo>
                <a:lnTo>
                  <a:pt x="99309" y="30736"/>
                </a:lnTo>
                <a:lnTo>
                  <a:pt x="106940" y="27691"/>
                </a:lnTo>
                <a:lnTo>
                  <a:pt x="111508" y="22359"/>
                </a:lnTo>
                <a:lnTo>
                  <a:pt x="111508" y="17785"/>
                </a:lnTo>
                <a:lnTo>
                  <a:pt x="105409" y="11682"/>
                </a:lnTo>
                <a:lnTo>
                  <a:pt x="97791" y="8637"/>
                </a:lnTo>
                <a:lnTo>
                  <a:pt x="82555" y="6350"/>
                </a:lnTo>
                <a:lnTo>
                  <a:pt x="64256" y="6350"/>
                </a:lnTo>
                <a:lnTo>
                  <a:pt x="49020" y="7878"/>
                </a:lnTo>
                <a:lnTo>
                  <a:pt x="30735" y="8637"/>
                </a:lnTo>
                <a:lnTo>
                  <a:pt x="17017" y="11682"/>
                </a:lnTo>
                <a:lnTo>
                  <a:pt x="6350" y="177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3" name="Freeform 3"/>
          <p:cNvSpPr/>
          <p:nvPr/>
        </p:nvSpPr>
        <p:spPr>
          <a:xfrm>
            <a:off x="2121714" y="1881077"/>
            <a:ext cx="563892" cy="238529"/>
          </a:xfrm>
          <a:custGeom>
            <a:avLst/>
            <a:gdLst>
              <a:gd name="connsiteX0" fmla="*/ 0 w 563892"/>
              <a:gd name="connsiteY0" fmla="*/ 137173 h 238529"/>
              <a:gd name="connsiteX1" fmla="*/ 78487 w 563892"/>
              <a:gd name="connsiteY1" fmla="*/ 233194 h 238529"/>
              <a:gd name="connsiteX2" fmla="*/ 84583 w 563892"/>
              <a:gd name="connsiteY2" fmla="*/ 237004 h 238529"/>
              <a:gd name="connsiteX3" fmla="*/ 95252 w 563892"/>
              <a:gd name="connsiteY3" fmla="*/ 238529 h 238529"/>
              <a:gd name="connsiteX4" fmla="*/ 102872 w 563892"/>
              <a:gd name="connsiteY4" fmla="*/ 236242 h 238529"/>
              <a:gd name="connsiteX5" fmla="*/ 556272 w 563892"/>
              <a:gd name="connsiteY5" fmla="*/ 92973 h 238529"/>
              <a:gd name="connsiteX6" fmla="*/ 560844 w 563892"/>
              <a:gd name="connsiteY6" fmla="*/ 87638 h 238529"/>
              <a:gd name="connsiteX7" fmla="*/ 563892 w 563892"/>
              <a:gd name="connsiteY7" fmla="*/ 78493 h 238529"/>
              <a:gd name="connsiteX8" fmla="*/ 560844 w 563892"/>
              <a:gd name="connsiteY8" fmla="*/ 71634 h 238529"/>
              <a:gd name="connsiteX9" fmla="*/ 556272 w 563892"/>
              <a:gd name="connsiteY9" fmla="*/ 67062 h 238529"/>
              <a:gd name="connsiteX10" fmla="*/ 461020 w 563892"/>
              <a:gd name="connsiteY10" fmla="*/ 0 h 238529"/>
              <a:gd name="connsiteX11" fmla="*/ 18288 w 563892"/>
              <a:gd name="connsiteY11" fmla="*/ 102117 h 238529"/>
              <a:gd name="connsiteX12" fmla="*/ 7620 w 563892"/>
              <a:gd name="connsiteY12" fmla="*/ 108976 h 238529"/>
              <a:gd name="connsiteX13" fmla="*/ 3048 w 563892"/>
              <a:gd name="connsiteY13" fmla="*/ 116597 h 238529"/>
              <a:gd name="connsiteX14" fmla="*/ 0 w 563892"/>
              <a:gd name="connsiteY14" fmla="*/ 126504 h 238529"/>
              <a:gd name="connsiteX15" fmla="*/ 0 w 563892"/>
              <a:gd name="connsiteY15" fmla="*/ 137173 h 238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63892" h="238529">
                <a:moveTo>
                  <a:pt x="0" y="137173"/>
                </a:moveTo>
                <a:lnTo>
                  <a:pt x="78487" y="233194"/>
                </a:lnTo>
                <a:lnTo>
                  <a:pt x="84583" y="237004"/>
                </a:lnTo>
                <a:lnTo>
                  <a:pt x="95252" y="238529"/>
                </a:lnTo>
                <a:lnTo>
                  <a:pt x="102872" y="236242"/>
                </a:lnTo>
                <a:lnTo>
                  <a:pt x="556272" y="92973"/>
                </a:lnTo>
                <a:lnTo>
                  <a:pt x="560844" y="87638"/>
                </a:lnTo>
                <a:lnTo>
                  <a:pt x="563892" y="78493"/>
                </a:lnTo>
                <a:lnTo>
                  <a:pt x="560844" y="71634"/>
                </a:lnTo>
                <a:lnTo>
                  <a:pt x="556272" y="67062"/>
                </a:lnTo>
                <a:lnTo>
                  <a:pt x="461020" y="0"/>
                </a:lnTo>
                <a:lnTo>
                  <a:pt x="18288" y="102117"/>
                </a:lnTo>
                <a:lnTo>
                  <a:pt x="7620" y="108976"/>
                </a:lnTo>
                <a:lnTo>
                  <a:pt x="3048" y="116597"/>
                </a:lnTo>
                <a:lnTo>
                  <a:pt x="0" y="126504"/>
                </a:lnTo>
                <a:lnTo>
                  <a:pt x="0" y="137173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Freeform 3"/>
          <p:cNvSpPr/>
          <p:nvPr/>
        </p:nvSpPr>
        <p:spPr>
          <a:xfrm>
            <a:off x="2115353" y="1874722"/>
            <a:ext cx="576597" cy="251223"/>
          </a:xfrm>
          <a:custGeom>
            <a:avLst/>
            <a:gdLst>
              <a:gd name="connsiteX0" fmla="*/ 6350 w 576597"/>
              <a:gd name="connsiteY0" fmla="*/ 143522 h 251223"/>
              <a:gd name="connsiteX1" fmla="*/ 84839 w 576597"/>
              <a:gd name="connsiteY1" fmla="*/ 239540 h 251223"/>
              <a:gd name="connsiteX2" fmla="*/ 90939 w 576597"/>
              <a:gd name="connsiteY2" fmla="*/ 243356 h 251223"/>
              <a:gd name="connsiteX3" fmla="*/ 101606 w 576597"/>
              <a:gd name="connsiteY3" fmla="*/ 244873 h 251223"/>
              <a:gd name="connsiteX4" fmla="*/ 109224 w 576597"/>
              <a:gd name="connsiteY4" fmla="*/ 242586 h 251223"/>
              <a:gd name="connsiteX5" fmla="*/ 562617 w 576597"/>
              <a:gd name="connsiteY5" fmla="*/ 99323 h 251223"/>
              <a:gd name="connsiteX6" fmla="*/ 567198 w 576597"/>
              <a:gd name="connsiteY6" fmla="*/ 93990 h 251223"/>
              <a:gd name="connsiteX7" fmla="*/ 570247 w 576597"/>
              <a:gd name="connsiteY7" fmla="*/ 84842 h 251223"/>
              <a:gd name="connsiteX8" fmla="*/ 567198 w 576597"/>
              <a:gd name="connsiteY8" fmla="*/ 77981 h 251223"/>
              <a:gd name="connsiteX9" fmla="*/ 562617 w 576597"/>
              <a:gd name="connsiteY9" fmla="*/ 73407 h 251223"/>
              <a:gd name="connsiteX10" fmla="*/ 467373 w 576597"/>
              <a:gd name="connsiteY10" fmla="*/ 6350 h 251223"/>
              <a:gd name="connsiteX11" fmla="*/ 24635 w 576597"/>
              <a:gd name="connsiteY11" fmla="*/ 108471 h 251223"/>
              <a:gd name="connsiteX12" fmla="*/ 13967 w 576597"/>
              <a:gd name="connsiteY12" fmla="*/ 115319 h 251223"/>
              <a:gd name="connsiteX13" fmla="*/ 9399 w 576597"/>
              <a:gd name="connsiteY13" fmla="*/ 122939 h 251223"/>
              <a:gd name="connsiteX14" fmla="*/ 6350 w 576597"/>
              <a:gd name="connsiteY14" fmla="*/ 132845 h 251223"/>
              <a:gd name="connsiteX15" fmla="*/ 6350 w 576597"/>
              <a:gd name="connsiteY15" fmla="*/ 143522 h 251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76597" h="251223">
                <a:moveTo>
                  <a:pt x="6350" y="143522"/>
                </a:moveTo>
                <a:lnTo>
                  <a:pt x="84839" y="239540"/>
                </a:lnTo>
                <a:lnTo>
                  <a:pt x="90939" y="243356"/>
                </a:lnTo>
                <a:lnTo>
                  <a:pt x="101606" y="244873"/>
                </a:lnTo>
                <a:lnTo>
                  <a:pt x="109224" y="242586"/>
                </a:lnTo>
                <a:lnTo>
                  <a:pt x="562617" y="99323"/>
                </a:lnTo>
                <a:lnTo>
                  <a:pt x="567198" y="93990"/>
                </a:lnTo>
                <a:lnTo>
                  <a:pt x="570247" y="84842"/>
                </a:lnTo>
                <a:lnTo>
                  <a:pt x="567198" y="77981"/>
                </a:lnTo>
                <a:lnTo>
                  <a:pt x="562617" y="73407"/>
                </a:lnTo>
                <a:lnTo>
                  <a:pt x="467373" y="6350"/>
                </a:lnTo>
                <a:lnTo>
                  <a:pt x="24635" y="108471"/>
                </a:lnTo>
                <a:lnTo>
                  <a:pt x="13967" y="115319"/>
                </a:lnTo>
                <a:lnTo>
                  <a:pt x="9399" y="122939"/>
                </a:lnTo>
                <a:lnTo>
                  <a:pt x="6350" y="132845"/>
                </a:lnTo>
                <a:lnTo>
                  <a:pt x="6350" y="1435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5" name="Freeform 3"/>
          <p:cNvSpPr/>
          <p:nvPr/>
        </p:nvSpPr>
        <p:spPr>
          <a:xfrm>
            <a:off x="2129077" y="1950954"/>
            <a:ext cx="561350" cy="152919"/>
          </a:xfrm>
          <a:custGeom>
            <a:avLst/>
            <a:gdLst>
              <a:gd name="connsiteX0" fmla="*/ 555000 w 561350"/>
              <a:gd name="connsiteY0" fmla="*/ 6350 h 152919"/>
              <a:gd name="connsiteX1" fmla="*/ 545851 w 561350"/>
              <a:gd name="connsiteY1" fmla="*/ 7108 h 152919"/>
              <a:gd name="connsiteX2" fmla="*/ 538233 w 561350"/>
              <a:gd name="connsiteY2" fmla="*/ 8637 h 152919"/>
              <a:gd name="connsiteX3" fmla="*/ 98557 w 561350"/>
              <a:gd name="connsiteY3" fmla="*/ 142766 h 152919"/>
              <a:gd name="connsiteX4" fmla="*/ 92457 w 561350"/>
              <a:gd name="connsiteY4" fmla="*/ 144282 h 152919"/>
              <a:gd name="connsiteX5" fmla="*/ 84073 w 561350"/>
              <a:gd name="connsiteY5" fmla="*/ 146569 h 152919"/>
              <a:gd name="connsiteX6" fmla="*/ 78740 w 561350"/>
              <a:gd name="connsiteY6" fmla="*/ 145811 h 152919"/>
              <a:gd name="connsiteX7" fmla="*/ 76456 w 561350"/>
              <a:gd name="connsiteY7" fmla="*/ 141237 h 152919"/>
              <a:gd name="connsiteX8" fmla="*/ 6350 w 561350"/>
              <a:gd name="connsiteY8" fmla="*/ 38356 h 1529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1350" h="152919">
                <a:moveTo>
                  <a:pt x="555000" y="6350"/>
                </a:moveTo>
                <a:lnTo>
                  <a:pt x="545851" y="7108"/>
                </a:lnTo>
                <a:lnTo>
                  <a:pt x="538233" y="8637"/>
                </a:lnTo>
                <a:lnTo>
                  <a:pt x="98557" y="142766"/>
                </a:lnTo>
                <a:lnTo>
                  <a:pt x="92457" y="144282"/>
                </a:lnTo>
                <a:lnTo>
                  <a:pt x="84073" y="146569"/>
                </a:lnTo>
                <a:lnTo>
                  <a:pt x="78740" y="145811"/>
                </a:lnTo>
                <a:lnTo>
                  <a:pt x="76456" y="141237"/>
                </a:lnTo>
                <a:lnTo>
                  <a:pt x="6350" y="3835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6" name="Freeform 3"/>
          <p:cNvSpPr/>
          <p:nvPr/>
        </p:nvSpPr>
        <p:spPr>
          <a:xfrm>
            <a:off x="2156512" y="1882367"/>
            <a:ext cx="435621" cy="126245"/>
          </a:xfrm>
          <a:custGeom>
            <a:avLst/>
            <a:gdLst>
              <a:gd name="connsiteX0" fmla="*/ 6350 w 435621"/>
              <a:gd name="connsiteY0" fmla="*/ 100852 h 126245"/>
              <a:gd name="connsiteX1" fmla="*/ 20067 w 435621"/>
              <a:gd name="connsiteY1" fmla="*/ 119895 h 126245"/>
              <a:gd name="connsiteX2" fmla="*/ 119893 w 435621"/>
              <a:gd name="connsiteY2" fmla="*/ 94750 h 126245"/>
              <a:gd name="connsiteX3" fmla="*/ 109225 w 435621"/>
              <a:gd name="connsiteY3" fmla="*/ 81798 h 126245"/>
              <a:gd name="connsiteX4" fmla="*/ 127511 w 435621"/>
              <a:gd name="connsiteY4" fmla="*/ 78740 h 126245"/>
              <a:gd name="connsiteX5" fmla="*/ 139697 w 435621"/>
              <a:gd name="connsiteY5" fmla="*/ 90176 h 126245"/>
              <a:gd name="connsiteX6" fmla="*/ 227336 w 435621"/>
              <a:gd name="connsiteY6" fmla="*/ 67317 h 126245"/>
              <a:gd name="connsiteX7" fmla="*/ 219718 w 435621"/>
              <a:gd name="connsiteY7" fmla="*/ 57411 h 126245"/>
              <a:gd name="connsiteX8" fmla="*/ 238004 w 435621"/>
              <a:gd name="connsiteY8" fmla="*/ 54366 h 126245"/>
              <a:gd name="connsiteX9" fmla="*/ 245622 w 435621"/>
              <a:gd name="connsiteY9" fmla="*/ 62743 h 126245"/>
              <a:gd name="connsiteX10" fmla="*/ 305826 w 435621"/>
              <a:gd name="connsiteY10" fmla="*/ 46734 h 126245"/>
              <a:gd name="connsiteX11" fmla="*/ 297442 w 435621"/>
              <a:gd name="connsiteY11" fmla="*/ 36827 h 126245"/>
              <a:gd name="connsiteX12" fmla="*/ 311913 w 435621"/>
              <a:gd name="connsiteY12" fmla="*/ 33782 h 126245"/>
              <a:gd name="connsiteX13" fmla="*/ 319531 w 435621"/>
              <a:gd name="connsiteY13" fmla="*/ 42930 h 126245"/>
              <a:gd name="connsiteX14" fmla="*/ 362215 w 435621"/>
              <a:gd name="connsiteY14" fmla="*/ 32265 h 126245"/>
              <a:gd name="connsiteX15" fmla="*/ 356115 w 435621"/>
              <a:gd name="connsiteY15" fmla="*/ 23875 h 126245"/>
              <a:gd name="connsiteX16" fmla="*/ 369833 w 435621"/>
              <a:gd name="connsiteY16" fmla="*/ 20830 h 126245"/>
              <a:gd name="connsiteX17" fmla="*/ 378969 w 435621"/>
              <a:gd name="connsiteY17" fmla="*/ 27691 h 126245"/>
              <a:gd name="connsiteX18" fmla="*/ 429271 w 435621"/>
              <a:gd name="connsiteY18" fmla="*/ 14727 h 126245"/>
              <a:gd name="connsiteX19" fmla="*/ 413270 w 435621"/>
              <a:gd name="connsiteY19" fmla="*/ 6350 h 126245"/>
              <a:gd name="connsiteX20" fmla="*/ 6350 w 435621"/>
              <a:gd name="connsiteY20" fmla="*/ 100852 h 126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35621" h="126245">
                <a:moveTo>
                  <a:pt x="6350" y="100852"/>
                </a:moveTo>
                <a:lnTo>
                  <a:pt x="20067" y="119895"/>
                </a:lnTo>
                <a:lnTo>
                  <a:pt x="119893" y="94750"/>
                </a:lnTo>
                <a:lnTo>
                  <a:pt x="109225" y="81798"/>
                </a:lnTo>
                <a:lnTo>
                  <a:pt x="127511" y="78740"/>
                </a:lnTo>
                <a:lnTo>
                  <a:pt x="139697" y="90176"/>
                </a:lnTo>
                <a:lnTo>
                  <a:pt x="227336" y="67317"/>
                </a:lnTo>
                <a:lnTo>
                  <a:pt x="219718" y="57411"/>
                </a:lnTo>
                <a:lnTo>
                  <a:pt x="238004" y="54366"/>
                </a:lnTo>
                <a:lnTo>
                  <a:pt x="245622" y="62743"/>
                </a:lnTo>
                <a:lnTo>
                  <a:pt x="305826" y="46734"/>
                </a:lnTo>
                <a:lnTo>
                  <a:pt x="297442" y="36827"/>
                </a:lnTo>
                <a:lnTo>
                  <a:pt x="311913" y="33782"/>
                </a:lnTo>
                <a:lnTo>
                  <a:pt x="319531" y="42930"/>
                </a:lnTo>
                <a:lnTo>
                  <a:pt x="362215" y="32265"/>
                </a:lnTo>
                <a:lnTo>
                  <a:pt x="356115" y="23875"/>
                </a:lnTo>
                <a:lnTo>
                  <a:pt x="369833" y="20830"/>
                </a:lnTo>
                <a:lnTo>
                  <a:pt x="378969" y="27691"/>
                </a:lnTo>
                <a:lnTo>
                  <a:pt x="429271" y="14727"/>
                </a:lnTo>
                <a:lnTo>
                  <a:pt x="413270" y="6350"/>
                </a:lnTo>
                <a:lnTo>
                  <a:pt x="6350" y="1008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7" name="Freeform 3"/>
          <p:cNvSpPr/>
          <p:nvPr/>
        </p:nvSpPr>
        <p:spPr>
          <a:xfrm>
            <a:off x="2191566" y="1933428"/>
            <a:ext cx="321312" cy="149103"/>
          </a:xfrm>
          <a:custGeom>
            <a:avLst/>
            <a:gdLst>
              <a:gd name="connsiteX0" fmla="*/ 6350 w 321312"/>
              <a:gd name="connsiteY0" fmla="*/ 73408 h 149103"/>
              <a:gd name="connsiteX1" fmla="*/ 23870 w 321312"/>
              <a:gd name="connsiteY1" fmla="*/ 99324 h 149103"/>
              <a:gd name="connsiteX2" fmla="*/ 8633 w 321312"/>
              <a:gd name="connsiteY2" fmla="*/ 102369 h 149103"/>
              <a:gd name="connsiteX3" fmla="*/ 32253 w 321312"/>
              <a:gd name="connsiteY3" fmla="*/ 135134 h 149103"/>
              <a:gd name="connsiteX4" fmla="*/ 55873 w 321312"/>
              <a:gd name="connsiteY4" fmla="*/ 128285 h 149103"/>
              <a:gd name="connsiteX5" fmla="*/ 68072 w 321312"/>
              <a:gd name="connsiteY5" fmla="*/ 142753 h 149103"/>
              <a:gd name="connsiteX6" fmla="*/ 284477 w 321312"/>
              <a:gd name="connsiteY6" fmla="*/ 78740 h 149103"/>
              <a:gd name="connsiteX7" fmla="*/ 270773 w 321312"/>
              <a:gd name="connsiteY7" fmla="*/ 65788 h 149103"/>
              <a:gd name="connsiteX8" fmla="*/ 314962 w 321312"/>
              <a:gd name="connsiteY8" fmla="*/ 52837 h 149103"/>
              <a:gd name="connsiteX9" fmla="*/ 301245 w 321312"/>
              <a:gd name="connsiteY9" fmla="*/ 42160 h 149103"/>
              <a:gd name="connsiteX10" fmla="*/ 311912 w 321312"/>
              <a:gd name="connsiteY10" fmla="*/ 40643 h 149103"/>
              <a:gd name="connsiteX11" fmla="*/ 270773 w 321312"/>
              <a:gd name="connsiteY11" fmla="*/ 6350 h 149103"/>
              <a:gd name="connsiteX12" fmla="*/ 6350 w 321312"/>
              <a:gd name="connsiteY12" fmla="*/ 73408 h 149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21312" h="149103">
                <a:moveTo>
                  <a:pt x="6350" y="73408"/>
                </a:moveTo>
                <a:lnTo>
                  <a:pt x="23870" y="99324"/>
                </a:lnTo>
                <a:lnTo>
                  <a:pt x="8633" y="102369"/>
                </a:lnTo>
                <a:lnTo>
                  <a:pt x="32253" y="135134"/>
                </a:lnTo>
                <a:lnTo>
                  <a:pt x="55873" y="128285"/>
                </a:lnTo>
                <a:lnTo>
                  <a:pt x="68072" y="142753"/>
                </a:lnTo>
                <a:lnTo>
                  <a:pt x="284477" y="78740"/>
                </a:lnTo>
                <a:lnTo>
                  <a:pt x="270773" y="65788"/>
                </a:lnTo>
                <a:lnTo>
                  <a:pt x="314962" y="52837"/>
                </a:lnTo>
                <a:lnTo>
                  <a:pt x="301245" y="42160"/>
                </a:lnTo>
                <a:lnTo>
                  <a:pt x="311912" y="40643"/>
                </a:lnTo>
                <a:lnTo>
                  <a:pt x="270773" y="6350"/>
                </a:lnTo>
                <a:lnTo>
                  <a:pt x="6350" y="734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Freeform 3"/>
          <p:cNvSpPr/>
          <p:nvPr/>
        </p:nvSpPr>
        <p:spPr>
          <a:xfrm>
            <a:off x="2535231" y="1899893"/>
            <a:ext cx="133860" cy="75196"/>
          </a:xfrm>
          <a:custGeom>
            <a:avLst/>
            <a:gdLst>
              <a:gd name="connsiteX0" fmla="*/ 6350 w 133860"/>
              <a:gd name="connsiteY0" fmla="*/ 17785 h 75196"/>
              <a:gd name="connsiteX1" fmla="*/ 55120 w 133860"/>
              <a:gd name="connsiteY1" fmla="*/ 6350 h 75196"/>
              <a:gd name="connsiteX2" fmla="*/ 127510 w 133860"/>
              <a:gd name="connsiteY2" fmla="*/ 52837 h 75196"/>
              <a:gd name="connsiteX3" fmla="*/ 74172 w 133860"/>
              <a:gd name="connsiteY3" fmla="*/ 68846 h 75196"/>
              <a:gd name="connsiteX4" fmla="*/ 6350 w 133860"/>
              <a:gd name="connsiteY4" fmla="*/ 17785 h 751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860" h="75196">
                <a:moveTo>
                  <a:pt x="6350" y="17785"/>
                </a:moveTo>
                <a:lnTo>
                  <a:pt x="55120" y="6350"/>
                </a:lnTo>
                <a:lnTo>
                  <a:pt x="127510" y="52837"/>
                </a:lnTo>
                <a:lnTo>
                  <a:pt x="74172" y="68846"/>
                </a:lnTo>
                <a:lnTo>
                  <a:pt x="6350" y="177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9" name="Freeform 3"/>
          <p:cNvSpPr/>
          <p:nvPr/>
        </p:nvSpPr>
        <p:spPr>
          <a:xfrm>
            <a:off x="2476559" y="1914374"/>
            <a:ext cx="112525" cy="69093"/>
          </a:xfrm>
          <a:custGeom>
            <a:avLst/>
            <a:gdLst>
              <a:gd name="connsiteX0" fmla="*/ 6350 w 112525"/>
              <a:gd name="connsiteY0" fmla="*/ 20830 h 69093"/>
              <a:gd name="connsiteX1" fmla="*/ 54354 w 112525"/>
              <a:gd name="connsiteY1" fmla="*/ 6350 h 69093"/>
              <a:gd name="connsiteX2" fmla="*/ 77221 w 112525"/>
              <a:gd name="connsiteY2" fmla="*/ 26163 h 69093"/>
              <a:gd name="connsiteX3" fmla="*/ 65022 w 112525"/>
              <a:gd name="connsiteY3" fmla="*/ 29208 h 69093"/>
              <a:gd name="connsiteX4" fmla="*/ 78740 w 112525"/>
              <a:gd name="connsiteY4" fmla="*/ 38356 h 69093"/>
              <a:gd name="connsiteX5" fmla="*/ 89408 w 112525"/>
              <a:gd name="connsiteY5" fmla="*/ 35311 h 69093"/>
              <a:gd name="connsiteX6" fmla="*/ 106175 w 112525"/>
              <a:gd name="connsiteY6" fmla="*/ 48263 h 69093"/>
              <a:gd name="connsiteX7" fmla="*/ 60454 w 112525"/>
              <a:gd name="connsiteY7" fmla="*/ 62743 h 69093"/>
              <a:gd name="connsiteX8" fmla="*/ 45205 w 112525"/>
              <a:gd name="connsiteY8" fmla="*/ 49791 h 69093"/>
              <a:gd name="connsiteX9" fmla="*/ 58923 w 112525"/>
              <a:gd name="connsiteY9" fmla="*/ 45217 h 69093"/>
              <a:gd name="connsiteX10" fmla="*/ 45205 w 112525"/>
              <a:gd name="connsiteY10" fmla="*/ 35311 h 69093"/>
              <a:gd name="connsiteX11" fmla="*/ 34537 w 112525"/>
              <a:gd name="connsiteY11" fmla="*/ 39885 h 69093"/>
              <a:gd name="connsiteX12" fmla="*/ 6350 w 112525"/>
              <a:gd name="connsiteY12" fmla="*/ 20830 h 690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2525" h="69093">
                <a:moveTo>
                  <a:pt x="6350" y="20830"/>
                </a:moveTo>
                <a:lnTo>
                  <a:pt x="54354" y="6350"/>
                </a:lnTo>
                <a:lnTo>
                  <a:pt x="77221" y="26163"/>
                </a:lnTo>
                <a:lnTo>
                  <a:pt x="65022" y="29208"/>
                </a:lnTo>
                <a:lnTo>
                  <a:pt x="78740" y="38356"/>
                </a:lnTo>
                <a:lnTo>
                  <a:pt x="89408" y="35311"/>
                </a:lnTo>
                <a:lnTo>
                  <a:pt x="106175" y="48263"/>
                </a:lnTo>
                <a:lnTo>
                  <a:pt x="60454" y="62743"/>
                </a:lnTo>
                <a:lnTo>
                  <a:pt x="45205" y="49791"/>
                </a:lnTo>
                <a:lnTo>
                  <a:pt x="58923" y="45217"/>
                </a:lnTo>
                <a:lnTo>
                  <a:pt x="45205" y="35311"/>
                </a:lnTo>
                <a:lnTo>
                  <a:pt x="34537" y="39885"/>
                </a:lnTo>
                <a:lnTo>
                  <a:pt x="6350" y="208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0" name="Freeform 3"/>
          <p:cNvSpPr/>
          <p:nvPr/>
        </p:nvSpPr>
        <p:spPr>
          <a:xfrm>
            <a:off x="2186238" y="3451539"/>
            <a:ext cx="437141" cy="123201"/>
          </a:xfrm>
          <a:custGeom>
            <a:avLst/>
            <a:gdLst>
              <a:gd name="connsiteX0" fmla="*/ 6350 w 437141"/>
              <a:gd name="connsiteY0" fmla="*/ 116851 h 123201"/>
              <a:gd name="connsiteX1" fmla="*/ 430791 w 437141"/>
              <a:gd name="connsiteY1" fmla="*/ 6350 h 123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141" h="123201">
                <a:moveTo>
                  <a:pt x="6350" y="116851"/>
                </a:moveTo>
                <a:lnTo>
                  <a:pt x="43079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" name="Freeform 3"/>
          <p:cNvSpPr/>
          <p:nvPr/>
        </p:nvSpPr>
        <p:spPr>
          <a:xfrm>
            <a:off x="2233751" y="3195781"/>
            <a:ext cx="245371" cy="230916"/>
          </a:xfrm>
          <a:custGeom>
            <a:avLst/>
            <a:gdLst>
              <a:gd name="connsiteX0" fmla="*/ 12192 w 245371"/>
              <a:gd name="connsiteY0" fmla="*/ 6096 h 230916"/>
              <a:gd name="connsiteX1" fmla="*/ 4572 w 245371"/>
              <a:gd name="connsiteY1" fmla="*/ 7621 h 230916"/>
              <a:gd name="connsiteX2" fmla="*/ 1524 w 245371"/>
              <a:gd name="connsiteY2" fmla="*/ 11431 h 230916"/>
              <a:gd name="connsiteX3" fmla="*/ 0 w 245371"/>
              <a:gd name="connsiteY3" fmla="*/ 16004 h 230916"/>
              <a:gd name="connsiteX4" fmla="*/ 3048 w 245371"/>
              <a:gd name="connsiteY4" fmla="*/ 54109 h 230916"/>
              <a:gd name="connsiteX5" fmla="*/ 7620 w 245371"/>
              <a:gd name="connsiteY5" fmla="*/ 123460 h 230916"/>
              <a:gd name="connsiteX6" fmla="*/ 10668 w 245371"/>
              <a:gd name="connsiteY6" fmla="*/ 192049 h 230916"/>
              <a:gd name="connsiteX7" fmla="*/ 12192 w 245371"/>
              <a:gd name="connsiteY7" fmla="*/ 224058 h 230916"/>
              <a:gd name="connsiteX8" fmla="*/ 13716 w 245371"/>
              <a:gd name="connsiteY8" fmla="*/ 225581 h 230916"/>
              <a:gd name="connsiteX9" fmla="*/ 19812 w 245371"/>
              <a:gd name="connsiteY9" fmla="*/ 230916 h 230916"/>
              <a:gd name="connsiteX10" fmla="*/ 25908 w 245371"/>
              <a:gd name="connsiteY10" fmla="*/ 230916 h 230916"/>
              <a:gd name="connsiteX11" fmla="*/ 238513 w 245371"/>
              <a:gd name="connsiteY11" fmla="*/ 198908 h 230916"/>
              <a:gd name="connsiteX12" fmla="*/ 242323 w 245371"/>
              <a:gd name="connsiteY12" fmla="*/ 196622 h 230916"/>
              <a:gd name="connsiteX13" fmla="*/ 245371 w 245371"/>
              <a:gd name="connsiteY13" fmla="*/ 192049 h 230916"/>
              <a:gd name="connsiteX14" fmla="*/ 245371 w 245371"/>
              <a:gd name="connsiteY14" fmla="*/ 183666 h 230916"/>
              <a:gd name="connsiteX15" fmla="*/ 228607 w 245371"/>
              <a:gd name="connsiteY15" fmla="*/ 11431 h 230916"/>
              <a:gd name="connsiteX16" fmla="*/ 225559 w 245371"/>
              <a:gd name="connsiteY16" fmla="*/ 3048 h 230916"/>
              <a:gd name="connsiteX17" fmla="*/ 223272 w 245371"/>
              <a:gd name="connsiteY17" fmla="*/ 1524 h 230916"/>
              <a:gd name="connsiteX18" fmla="*/ 217176 w 245371"/>
              <a:gd name="connsiteY18" fmla="*/ 0 h 230916"/>
              <a:gd name="connsiteX19" fmla="*/ 12192 w 245371"/>
              <a:gd name="connsiteY19" fmla="*/ 6096 h 230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45371" h="230916">
                <a:moveTo>
                  <a:pt x="12192" y="6096"/>
                </a:moveTo>
                <a:lnTo>
                  <a:pt x="4572" y="7621"/>
                </a:lnTo>
                <a:lnTo>
                  <a:pt x="1524" y="11431"/>
                </a:lnTo>
                <a:lnTo>
                  <a:pt x="0" y="16004"/>
                </a:lnTo>
                <a:lnTo>
                  <a:pt x="3048" y="54109"/>
                </a:lnTo>
                <a:lnTo>
                  <a:pt x="7620" y="123460"/>
                </a:lnTo>
                <a:lnTo>
                  <a:pt x="10668" y="192049"/>
                </a:lnTo>
                <a:lnTo>
                  <a:pt x="12192" y="224058"/>
                </a:lnTo>
                <a:lnTo>
                  <a:pt x="13716" y="225581"/>
                </a:lnTo>
                <a:lnTo>
                  <a:pt x="19812" y="230916"/>
                </a:lnTo>
                <a:lnTo>
                  <a:pt x="25908" y="230916"/>
                </a:lnTo>
                <a:lnTo>
                  <a:pt x="238513" y="198908"/>
                </a:lnTo>
                <a:lnTo>
                  <a:pt x="242323" y="196622"/>
                </a:lnTo>
                <a:lnTo>
                  <a:pt x="245371" y="192049"/>
                </a:lnTo>
                <a:lnTo>
                  <a:pt x="245371" y="183666"/>
                </a:lnTo>
                <a:lnTo>
                  <a:pt x="228607" y="11431"/>
                </a:lnTo>
                <a:lnTo>
                  <a:pt x="225559" y="3048"/>
                </a:lnTo>
                <a:lnTo>
                  <a:pt x="223272" y="1524"/>
                </a:lnTo>
                <a:lnTo>
                  <a:pt x="217176" y="0"/>
                </a:lnTo>
                <a:lnTo>
                  <a:pt x="12192" y="6096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2" name="Freeform 3"/>
          <p:cNvSpPr/>
          <p:nvPr/>
        </p:nvSpPr>
        <p:spPr>
          <a:xfrm>
            <a:off x="2192601" y="3171393"/>
            <a:ext cx="24384" cy="307889"/>
          </a:xfrm>
          <a:custGeom>
            <a:avLst/>
            <a:gdLst>
              <a:gd name="connsiteX0" fmla="*/ 24384 w 24384"/>
              <a:gd name="connsiteY0" fmla="*/ 307889 h 307889"/>
              <a:gd name="connsiteX1" fmla="*/ 21336 w 24384"/>
              <a:gd name="connsiteY1" fmla="*/ 306365 h 307889"/>
              <a:gd name="connsiteX2" fmla="*/ 20574 w 24384"/>
              <a:gd name="connsiteY2" fmla="*/ 304078 h 307889"/>
              <a:gd name="connsiteX3" fmla="*/ 18288 w 24384"/>
              <a:gd name="connsiteY3" fmla="*/ 298744 h 307889"/>
              <a:gd name="connsiteX4" fmla="*/ 16764 w 24384"/>
              <a:gd name="connsiteY4" fmla="*/ 288836 h 307889"/>
              <a:gd name="connsiteX5" fmla="*/ 15240 w 24384"/>
              <a:gd name="connsiteY5" fmla="*/ 275881 h 307889"/>
              <a:gd name="connsiteX6" fmla="*/ 13716 w 24384"/>
              <a:gd name="connsiteY6" fmla="*/ 242348 h 307889"/>
              <a:gd name="connsiteX7" fmla="*/ 10668 w 24384"/>
              <a:gd name="connsiteY7" fmla="*/ 198908 h 307889"/>
              <a:gd name="connsiteX8" fmla="*/ 10668 w 24384"/>
              <a:gd name="connsiteY8" fmla="*/ 150896 h 307889"/>
              <a:gd name="connsiteX9" fmla="*/ 5334 w 24384"/>
              <a:gd name="connsiteY9" fmla="*/ 104408 h 307889"/>
              <a:gd name="connsiteX10" fmla="*/ 3048 w 24384"/>
              <a:gd name="connsiteY10" fmla="*/ 62492 h 307889"/>
              <a:gd name="connsiteX11" fmla="*/ 0 w 24384"/>
              <a:gd name="connsiteY11" fmla="*/ 32008 h 307889"/>
              <a:gd name="connsiteX12" fmla="*/ 0 w 24384"/>
              <a:gd name="connsiteY12" fmla="*/ 8383 h 307889"/>
              <a:gd name="connsiteX13" fmla="*/ 2285 w 24384"/>
              <a:gd name="connsiteY13" fmla="*/ 3048 h 307889"/>
              <a:gd name="connsiteX14" fmla="*/ 6858 w 24384"/>
              <a:gd name="connsiteY14" fmla="*/ 0 h 307889"/>
              <a:gd name="connsiteX15" fmla="*/ 24384 w 24384"/>
              <a:gd name="connsiteY15" fmla="*/ 307889 h 30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84" h="307889">
                <a:moveTo>
                  <a:pt x="24384" y="307889"/>
                </a:moveTo>
                <a:lnTo>
                  <a:pt x="21336" y="306365"/>
                </a:lnTo>
                <a:lnTo>
                  <a:pt x="20574" y="304078"/>
                </a:lnTo>
                <a:lnTo>
                  <a:pt x="18288" y="298744"/>
                </a:lnTo>
                <a:lnTo>
                  <a:pt x="16764" y="288836"/>
                </a:lnTo>
                <a:lnTo>
                  <a:pt x="15240" y="275881"/>
                </a:lnTo>
                <a:lnTo>
                  <a:pt x="13716" y="242348"/>
                </a:lnTo>
                <a:lnTo>
                  <a:pt x="10668" y="198908"/>
                </a:lnTo>
                <a:lnTo>
                  <a:pt x="10668" y="150896"/>
                </a:lnTo>
                <a:lnTo>
                  <a:pt x="5334" y="104408"/>
                </a:lnTo>
                <a:lnTo>
                  <a:pt x="3048" y="62492"/>
                </a:lnTo>
                <a:lnTo>
                  <a:pt x="0" y="32008"/>
                </a:lnTo>
                <a:lnTo>
                  <a:pt x="0" y="8383"/>
                </a:lnTo>
                <a:lnTo>
                  <a:pt x="2285" y="3048"/>
                </a:lnTo>
                <a:lnTo>
                  <a:pt x="6858" y="0"/>
                </a:lnTo>
                <a:lnTo>
                  <a:pt x="24384" y="307889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Freeform 3"/>
          <p:cNvSpPr/>
          <p:nvPr/>
        </p:nvSpPr>
        <p:spPr>
          <a:xfrm>
            <a:off x="2156786" y="3179777"/>
            <a:ext cx="16764" cy="299505"/>
          </a:xfrm>
          <a:custGeom>
            <a:avLst/>
            <a:gdLst>
              <a:gd name="connsiteX0" fmla="*/ 0 w 16764"/>
              <a:gd name="connsiteY0" fmla="*/ 0 h 299505"/>
              <a:gd name="connsiteX1" fmla="*/ 16764 w 16764"/>
              <a:gd name="connsiteY1" fmla="*/ 299505 h 299505"/>
              <a:gd name="connsiteX2" fmla="*/ 0 w 16764"/>
              <a:gd name="connsiteY2" fmla="*/ 0 h 299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764" h="299505">
                <a:moveTo>
                  <a:pt x="0" y="0"/>
                </a:moveTo>
                <a:lnTo>
                  <a:pt x="16764" y="299505"/>
                </a:lnTo>
                <a:lnTo>
                  <a:pt x="0" y="0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4" name="Freeform 3"/>
          <p:cNvSpPr/>
          <p:nvPr/>
        </p:nvSpPr>
        <p:spPr>
          <a:xfrm>
            <a:off x="2091252" y="3223216"/>
            <a:ext cx="39625" cy="51061"/>
          </a:xfrm>
          <a:custGeom>
            <a:avLst/>
            <a:gdLst>
              <a:gd name="connsiteX0" fmla="*/ 19812 w 39625"/>
              <a:gd name="connsiteY0" fmla="*/ 0 h 51061"/>
              <a:gd name="connsiteX1" fmla="*/ 19812 w 39625"/>
              <a:gd name="connsiteY1" fmla="*/ 51061 h 51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5" h="51061">
                <a:moveTo>
                  <a:pt x="19812" y="0"/>
                </a:moveTo>
                <a:lnTo>
                  <a:pt x="19812" y="51061"/>
                </a:lnTo>
              </a:path>
            </a:pathLst>
          </a:custGeom>
          <a:ln w="254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5" name="Freeform 3"/>
          <p:cNvSpPr/>
          <p:nvPr/>
        </p:nvSpPr>
        <p:spPr>
          <a:xfrm>
            <a:off x="2227385" y="3189423"/>
            <a:ext cx="258073" cy="243612"/>
          </a:xfrm>
          <a:custGeom>
            <a:avLst/>
            <a:gdLst>
              <a:gd name="connsiteX0" fmla="*/ 18549 w 258073"/>
              <a:gd name="connsiteY0" fmla="*/ 12440 h 243612"/>
              <a:gd name="connsiteX1" fmla="*/ 10931 w 258073"/>
              <a:gd name="connsiteY1" fmla="*/ 13969 h 243612"/>
              <a:gd name="connsiteX2" fmla="*/ 7881 w 258073"/>
              <a:gd name="connsiteY2" fmla="*/ 17773 h 243612"/>
              <a:gd name="connsiteX3" fmla="*/ 6350 w 258073"/>
              <a:gd name="connsiteY3" fmla="*/ 22347 h 243612"/>
              <a:gd name="connsiteX4" fmla="*/ 9399 w 258073"/>
              <a:gd name="connsiteY4" fmla="*/ 60457 h 243612"/>
              <a:gd name="connsiteX5" fmla="*/ 13981 w 258073"/>
              <a:gd name="connsiteY5" fmla="*/ 129805 h 243612"/>
              <a:gd name="connsiteX6" fmla="*/ 17030 w 258073"/>
              <a:gd name="connsiteY6" fmla="*/ 198393 h 243612"/>
              <a:gd name="connsiteX7" fmla="*/ 18549 w 258073"/>
              <a:gd name="connsiteY7" fmla="*/ 230400 h 243612"/>
              <a:gd name="connsiteX8" fmla="*/ 20067 w 258073"/>
              <a:gd name="connsiteY8" fmla="*/ 231929 h 243612"/>
              <a:gd name="connsiteX9" fmla="*/ 26167 w 258073"/>
              <a:gd name="connsiteY9" fmla="*/ 237262 h 243612"/>
              <a:gd name="connsiteX10" fmla="*/ 32267 w 258073"/>
              <a:gd name="connsiteY10" fmla="*/ 237262 h 243612"/>
              <a:gd name="connsiteX11" fmla="*/ 244870 w 258073"/>
              <a:gd name="connsiteY11" fmla="*/ 205255 h 243612"/>
              <a:gd name="connsiteX12" fmla="*/ 248673 w 258073"/>
              <a:gd name="connsiteY12" fmla="*/ 202967 h 243612"/>
              <a:gd name="connsiteX13" fmla="*/ 251723 w 258073"/>
              <a:gd name="connsiteY13" fmla="*/ 198393 h 243612"/>
              <a:gd name="connsiteX14" fmla="*/ 251723 w 258073"/>
              <a:gd name="connsiteY14" fmla="*/ 190015 h 243612"/>
              <a:gd name="connsiteX15" fmla="*/ 234968 w 258073"/>
              <a:gd name="connsiteY15" fmla="*/ 17773 h 243612"/>
              <a:gd name="connsiteX16" fmla="*/ 231918 w 258073"/>
              <a:gd name="connsiteY16" fmla="*/ 9395 h 243612"/>
              <a:gd name="connsiteX17" fmla="*/ 229621 w 258073"/>
              <a:gd name="connsiteY17" fmla="*/ 7866 h 243612"/>
              <a:gd name="connsiteX18" fmla="*/ 223535 w 258073"/>
              <a:gd name="connsiteY18" fmla="*/ 6350 h 243612"/>
              <a:gd name="connsiteX19" fmla="*/ 18549 w 258073"/>
              <a:gd name="connsiteY19" fmla="*/ 12440 h 243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8073" h="243612">
                <a:moveTo>
                  <a:pt x="18549" y="12440"/>
                </a:moveTo>
                <a:lnTo>
                  <a:pt x="10931" y="13969"/>
                </a:lnTo>
                <a:lnTo>
                  <a:pt x="7881" y="17773"/>
                </a:lnTo>
                <a:lnTo>
                  <a:pt x="6350" y="22347"/>
                </a:lnTo>
                <a:lnTo>
                  <a:pt x="9399" y="60457"/>
                </a:lnTo>
                <a:lnTo>
                  <a:pt x="13981" y="129805"/>
                </a:lnTo>
                <a:lnTo>
                  <a:pt x="17030" y="198393"/>
                </a:lnTo>
                <a:lnTo>
                  <a:pt x="18549" y="230400"/>
                </a:lnTo>
                <a:lnTo>
                  <a:pt x="20067" y="231929"/>
                </a:lnTo>
                <a:lnTo>
                  <a:pt x="26167" y="237262"/>
                </a:lnTo>
                <a:lnTo>
                  <a:pt x="32267" y="237262"/>
                </a:lnTo>
                <a:lnTo>
                  <a:pt x="244870" y="205255"/>
                </a:lnTo>
                <a:lnTo>
                  <a:pt x="248673" y="202967"/>
                </a:lnTo>
                <a:lnTo>
                  <a:pt x="251723" y="198393"/>
                </a:lnTo>
                <a:lnTo>
                  <a:pt x="251723" y="190015"/>
                </a:lnTo>
                <a:lnTo>
                  <a:pt x="234968" y="17773"/>
                </a:lnTo>
                <a:lnTo>
                  <a:pt x="231918" y="9395"/>
                </a:lnTo>
                <a:lnTo>
                  <a:pt x="229621" y="7866"/>
                </a:lnTo>
                <a:lnTo>
                  <a:pt x="223535" y="6350"/>
                </a:lnTo>
                <a:lnTo>
                  <a:pt x="18549" y="124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6" name="Freeform 3"/>
          <p:cNvSpPr/>
          <p:nvPr/>
        </p:nvSpPr>
        <p:spPr>
          <a:xfrm>
            <a:off x="2186245" y="3165035"/>
            <a:ext cx="37085" cy="320591"/>
          </a:xfrm>
          <a:custGeom>
            <a:avLst/>
            <a:gdLst>
              <a:gd name="connsiteX0" fmla="*/ 30735 w 37085"/>
              <a:gd name="connsiteY0" fmla="*/ 314241 h 320591"/>
              <a:gd name="connsiteX1" fmla="*/ 27685 w 37085"/>
              <a:gd name="connsiteY1" fmla="*/ 312712 h 320591"/>
              <a:gd name="connsiteX2" fmla="*/ 26919 w 37085"/>
              <a:gd name="connsiteY2" fmla="*/ 310425 h 320591"/>
              <a:gd name="connsiteX3" fmla="*/ 24635 w 37085"/>
              <a:gd name="connsiteY3" fmla="*/ 305093 h 320591"/>
              <a:gd name="connsiteX4" fmla="*/ 23117 w 37085"/>
              <a:gd name="connsiteY4" fmla="*/ 295186 h 320591"/>
              <a:gd name="connsiteX5" fmla="*/ 21586 w 37085"/>
              <a:gd name="connsiteY5" fmla="*/ 282221 h 320591"/>
              <a:gd name="connsiteX6" fmla="*/ 20067 w 37085"/>
              <a:gd name="connsiteY6" fmla="*/ 248697 h 320591"/>
              <a:gd name="connsiteX7" fmla="*/ 17017 w 37085"/>
              <a:gd name="connsiteY7" fmla="*/ 205255 h 320591"/>
              <a:gd name="connsiteX8" fmla="*/ 17017 w 37085"/>
              <a:gd name="connsiteY8" fmla="*/ 157238 h 320591"/>
              <a:gd name="connsiteX9" fmla="*/ 11683 w 37085"/>
              <a:gd name="connsiteY9" fmla="*/ 110749 h 320591"/>
              <a:gd name="connsiteX10" fmla="*/ 9399 w 37085"/>
              <a:gd name="connsiteY10" fmla="*/ 68835 h 320591"/>
              <a:gd name="connsiteX11" fmla="*/ 6350 w 37085"/>
              <a:gd name="connsiteY11" fmla="*/ 38357 h 320591"/>
              <a:gd name="connsiteX12" fmla="*/ 6350 w 37085"/>
              <a:gd name="connsiteY12" fmla="*/ 14727 h 320591"/>
              <a:gd name="connsiteX13" fmla="*/ 8634 w 37085"/>
              <a:gd name="connsiteY13" fmla="*/ 9395 h 320591"/>
              <a:gd name="connsiteX14" fmla="*/ 13202 w 37085"/>
              <a:gd name="connsiteY14" fmla="*/ 6350 h 320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7085" h="320591">
                <a:moveTo>
                  <a:pt x="30735" y="314241"/>
                </a:moveTo>
                <a:lnTo>
                  <a:pt x="27685" y="312712"/>
                </a:lnTo>
                <a:lnTo>
                  <a:pt x="26919" y="310425"/>
                </a:lnTo>
                <a:lnTo>
                  <a:pt x="24635" y="305093"/>
                </a:lnTo>
                <a:lnTo>
                  <a:pt x="23117" y="295186"/>
                </a:lnTo>
                <a:lnTo>
                  <a:pt x="21586" y="282221"/>
                </a:lnTo>
                <a:lnTo>
                  <a:pt x="20067" y="248697"/>
                </a:lnTo>
                <a:lnTo>
                  <a:pt x="17017" y="205255"/>
                </a:lnTo>
                <a:lnTo>
                  <a:pt x="17017" y="157238"/>
                </a:lnTo>
                <a:lnTo>
                  <a:pt x="11683" y="110749"/>
                </a:lnTo>
                <a:lnTo>
                  <a:pt x="9399" y="68835"/>
                </a:lnTo>
                <a:lnTo>
                  <a:pt x="6350" y="38357"/>
                </a:lnTo>
                <a:lnTo>
                  <a:pt x="6350" y="14727"/>
                </a:lnTo>
                <a:lnTo>
                  <a:pt x="8634" y="9395"/>
                </a:lnTo>
                <a:lnTo>
                  <a:pt x="1320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7" name="Freeform 3"/>
          <p:cNvSpPr/>
          <p:nvPr/>
        </p:nvSpPr>
        <p:spPr>
          <a:xfrm>
            <a:off x="2150426" y="3173413"/>
            <a:ext cx="29467" cy="312213"/>
          </a:xfrm>
          <a:custGeom>
            <a:avLst/>
            <a:gdLst>
              <a:gd name="connsiteX0" fmla="*/ 6350 w 29467"/>
              <a:gd name="connsiteY0" fmla="*/ 6350 h 312213"/>
              <a:gd name="connsiteX1" fmla="*/ 23117 w 29467"/>
              <a:gd name="connsiteY1" fmla="*/ 305863 h 3122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467" h="312213">
                <a:moveTo>
                  <a:pt x="6350" y="6350"/>
                </a:moveTo>
                <a:lnTo>
                  <a:pt x="23117" y="3058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Freeform 3"/>
          <p:cNvSpPr/>
          <p:nvPr/>
        </p:nvSpPr>
        <p:spPr>
          <a:xfrm>
            <a:off x="2084887" y="3216856"/>
            <a:ext cx="52334" cy="63762"/>
          </a:xfrm>
          <a:custGeom>
            <a:avLst/>
            <a:gdLst>
              <a:gd name="connsiteX0" fmla="*/ 6350 w 52334"/>
              <a:gd name="connsiteY0" fmla="*/ 42931 h 63762"/>
              <a:gd name="connsiteX1" fmla="*/ 45984 w 52334"/>
              <a:gd name="connsiteY1" fmla="*/ 6350 h 63762"/>
              <a:gd name="connsiteX2" fmla="*/ 45984 w 52334"/>
              <a:gd name="connsiteY2" fmla="*/ 23876 h 63762"/>
              <a:gd name="connsiteX3" fmla="*/ 6350 w 52334"/>
              <a:gd name="connsiteY3" fmla="*/ 57412 h 63762"/>
              <a:gd name="connsiteX4" fmla="*/ 6350 w 52334"/>
              <a:gd name="connsiteY4" fmla="*/ 42931 h 637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34" h="63762">
                <a:moveTo>
                  <a:pt x="6350" y="42931"/>
                </a:moveTo>
                <a:lnTo>
                  <a:pt x="45984" y="6350"/>
                </a:lnTo>
                <a:lnTo>
                  <a:pt x="45984" y="23876"/>
                </a:lnTo>
                <a:lnTo>
                  <a:pt x="6350" y="57412"/>
                </a:lnTo>
                <a:lnTo>
                  <a:pt x="6350" y="429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Freeform 3"/>
          <p:cNvSpPr/>
          <p:nvPr/>
        </p:nvSpPr>
        <p:spPr>
          <a:xfrm>
            <a:off x="2509611" y="3466372"/>
            <a:ext cx="73154" cy="27436"/>
          </a:xfrm>
          <a:custGeom>
            <a:avLst/>
            <a:gdLst>
              <a:gd name="connsiteX0" fmla="*/ 0 w 73154"/>
              <a:gd name="connsiteY0" fmla="*/ 13718 h 27436"/>
              <a:gd name="connsiteX1" fmla="*/ 73154 w 73154"/>
              <a:gd name="connsiteY1" fmla="*/ 13718 h 274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154" h="27436">
                <a:moveTo>
                  <a:pt x="0" y="13718"/>
                </a:moveTo>
                <a:lnTo>
                  <a:pt x="73154" y="13718"/>
                </a:lnTo>
              </a:path>
            </a:pathLst>
          </a:custGeom>
          <a:ln w="127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Freeform 3"/>
          <p:cNvSpPr/>
          <p:nvPr/>
        </p:nvSpPr>
        <p:spPr>
          <a:xfrm>
            <a:off x="2503251" y="3460007"/>
            <a:ext cx="85856" cy="40133"/>
          </a:xfrm>
          <a:custGeom>
            <a:avLst/>
            <a:gdLst>
              <a:gd name="connsiteX0" fmla="*/ 6350 w 85856"/>
              <a:gd name="connsiteY0" fmla="*/ 25405 h 40133"/>
              <a:gd name="connsiteX1" fmla="*/ 79506 w 85856"/>
              <a:gd name="connsiteY1" fmla="*/ 6350 h 40133"/>
              <a:gd name="connsiteX2" fmla="*/ 79506 w 85856"/>
              <a:gd name="connsiteY2" fmla="*/ 16257 h 40133"/>
              <a:gd name="connsiteX3" fmla="*/ 6350 w 85856"/>
              <a:gd name="connsiteY3" fmla="*/ 33783 h 40133"/>
              <a:gd name="connsiteX4" fmla="*/ 6350 w 85856"/>
              <a:gd name="connsiteY4" fmla="*/ 25405 h 401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56" h="40133">
                <a:moveTo>
                  <a:pt x="6350" y="25405"/>
                </a:moveTo>
                <a:lnTo>
                  <a:pt x="79506" y="6350"/>
                </a:lnTo>
                <a:lnTo>
                  <a:pt x="79506" y="16257"/>
                </a:lnTo>
                <a:lnTo>
                  <a:pt x="6350" y="33783"/>
                </a:lnTo>
                <a:lnTo>
                  <a:pt x="6350" y="254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1" name="Freeform 3"/>
          <p:cNvSpPr/>
          <p:nvPr/>
        </p:nvSpPr>
        <p:spPr>
          <a:xfrm>
            <a:off x="2238336" y="3200437"/>
            <a:ext cx="229370" cy="213393"/>
          </a:xfrm>
          <a:custGeom>
            <a:avLst/>
            <a:gdLst>
              <a:gd name="connsiteX0" fmla="*/ 0 w 229370"/>
              <a:gd name="connsiteY0" fmla="*/ 5334 h 213393"/>
              <a:gd name="connsiteX1" fmla="*/ 3048 w 229370"/>
              <a:gd name="connsiteY1" fmla="*/ 43440 h 213393"/>
              <a:gd name="connsiteX2" fmla="*/ 6096 w 229370"/>
              <a:gd name="connsiteY2" fmla="*/ 112031 h 213393"/>
              <a:gd name="connsiteX3" fmla="*/ 9144 w 229370"/>
              <a:gd name="connsiteY3" fmla="*/ 179860 h 213393"/>
              <a:gd name="connsiteX4" fmla="*/ 13716 w 229370"/>
              <a:gd name="connsiteY4" fmla="*/ 213393 h 213393"/>
              <a:gd name="connsiteX5" fmla="*/ 22860 w 229370"/>
              <a:gd name="connsiteY5" fmla="*/ 211869 h 213393"/>
              <a:gd name="connsiteX6" fmla="*/ 215654 w 229370"/>
              <a:gd name="connsiteY6" fmla="*/ 181384 h 213393"/>
              <a:gd name="connsiteX7" fmla="*/ 224036 w 229370"/>
              <a:gd name="connsiteY7" fmla="*/ 179860 h 213393"/>
              <a:gd name="connsiteX8" fmla="*/ 229370 w 229370"/>
              <a:gd name="connsiteY8" fmla="*/ 169952 h 213393"/>
              <a:gd name="connsiteX9" fmla="*/ 215654 w 229370"/>
              <a:gd name="connsiteY9" fmla="*/ 12955 h 213393"/>
              <a:gd name="connsiteX10" fmla="*/ 211081 w 229370"/>
              <a:gd name="connsiteY10" fmla="*/ 1524 h 213393"/>
              <a:gd name="connsiteX11" fmla="*/ 201937 w 229370"/>
              <a:gd name="connsiteY11" fmla="*/ 0 h 213393"/>
              <a:gd name="connsiteX12" fmla="*/ 0 w 229370"/>
              <a:gd name="connsiteY12" fmla="*/ 5334 h 213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29370" h="213393">
                <a:moveTo>
                  <a:pt x="0" y="5334"/>
                </a:moveTo>
                <a:lnTo>
                  <a:pt x="3048" y="43440"/>
                </a:lnTo>
                <a:lnTo>
                  <a:pt x="6096" y="112031"/>
                </a:lnTo>
                <a:lnTo>
                  <a:pt x="9144" y="179860"/>
                </a:lnTo>
                <a:lnTo>
                  <a:pt x="13716" y="213393"/>
                </a:lnTo>
                <a:lnTo>
                  <a:pt x="22860" y="211869"/>
                </a:lnTo>
                <a:lnTo>
                  <a:pt x="215654" y="181384"/>
                </a:lnTo>
                <a:lnTo>
                  <a:pt x="224036" y="179860"/>
                </a:lnTo>
                <a:lnTo>
                  <a:pt x="229370" y="169952"/>
                </a:lnTo>
                <a:lnTo>
                  <a:pt x="215654" y="12955"/>
                </a:lnTo>
                <a:lnTo>
                  <a:pt x="211081" y="1524"/>
                </a:lnTo>
                <a:lnTo>
                  <a:pt x="201937" y="0"/>
                </a:lnTo>
                <a:lnTo>
                  <a:pt x="0" y="5334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2" name="Freeform 3"/>
          <p:cNvSpPr/>
          <p:nvPr/>
        </p:nvSpPr>
        <p:spPr>
          <a:xfrm>
            <a:off x="2231980" y="3194081"/>
            <a:ext cx="242072" cy="226091"/>
          </a:xfrm>
          <a:custGeom>
            <a:avLst/>
            <a:gdLst>
              <a:gd name="connsiteX0" fmla="*/ 6350 w 242072"/>
              <a:gd name="connsiteY0" fmla="*/ 11682 h 226091"/>
              <a:gd name="connsiteX1" fmla="*/ 9399 w 242072"/>
              <a:gd name="connsiteY1" fmla="*/ 49781 h 226091"/>
              <a:gd name="connsiteX2" fmla="*/ 12449 w 242072"/>
              <a:gd name="connsiteY2" fmla="*/ 118372 h 226091"/>
              <a:gd name="connsiteX3" fmla="*/ 15486 w 242072"/>
              <a:gd name="connsiteY3" fmla="*/ 186204 h 226091"/>
              <a:gd name="connsiteX4" fmla="*/ 20067 w 242072"/>
              <a:gd name="connsiteY4" fmla="*/ 219741 h 226091"/>
              <a:gd name="connsiteX5" fmla="*/ 29204 w 242072"/>
              <a:gd name="connsiteY5" fmla="*/ 218212 h 226091"/>
              <a:gd name="connsiteX6" fmla="*/ 222005 w 242072"/>
              <a:gd name="connsiteY6" fmla="*/ 187732 h 226091"/>
              <a:gd name="connsiteX7" fmla="*/ 230388 w 242072"/>
              <a:gd name="connsiteY7" fmla="*/ 186204 h 226091"/>
              <a:gd name="connsiteX8" fmla="*/ 235722 w 242072"/>
              <a:gd name="connsiteY8" fmla="*/ 176297 h 226091"/>
              <a:gd name="connsiteX9" fmla="*/ 222005 w 242072"/>
              <a:gd name="connsiteY9" fmla="*/ 19302 h 226091"/>
              <a:gd name="connsiteX10" fmla="*/ 217423 w 242072"/>
              <a:gd name="connsiteY10" fmla="*/ 7866 h 226091"/>
              <a:gd name="connsiteX11" fmla="*/ 208287 w 242072"/>
              <a:gd name="connsiteY11" fmla="*/ 6350 h 226091"/>
              <a:gd name="connsiteX12" fmla="*/ 6350 w 242072"/>
              <a:gd name="connsiteY12" fmla="*/ 11682 h 22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2072" h="226091">
                <a:moveTo>
                  <a:pt x="6350" y="11682"/>
                </a:moveTo>
                <a:lnTo>
                  <a:pt x="9399" y="49781"/>
                </a:lnTo>
                <a:lnTo>
                  <a:pt x="12449" y="118372"/>
                </a:lnTo>
                <a:lnTo>
                  <a:pt x="15486" y="186204"/>
                </a:lnTo>
                <a:lnTo>
                  <a:pt x="20067" y="219741"/>
                </a:lnTo>
                <a:lnTo>
                  <a:pt x="29204" y="218212"/>
                </a:lnTo>
                <a:lnTo>
                  <a:pt x="222005" y="187732"/>
                </a:lnTo>
                <a:lnTo>
                  <a:pt x="230388" y="186204"/>
                </a:lnTo>
                <a:lnTo>
                  <a:pt x="235722" y="176297"/>
                </a:lnTo>
                <a:lnTo>
                  <a:pt x="222005" y="19302"/>
                </a:lnTo>
                <a:lnTo>
                  <a:pt x="217423" y="7866"/>
                </a:lnTo>
                <a:lnTo>
                  <a:pt x="208287" y="6350"/>
                </a:lnTo>
                <a:lnTo>
                  <a:pt x="6350" y="11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Freeform 3"/>
          <p:cNvSpPr/>
          <p:nvPr/>
        </p:nvSpPr>
        <p:spPr>
          <a:xfrm>
            <a:off x="2679559" y="3564015"/>
            <a:ext cx="167646" cy="126513"/>
          </a:xfrm>
          <a:custGeom>
            <a:avLst/>
            <a:gdLst>
              <a:gd name="connsiteX0" fmla="*/ 167646 w 167646"/>
              <a:gd name="connsiteY0" fmla="*/ 123465 h 126513"/>
              <a:gd name="connsiteX1" fmla="*/ 153167 w 167646"/>
              <a:gd name="connsiteY1" fmla="*/ 126513 h 126513"/>
              <a:gd name="connsiteX2" fmla="*/ 137927 w 167646"/>
              <a:gd name="connsiteY2" fmla="*/ 126513 h 126513"/>
              <a:gd name="connsiteX3" fmla="*/ 122686 w 167646"/>
              <a:gd name="connsiteY3" fmla="*/ 124989 h 126513"/>
              <a:gd name="connsiteX4" fmla="*/ 110494 w 167646"/>
              <a:gd name="connsiteY4" fmla="*/ 121941 h 126513"/>
              <a:gd name="connsiteX5" fmla="*/ 101350 w 167646"/>
              <a:gd name="connsiteY5" fmla="*/ 117368 h 126513"/>
              <a:gd name="connsiteX6" fmla="*/ 98301 w 167646"/>
              <a:gd name="connsiteY6" fmla="*/ 112033 h 126513"/>
              <a:gd name="connsiteX7" fmla="*/ 101350 w 167646"/>
              <a:gd name="connsiteY7" fmla="*/ 107460 h 126513"/>
              <a:gd name="connsiteX8" fmla="*/ 110494 w 167646"/>
              <a:gd name="connsiteY8" fmla="*/ 102887 h 126513"/>
              <a:gd name="connsiteX9" fmla="*/ 122686 w 167646"/>
              <a:gd name="connsiteY9" fmla="*/ 99839 h 126513"/>
              <a:gd name="connsiteX10" fmla="*/ 136403 w 167646"/>
              <a:gd name="connsiteY10" fmla="*/ 96028 h 126513"/>
              <a:gd name="connsiteX11" fmla="*/ 145547 w 167646"/>
              <a:gd name="connsiteY11" fmla="*/ 89931 h 126513"/>
              <a:gd name="connsiteX12" fmla="*/ 150120 w 167646"/>
              <a:gd name="connsiteY12" fmla="*/ 83834 h 126513"/>
              <a:gd name="connsiteX13" fmla="*/ 148595 w 167646"/>
              <a:gd name="connsiteY13" fmla="*/ 78499 h 126513"/>
              <a:gd name="connsiteX14" fmla="*/ 142499 w 167646"/>
              <a:gd name="connsiteY14" fmla="*/ 70878 h 126513"/>
              <a:gd name="connsiteX15" fmla="*/ 133355 w 167646"/>
              <a:gd name="connsiteY15" fmla="*/ 66305 h 126513"/>
              <a:gd name="connsiteX16" fmla="*/ 113542 w 167646"/>
              <a:gd name="connsiteY16" fmla="*/ 60970 h 126513"/>
              <a:gd name="connsiteX17" fmla="*/ 96778 w 167646"/>
              <a:gd name="connsiteY17" fmla="*/ 56397 h 126513"/>
              <a:gd name="connsiteX18" fmla="*/ 89157 w 167646"/>
              <a:gd name="connsiteY18" fmla="*/ 48014 h 126513"/>
              <a:gd name="connsiteX19" fmla="*/ 83061 w 167646"/>
              <a:gd name="connsiteY19" fmla="*/ 40392 h 126513"/>
              <a:gd name="connsiteX20" fmla="*/ 86109 w 167646"/>
              <a:gd name="connsiteY20" fmla="*/ 33533 h 126513"/>
              <a:gd name="connsiteX21" fmla="*/ 92205 w 167646"/>
              <a:gd name="connsiteY21" fmla="*/ 24388 h 126513"/>
              <a:gd name="connsiteX22" fmla="*/ 99826 w 167646"/>
              <a:gd name="connsiteY22" fmla="*/ 21339 h 126513"/>
              <a:gd name="connsiteX23" fmla="*/ 104398 w 167646"/>
              <a:gd name="connsiteY23" fmla="*/ 16004 h 126513"/>
              <a:gd name="connsiteX24" fmla="*/ 104398 w 167646"/>
              <a:gd name="connsiteY24" fmla="*/ 11431 h 126513"/>
              <a:gd name="connsiteX25" fmla="*/ 98301 w 167646"/>
              <a:gd name="connsiteY25" fmla="*/ 5334 h 126513"/>
              <a:gd name="connsiteX26" fmla="*/ 90681 w 167646"/>
              <a:gd name="connsiteY26" fmla="*/ 2286 h 126513"/>
              <a:gd name="connsiteX27" fmla="*/ 75441 w 167646"/>
              <a:gd name="connsiteY27" fmla="*/ 0 h 126513"/>
              <a:gd name="connsiteX28" fmla="*/ 57914 w 167646"/>
              <a:gd name="connsiteY28" fmla="*/ 0 h 126513"/>
              <a:gd name="connsiteX29" fmla="*/ 41911 w 167646"/>
              <a:gd name="connsiteY29" fmla="*/ 1524 h 126513"/>
              <a:gd name="connsiteX30" fmla="*/ 23622 w 167646"/>
              <a:gd name="connsiteY30" fmla="*/ 2286 h 126513"/>
              <a:gd name="connsiteX31" fmla="*/ 10668 w 167646"/>
              <a:gd name="connsiteY31" fmla="*/ 5334 h 126513"/>
              <a:gd name="connsiteX32" fmla="*/ 0 w 167646"/>
              <a:gd name="connsiteY32" fmla="*/ 11431 h 126513"/>
              <a:gd name="connsiteX33" fmla="*/ 167646 w 167646"/>
              <a:gd name="connsiteY33" fmla="*/ 123465 h 1265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167646" h="126513">
                <a:moveTo>
                  <a:pt x="167646" y="123465"/>
                </a:moveTo>
                <a:lnTo>
                  <a:pt x="153167" y="126513"/>
                </a:lnTo>
                <a:lnTo>
                  <a:pt x="137927" y="126513"/>
                </a:lnTo>
                <a:lnTo>
                  <a:pt x="122686" y="124989"/>
                </a:lnTo>
                <a:lnTo>
                  <a:pt x="110494" y="121941"/>
                </a:lnTo>
                <a:lnTo>
                  <a:pt x="101350" y="117368"/>
                </a:lnTo>
                <a:lnTo>
                  <a:pt x="98301" y="112033"/>
                </a:lnTo>
                <a:lnTo>
                  <a:pt x="101350" y="107460"/>
                </a:lnTo>
                <a:lnTo>
                  <a:pt x="110494" y="102887"/>
                </a:lnTo>
                <a:lnTo>
                  <a:pt x="122686" y="99839"/>
                </a:lnTo>
                <a:lnTo>
                  <a:pt x="136403" y="96028"/>
                </a:lnTo>
                <a:lnTo>
                  <a:pt x="145547" y="89931"/>
                </a:lnTo>
                <a:lnTo>
                  <a:pt x="150120" y="83834"/>
                </a:lnTo>
                <a:lnTo>
                  <a:pt x="148595" y="78499"/>
                </a:lnTo>
                <a:lnTo>
                  <a:pt x="142499" y="70878"/>
                </a:lnTo>
                <a:lnTo>
                  <a:pt x="133355" y="66305"/>
                </a:lnTo>
                <a:lnTo>
                  <a:pt x="113542" y="60970"/>
                </a:lnTo>
                <a:lnTo>
                  <a:pt x="96778" y="56397"/>
                </a:lnTo>
                <a:lnTo>
                  <a:pt x="89157" y="48014"/>
                </a:lnTo>
                <a:lnTo>
                  <a:pt x="83061" y="40392"/>
                </a:lnTo>
                <a:lnTo>
                  <a:pt x="86109" y="33533"/>
                </a:lnTo>
                <a:lnTo>
                  <a:pt x="92205" y="24388"/>
                </a:lnTo>
                <a:lnTo>
                  <a:pt x="99826" y="21339"/>
                </a:lnTo>
                <a:lnTo>
                  <a:pt x="104398" y="16004"/>
                </a:lnTo>
                <a:lnTo>
                  <a:pt x="104398" y="11431"/>
                </a:lnTo>
                <a:lnTo>
                  <a:pt x="98301" y="5334"/>
                </a:lnTo>
                <a:lnTo>
                  <a:pt x="90681" y="2286"/>
                </a:lnTo>
                <a:lnTo>
                  <a:pt x="75441" y="0"/>
                </a:lnTo>
                <a:lnTo>
                  <a:pt x="57914" y="0"/>
                </a:lnTo>
                <a:lnTo>
                  <a:pt x="41911" y="1524"/>
                </a:lnTo>
                <a:lnTo>
                  <a:pt x="23622" y="2286"/>
                </a:lnTo>
                <a:lnTo>
                  <a:pt x="10668" y="5334"/>
                </a:lnTo>
                <a:lnTo>
                  <a:pt x="0" y="11431"/>
                </a:lnTo>
                <a:lnTo>
                  <a:pt x="167646" y="123465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4" name="Freeform 3"/>
          <p:cNvSpPr/>
          <p:nvPr/>
        </p:nvSpPr>
        <p:spPr>
          <a:xfrm>
            <a:off x="2673200" y="3557652"/>
            <a:ext cx="180337" cy="139217"/>
          </a:xfrm>
          <a:custGeom>
            <a:avLst/>
            <a:gdLst>
              <a:gd name="connsiteX0" fmla="*/ 173987 w 180337"/>
              <a:gd name="connsiteY0" fmla="*/ 129809 h 139217"/>
              <a:gd name="connsiteX1" fmla="*/ 159516 w 180337"/>
              <a:gd name="connsiteY1" fmla="*/ 132867 h 139217"/>
              <a:gd name="connsiteX2" fmla="*/ 144280 w 180337"/>
              <a:gd name="connsiteY2" fmla="*/ 132867 h 139217"/>
              <a:gd name="connsiteX3" fmla="*/ 129031 w 180337"/>
              <a:gd name="connsiteY3" fmla="*/ 131338 h 139217"/>
              <a:gd name="connsiteX4" fmla="*/ 116844 w 180337"/>
              <a:gd name="connsiteY4" fmla="*/ 128292 h 139217"/>
              <a:gd name="connsiteX5" fmla="*/ 107695 w 180337"/>
              <a:gd name="connsiteY5" fmla="*/ 123718 h 139217"/>
              <a:gd name="connsiteX6" fmla="*/ 104645 w 180337"/>
              <a:gd name="connsiteY6" fmla="*/ 118385 h 139217"/>
              <a:gd name="connsiteX7" fmla="*/ 107695 w 180337"/>
              <a:gd name="connsiteY7" fmla="*/ 113811 h 139217"/>
              <a:gd name="connsiteX8" fmla="*/ 116844 w 180337"/>
              <a:gd name="connsiteY8" fmla="*/ 109237 h 139217"/>
              <a:gd name="connsiteX9" fmla="*/ 129031 w 180337"/>
              <a:gd name="connsiteY9" fmla="*/ 106191 h 139217"/>
              <a:gd name="connsiteX10" fmla="*/ 142748 w 180337"/>
              <a:gd name="connsiteY10" fmla="*/ 102375 h 139217"/>
              <a:gd name="connsiteX11" fmla="*/ 151898 w 180337"/>
              <a:gd name="connsiteY11" fmla="*/ 96284 h 139217"/>
              <a:gd name="connsiteX12" fmla="*/ 156466 w 180337"/>
              <a:gd name="connsiteY12" fmla="*/ 90180 h 139217"/>
              <a:gd name="connsiteX13" fmla="*/ 154948 w 180337"/>
              <a:gd name="connsiteY13" fmla="*/ 84848 h 139217"/>
              <a:gd name="connsiteX14" fmla="*/ 148848 w 180337"/>
              <a:gd name="connsiteY14" fmla="*/ 77228 h 139217"/>
              <a:gd name="connsiteX15" fmla="*/ 139699 w 180337"/>
              <a:gd name="connsiteY15" fmla="*/ 72654 h 139217"/>
              <a:gd name="connsiteX16" fmla="*/ 119894 w 180337"/>
              <a:gd name="connsiteY16" fmla="*/ 67321 h 139217"/>
              <a:gd name="connsiteX17" fmla="*/ 103127 w 180337"/>
              <a:gd name="connsiteY17" fmla="*/ 62746 h 139217"/>
              <a:gd name="connsiteX18" fmla="*/ 95508 w 180337"/>
              <a:gd name="connsiteY18" fmla="*/ 54368 h 139217"/>
              <a:gd name="connsiteX19" fmla="*/ 89409 w 180337"/>
              <a:gd name="connsiteY19" fmla="*/ 46749 h 139217"/>
              <a:gd name="connsiteX20" fmla="*/ 92459 w 180337"/>
              <a:gd name="connsiteY20" fmla="*/ 39887 h 139217"/>
              <a:gd name="connsiteX21" fmla="*/ 98558 w 180337"/>
              <a:gd name="connsiteY21" fmla="*/ 30738 h 139217"/>
              <a:gd name="connsiteX22" fmla="*/ 106176 w 180337"/>
              <a:gd name="connsiteY22" fmla="*/ 27693 h 139217"/>
              <a:gd name="connsiteX23" fmla="*/ 110745 w 180337"/>
              <a:gd name="connsiteY23" fmla="*/ 22360 h 139217"/>
              <a:gd name="connsiteX24" fmla="*/ 110745 w 180337"/>
              <a:gd name="connsiteY24" fmla="*/ 17786 h 139217"/>
              <a:gd name="connsiteX25" fmla="*/ 104645 w 180337"/>
              <a:gd name="connsiteY25" fmla="*/ 11682 h 139217"/>
              <a:gd name="connsiteX26" fmla="*/ 97027 w 180337"/>
              <a:gd name="connsiteY26" fmla="*/ 8637 h 139217"/>
              <a:gd name="connsiteX27" fmla="*/ 81791 w 180337"/>
              <a:gd name="connsiteY27" fmla="*/ 6350 h 139217"/>
              <a:gd name="connsiteX28" fmla="*/ 64257 w 180337"/>
              <a:gd name="connsiteY28" fmla="*/ 6350 h 139217"/>
              <a:gd name="connsiteX29" fmla="*/ 48255 w 180337"/>
              <a:gd name="connsiteY29" fmla="*/ 7878 h 139217"/>
              <a:gd name="connsiteX30" fmla="*/ 29969 w 180337"/>
              <a:gd name="connsiteY30" fmla="*/ 8637 h 139217"/>
              <a:gd name="connsiteX31" fmla="*/ 17017 w 180337"/>
              <a:gd name="connsiteY31" fmla="*/ 11682 h 139217"/>
              <a:gd name="connsiteX32" fmla="*/ 6350 w 180337"/>
              <a:gd name="connsiteY32" fmla="*/ 17786 h 139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80337" h="139217">
                <a:moveTo>
                  <a:pt x="173987" y="129809"/>
                </a:moveTo>
                <a:lnTo>
                  <a:pt x="159516" y="132867"/>
                </a:lnTo>
                <a:lnTo>
                  <a:pt x="144280" y="132867"/>
                </a:lnTo>
                <a:lnTo>
                  <a:pt x="129031" y="131338"/>
                </a:lnTo>
                <a:lnTo>
                  <a:pt x="116844" y="128292"/>
                </a:lnTo>
                <a:lnTo>
                  <a:pt x="107695" y="123718"/>
                </a:lnTo>
                <a:lnTo>
                  <a:pt x="104645" y="118385"/>
                </a:lnTo>
                <a:lnTo>
                  <a:pt x="107695" y="113811"/>
                </a:lnTo>
                <a:lnTo>
                  <a:pt x="116844" y="109237"/>
                </a:lnTo>
                <a:lnTo>
                  <a:pt x="129031" y="106191"/>
                </a:lnTo>
                <a:lnTo>
                  <a:pt x="142748" y="102375"/>
                </a:lnTo>
                <a:lnTo>
                  <a:pt x="151898" y="96284"/>
                </a:lnTo>
                <a:lnTo>
                  <a:pt x="156466" y="90180"/>
                </a:lnTo>
                <a:lnTo>
                  <a:pt x="154948" y="84848"/>
                </a:lnTo>
                <a:lnTo>
                  <a:pt x="148848" y="77228"/>
                </a:lnTo>
                <a:lnTo>
                  <a:pt x="139699" y="72654"/>
                </a:lnTo>
                <a:lnTo>
                  <a:pt x="119894" y="67321"/>
                </a:lnTo>
                <a:lnTo>
                  <a:pt x="103127" y="62746"/>
                </a:lnTo>
                <a:lnTo>
                  <a:pt x="95508" y="54368"/>
                </a:lnTo>
                <a:lnTo>
                  <a:pt x="89409" y="46749"/>
                </a:lnTo>
                <a:lnTo>
                  <a:pt x="92459" y="39887"/>
                </a:lnTo>
                <a:lnTo>
                  <a:pt x="98558" y="30738"/>
                </a:lnTo>
                <a:lnTo>
                  <a:pt x="106176" y="27693"/>
                </a:lnTo>
                <a:lnTo>
                  <a:pt x="110745" y="22360"/>
                </a:lnTo>
                <a:lnTo>
                  <a:pt x="110745" y="17786"/>
                </a:lnTo>
                <a:lnTo>
                  <a:pt x="104645" y="11682"/>
                </a:lnTo>
                <a:lnTo>
                  <a:pt x="97027" y="8637"/>
                </a:lnTo>
                <a:lnTo>
                  <a:pt x="81791" y="6350"/>
                </a:lnTo>
                <a:lnTo>
                  <a:pt x="64257" y="6350"/>
                </a:lnTo>
                <a:lnTo>
                  <a:pt x="48255" y="7878"/>
                </a:lnTo>
                <a:lnTo>
                  <a:pt x="29969" y="8637"/>
                </a:lnTo>
                <a:lnTo>
                  <a:pt x="17017" y="11682"/>
                </a:lnTo>
                <a:lnTo>
                  <a:pt x="6350" y="177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" name="Freeform 3"/>
          <p:cNvSpPr/>
          <p:nvPr/>
        </p:nvSpPr>
        <p:spPr>
          <a:xfrm>
            <a:off x="2194914" y="3553392"/>
            <a:ext cx="563142" cy="238549"/>
          </a:xfrm>
          <a:custGeom>
            <a:avLst/>
            <a:gdLst>
              <a:gd name="connsiteX0" fmla="*/ 0 w 563142"/>
              <a:gd name="connsiteY0" fmla="*/ 137184 h 238549"/>
              <a:gd name="connsiteX1" fmla="*/ 78489 w 563142"/>
              <a:gd name="connsiteY1" fmla="*/ 232452 h 238549"/>
              <a:gd name="connsiteX2" fmla="*/ 84585 w 563142"/>
              <a:gd name="connsiteY2" fmla="*/ 237787 h 238549"/>
              <a:gd name="connsiteX3" fmla="*/ 95254 w 563142"/>
              <a:gd name="connsiteY3" fmla="*/ 238549 h 238549"/>
              <a:gd name="connsiteX4" fmla="*/ 102874 w 563142"/>
              <a:gd name="connsiteY4" fmla="*/ 235501 h 238549"/>
              <a:gd name="connsiteX5" fmla="*/ 555521 w 563142"/>
              <a:gd name="connsiteY5" fmla="*/ 92981 h 238549"/>
              <a:gd name="connsiteX6" fmla="*/ 560094 w 563142"/>
              <a:gd name="connsiteY6" fmla="*/ 87645 h 238549"/>
              <a:gd name="connsiteX7" fmla="*/ 563141 w 563142"/>
              <a:gd name="connsiteY7" fmla="*/ 78500 h 238549"/>
              <a:gd name="connsiteX8" fmla="*/ 560094 w 563142"/>
              <a:gd name="connsiteY8" fmla="*/ 71640 h 238549"/>
              <a:gd name="connsiteX9" fmla="*/ 555521 w 563142"/>
              <a:gd name="connsiteY9" fmla="*/ 67067 h 238549"/>
              <a:gd name="connsiteX10" fmla="*/ 460267 w 563142"/>
              <a:gd name="connsiteY10" fmla="*/ 0 h 238549"/>
              <a:gd name="connsiteX11" fmla="*/ 18288 w 563142"/>
              <a:gd name="connsiteY11" fmla="*/ 102126 h 238549"/>
              <a:gd name="connsiteX12" fmla="*/ 7620 w 563142"/>
              <a:gd name="connsiteY12" fmla="*/ 108985 h 238549"/>
              <a:gd name="connsiteX13" fmla="*/ 3048 w 563142"/>
              <a:gd name="connsiteY13" fmla="*/ 116607 h 238549"/>
              <a:gd name="connsiteX14" fmla="*/ 0 w 563142"/>
              <a:gd name="connsiteY14" fmla="*/ 126515 h 238549"/>
              <a:gd name="connsiteX15" fmla="*/ 0 w 563142"/>
              <a:gd name="connsiteY15" fmla="*/ 137184 h 238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63142" h="238549">
                <a:moveTo>
                  <a:pt x="0" y="137184"/>
                </a:moveTo>
                <a:lnTo>
                  <a:pt x="78489" y="232452"/>
                </a:lnTo>
                <a:lnTo>
                  <a:pt x="84585" y="237787"/>
                </a:lnTo>
                <a:lnTo>
                  <a:pt x="95254" y="238549"/>
                </a:lnTo>
                <a:lnTo>
                  <a:pt x="102874" y="235501"/>
                </a:lnTo>
                <a:lnTo>
                  <a:pt x="555521" y="92981"/>
                </a:lnTo>
                <a:lnTo>
                  <a:pt x="560094" y="87645"/>
                </a:lnTo>
                <a:lnTo>
                  <a:pt x="563141" y="78500"/>
                </a:lnTo>
                <a:lnTo>
                  <a:pt x="560094" y="71640"/>
                </a:lnTo>
                <a:lnTo>
                  <a:pt x="555521" y="67067"/>
                </a:lnTo>
                <a:lnTo>
                  <a:pt x="460267" y="0"/>
                </a:lnTo>
                <a:lnTo>
                  <a:pt x="18288" y="102126"/>
                </a:lnTo>
                <a:lnTo>
                  <a:pt x="7620" y="108985"/>
                </a:lnTo>
                <a:lnTo>
                  <a:pt x="3048" y="116607"/>
                </a:lnTo>
                <a:lnTo>
                  <a:pt x="0" y="126515"/>
                </a:lnTo>
                <a:lnTo>
                  <a:pt x="0" y="137184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6" name="Freeform 3"/>
          <p:cNvSpPr/>
          <p:nvPr/>
        </p:nvSpPr>
        <p:spPr>
          <a:xfrm>
            <a:off x="2188556" y="3547033"/>
            <a:ext cx="575843" cy="251243"/>
          </a:xfrm>
          <a:custGeom>
            <a:avLst/>
            <a:gdLst>
              <a:gd name="connsiteX0" fmla="*/ 6350 w 575843"/>
              <a:gd name="connsiteY0" fmla="*/ 143534 h 251243"/>
              <a:gd name="connsiteX1" fmla="*/ 84841 w 575843"/>
              <a:gd name="connsiteY1" fmla="*/ 238802 h 251243"/>
              <a:gd name="connsiteX2" fmla="*/ 90927 w 575843"/>
              <a:gd name="connsiteY2" fmla="*/ 244135 h 251243"/>
              <a:gd name="connsiteX3" fmla="*/ 101608 w 575843"/>
              <a:gd name="connsiteY3" fmla="*/ 244893 h 251243"/>
              <a:gd name="connsiteX4" fmla="*/ 109226 w 575843"/>
              <a:gd name="connsiteY4" fmla="*/ 241848 h 251243"/>
              <a:gd name="connsiteX5" fmla="*/ 561862 w 575843"/>
              <a:gd name="connsiteY5" fmla="*/ 99331 h 251243"/>
              <a:gd name="connsiteX6" fmla="*/ 566443 w 575843"/>
              <a:gd name="connsiteY6" fmla="*/ 93985 h 251243"/>
              <a:gd name="connsiteX7" fmla="*/ 569493 w 575843"/>
              <a:gd name="connsiteY7" fmla="*/ 84849 h 251243"/>
              <a:gd name="connsiteX8" fmla="*/ 566443 w 575843"/>
              <a:gd name="connsiteY8" fmla="*/ 77987 h 251243"/>
              <a:gd name="connsiteX9" fmla="*/ 561862 w 575843"/>
              <a:gd name="connsiteY9" fmla="*/ 73413 h 251243"/>
              <a:gd name="connsiteX10" fmla="*/ 466616 w 575843"/>
              <a:gd name="connsiteY10" fmla="*/ 6350 h 251243"/>
              <a:gd name="connsiteX11" fmla="*/ 24635 w 575843"/>
              <a:gd name="connsiteY11" fmla="*/ 108467 h 251243"/>
              <a:gd name="connsiteX12" fmla="*/ 13968 w 575843"/>
              <a:gd name="connsiteY12" fmla="*/ 115329 h 251243"/>
              <a:gd name="connsiteX13" fmla="*/ 9399 w 575843"/>
              <a:gd name="connsiteY13" fmla="*/ 122949 h 251243"/>
              <a:gd name="connsiteX14" fmla="*/ 6350 w 575843"/>
              <a:gd name="connsiteY14" fmla="*/ 132856 h 251243"/>
              <a:gd name="connsiteX15" fmla="*/ 6350 w 575843"/>
              <a:gd name="connsiteY15" fmla="*/ 143534 h 2512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75843" h="251243">
                <a:moveTo>
                  <a:pt x="6350" y="143534"/>
                </a:moveTo>
                <a:lnTo>
                  <a:pt x="84841" y="238802"/>
                </a:lnTo>
                <a:lnTo>
                  <a:pt x="90927" y="244135"/>
                </a:lnTo>
                <a:lnTo>
                  <a:pt x="101608" y="244893"/>
                </a:lnTo>
                <a:lnTo>
                  <a:pt x="109226" y="241848"/>
                </a:lnTo>
                <a:lnTo>
                  <a:pt x="561862" y="99331"/>
                </a:lnTo>
                <a:lnTo>
                  <a:pt x="566443" y="93985"/>
                </a:lnTo>
                <a:lnTo>
                  <a:pt x="569493" y="84849"/>
                </a:lnTo>
                <a:lnTo>
                  <a:pt x="566443" y="77987"/>
                </a:lnTo>
                <a:lnTo>
                  <a:pt x="561862" y="73413"/>
                </a:lnTo>
                <a:lnTo>
                  <a:pt x="466616" y="6350"/>
                </a:lnTo>
                <a:lnTo>
                  <a:pt x="24635" y="108467"/>
                </a:lnTo>
                <a:lnTo>
                  <a:pt x="13968" y="115329"/>
                </a:lnTo>
                <a:lnTo>
                  <a:pt x="9399" y="122949"/>
                </a:lnTo>
                <a:lnTo>
                  <a:pt x="6350" y="132856"/>
                </a:lnTo>
                <a:lnTo>
                  <a:pt x="6350" y="14353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7" name="Freeform 3"/>
          <p:cNvSpPr/>
          <p:nvPr/>
        </p:nvSpPr>
        <p:spPr>
          <a:xfrm>
            <a:off x="2201515" y="3623292"/>
            <a:ext cx="561361" cy="153689"/>
          </a:xfrm>
          <a:custGeom>
            <a:avLst/>
            <a:gdLst>
              <a:gd name="connsiteX0" fmla="*/ 555011 w 561361"/>
              <a:gd name="connsiteY0" fmla="*/ 6350 h 153689"/>
              <a:gd name="connsiteX1" fmla="*/ 545875 w 561361"/>
              <a:gd name="connsiteY1" fmla="*/ 7108 h 153689"/>
              <a:gd name="connsiteX2" fmla="*/ 538244 w 561361"/>
              <a:gd name="connsiteY2" fmla="*/ 8637 h 153689"/>
              <a:gd name="connsiteX3" fmla="*/ 99325 w 561361"/>
              <a:gd name="connsiteY3" fmla="*/ 142778 h 153689"/>
              <a:gd name="connsiteX4" fmla="*/ 93225 w 561361"/>
              <a:gd name="connsiteY4" fmla="*/ 144294 h 153689"/>
              <a:gd name="connsiteX5" fmla="*/ 84075 w 561361"/>
              <a:gd name="connsiteY5" fmla="*/ 147339 h 153689"/>
              <a:gd name="connsiteX6" fmla="*/ 79507 w 561361"/>
              <a:gd name="connsiteY6" fmla="*/ 145823 h 153689"/>
              <a:gd name="connsiteX7" fmla="*/ 76457 w 561361"/>
              <a:gd name="connsiteY7" fmla="*/ 141248 h 153689"/>
              <a:gd name="connsiteX8" fmla="*/ 6350 w 561361"/>
              <a:gd name="connsiteY8" fmla="*/ 38359 h 1536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1361" h="153689">
                <a:moveTo>
                  <a:pt x="555011" y="6350"/>
                </a:moveTo>
                <a:lnTo>
                  <a:pt x="545875" y="7108"/>
                </a:lnTo>
                <a:lnTo>
                  <a:pt x="538244" y="8637"/>
                </a:lnTo>
                <a:lnTo>
                  <a:pt x="99325" y="142778"/>
                </a:lnTo>
                <a:lnTo>
                  <a:pt x="93225" y="144294"/>
                </a:lnTo>
                <a:lnTo>
                  <a:pt x="84075" y="147339"/>
                </a:lnTo>
                <a:lnTo>
                  <a:pt x="79507" y="145823"/>
                </a:lnTo>
                <a:lnTo>
                  <a:pt x="76457" y="141248"/>
                </a:lnTo>
                <a:lnTo>
                  <a:pt x="6350" y="3835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8" name="Freeform 3"/>
          <p:cNvSpPr/>
          <p:nvPr/>
        </p:nvSpPr>
        <p:spPr>
          <a:xfrm>
            <a:off x="2228950" y="3554700"/>
            <a:ext cx="435629" cy="126255"/>
          </a:xfrm>
          <a:custGeom>
            <a:avLst/>
            <a:gdLst>
              <a:gd name="connsiteX0" fmla="*/ 6350 w 435629"/>
              <a:gd name="connsiteY0" fmla="*/ 100848 h 126255"/>
              <a:gd name="connsiteX1" fmla="*/ 20067 w 435629"/>
              <a:gd name="connsiteY1" fmla="*/ 119905 h 126255"/>
              <a:gd name="connsiteX2" fmla="*/ 120648 w 435629"/>
              <a:gd name="connsiteY2" fmla="*/ 94757 h 126255"/>
              <a:gd name="connsiteX3" fmla="*/ 109980 w 435629"/>
              <a:gd name="connsiteY3" fmla="*/ 81805 h 126255"/>
              <a:gd name="connsiteX4" fmla="*/ 127513 w 435629"/>
              <a:gd name="connsiteY4" fmla="*/ 78746 h 126255"/>
              <a:gd name="connsiteX5" fmla="*/ 139699 w 435629"/>
              <a:gd name="connsiteY5" fmla="*/ 90941 h 126255"/>
              <a:gd name="connsiteX6" fmla="*/ 228093 w 435629"/>
              <a:gd name="connsiteY6" fmla="*/ 67323 h 126255"/>
              <a:gd name="connsiteX7" fmla="*/ 220475 w 435629"/>
              <a:gd name="connsiteY7" fmla="*/ 57415 h 126255"/>
              <a:gd name="connsiteX8" fmla="*/ 238774 w 435629"/>
              <a:gd name="connsiteY8" fmla="*/ 54357 h 126255"/>
              <a:gd name="connsiteX9" fmla="*/ 246392 w 435629"/>
              <a:gd name="connsiteY9" fmla="*/ 62748 h 126255"/>
              <a:gd name="connsiteX10" fmla="*/ 306585 w 435629"/>
              <a:gd name="connsiteY10" fmla="*/ 46737 h 126255"/>
              <a:gd name="connsiteX11" fmla="*/ 297448 w 435629"/>
              <a:gd name="connsiteY11" fmla="*/ 36830 h 126255"/>
              <a:gd name="connsiteX12" fmla="*/ 312684 w 435629"/>
              <a:gd name="connsiteY12" fmla="*/ 33784 h 126255"/>
              <a:gd name="connsiteX13" fmla="*/ 320303 w 435629"/>
              <a:gd name="connsiteY13" fmla="*/ 42933 h 126255"/>
              <a:gd name="connsiteX14" fmla="*/ 362222 w 435629"/>
              <a:gd name="connsiteY14" fmla="*/ 32255 h 126255"/>
              <a:gd name="connsiteX15" fmla="*/ 356888 w 435629"/>
              <a:gd name="connsiteY15" fmla="*/ 23877 h 126255"/>
              <a:gd name="connsiteX16" fmla="*/ 369840 w 435629"/>
              <a:gd name="connsiteY16" fmla="*/ 20832 h 126255"/>
              <a:gd name="connsiteX17" fmla="*/ 379742 w 435629"/>
              <a:gd name="connsiteY17" fmla="*/ 28451 h 126255"/>
              <a:gd name="connsiteX18" fmla="*/ 429279 w 435629"/>
              <a:gd name="connsiteY18" fmla="*/ 14728 h 126255"/>
              <a:gd name="connsiteX19" fmla="*/ 414030 w 435629"/>
              <a:gd name="connsiteY19" fmla="*/ 6350 h 126255"/>
              <a:gd name="connsiteX20" fmla="*/ 6350 w 435629"/>
              <a:gd name="connsiteY20" fmla="*/ 100848 h 126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35629" h="126255">
                <a:moveTo>
                  <a:pt x="6350" y="100848"/>
                </a:moveTo>
                <a:lnTo>
                  <a:pt x="20067" y="119905"/>
                </a:lnTo>
                <a:lnTo>
                  <a:pt x="120648" y="94757"/>
                </a:lnTo>
                <a:lnTo>
                  <a:pt x="109980" y="81805"/>
                </a:lnTo>
                <a:lnTo>
                  <a:pt x="127513" y="78746"/>
                </a:lnTo>
                <a:lnTo>
                  <a:pt x="139699" y="90941"/>
                </a:lnTo>
                <a:lnTo>
                  <a:pt x="228093" y="67323"/>
                </a:lnTo>
                <a:lnTo>
                  <a:pt x="220475" y="57415"/>
                </a:lnTo>
                <a:lnTo>
                  <a:pt x="238774" y="54357"/>
                </a:lnTo>
                <a:lnTo>
                  <a:pt x="246392" y="62748"/>
                </a:lnTo>
                <a:lnTo>
                  <a:pt x="306585" y="46737"/>
                </a:lnTo>
                <a:lnTo>
                  <a:pt x="297448" y="36830"/>
                </a:lnTo>
                <a:lnTo>
                  <a:pt x="312684" y="33784"/>
                </a:lnTo>
                <a:lnTo>
                  <a:pt x="320303" y="42933"/>
                </a:lnTo>
                <a:lnTo>
                  <a:pt x="362222" y="32255"/>
                </a:lnTo>
                <a:lnTo>
                  <a:pt x="356888" y="23877"/>
                </a:lnTo>
                <a:lnTo>
                  <a:pt x="369840" y="20832"/>
                </a:lnTo>
                <a:lnTo>
                  <a:pt x="379742" y="28451"/>
                </a:lnTo>
                <a:lnTo>
                  <a:pt x="429279" y="14728"/>
                </a:lnTo>
                <a:lnTo>
                  <a:pt x="414030" y="6350"/>
                </a:lnTo>
                <a:lnTo>
                  <a:pt x="6350" y="1008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9" name="Freeform 3"/>
          <p:cNvSpPr/>
          <p:nvPr/>
        </p:nvSpPr>
        <p:spPr>
          <a:xfrm>
            <a:off x="2264004" y="3605765"/>
            <a:ext cx="322084" cy="149116"/>
          </a:xfrm>
          <a:custGeom>
            <a:avLst/>
            <a:gdLst>
              <a:gd name="connsiteX0" fmla="*/ 6350 w 322084"/>
              <a:gd name="connsiteY0" fmla="*/ 72656 h 149116"/>
              <a:gd name="connsiteX1" fmla="*/ 24636 w 322084"/>
              <a:gd name="connsiteY1" fmla="*/ 99332 h 149116"/>
              <a:gd name="connsiteX2" fmla="*/ 9399 w 322084"/>
              <a:gd name="connsiteY2" fmla="*/ 102378 h 149116"/>
              <a:gd name="connsiteX3" fmla="*/ 32254 w 322084"/>
              <a:gd name="connsiteY3" fmla="*/ 135916 h 149116"/>
              <a:gd name="connsiteX4" fmla="*/ 56640 w 322084"/>
              <a:gd name="connsiteY4" fmla="*/ 128284 h 149116"/>
              <a:gd name="connsiteX5" fmla="*/ 68073 w 322084"/>
              <a:gd name="connsiteY5" fmla="*/ 142765 h 149116"/>
              <a:gd name="connsiteX6" fmla="*/ 285249 w 322084"/>
              <a:gd name="connsiteY6" fmla="*/ 78747 h 149116"/>
              <a:gd name="connsiteX7" fmla="*/ 271531 w 322084"/>
              <a:gd name="connsiteY7" fmla="*/ 65794 h 149116"/>
              <a:gd name="connsiteX8" fmla="*/ 315734 w 322084"/>
              <a:gd name="connsiteY8" fmla="*/ 52840 h 149116"/>
              <a:gd name="connsiteX9" fmla="*/ 302016 w 322084"/>
              <a:gd name="connsiteY9" fmla="*/ 42163 h 149116"/>
              <a:gd name="connsiteX10" fmla="*/ 312684 w 322084"/>
              <a:gd name="connsiteY10" fmla="*/ 40647 h 149116"/>
              <a:gd name="connsiteX11" fmla="*/ 271531 w 322084"/>
              <a:gd name="connsiteY11" fmla="*/ 6350 h 149116"/>
              <a:gd name="connsiteX12" fmla="*/ 6350 w 322084"/>
              <a:gd name="connsiteY12" fmla="*/ 72656 h 149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22084" h="149116">
                <a:moveTo>
                  <a:pt x="6350" y="72656"/>
                </a:moveTo>
                <a:lnTo>
                  <a:pt x="24636" y="99332"/>
                </a:lnTo>
                <a:lnTo>
                  <a:pt x="9399" y="102378"/>
                </a:lnTo>
                <a:lnTo>
                  <a:pt x="32254" y="135916"/>
                </a:lnTo>
                <a:lnTo>
                  <a:pt x="56640" y="128284"/>
                </a:lnTo>
                <a:lnTo>
                  <a:pt x="68073" y="142765"/>
                </a:lnTo>
                <a:lnTo>
                  <a:pt x="285249" y="78747"/>
                </a:lnTo>
                <a:lnTo>
                  <a:pt x="271531" y="65794"/>
                </a:lnTo>
                <a:lnTo>
                  <a:pt x="315734" y="52840"/>
                </a:lnTo>
                <a:lnTo>
                  <a:pt x="302016" y="42163"/>
                </a:lnTo>
                <a:lnTo>
                  <a:pt x="312684" y="40647"/>
                </a:lnTo>
                <a:lnTo>
                  <a:pt x="271531" y="6350"/>
                </a:lnTo>
                <a:lnTo>
                  <a:pt x="6350" y="7265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0" name="Freeform 3"/>
          <p:cNvSpPr/>
          <p:nvPr/>
        </p:nvSpPr>
        <p:spPr>
          <a:xfrm>
            <a:off x="2607677" y="3572227"/>
            <a:ext cx="133863" cy="75189"/>
          </a:xfrm>
          <a:custGeom>
            <a:avLst/>
            <a:gdLst>
              <a:gd name="connsiteX0" fmla="*/ 6350 w 133863"/>
              <a:gd name="connsiteY0" fmla="*/ 17786 h 75189"/>
              <a:gd name="connsiteX1" fmla="*/ 55121 w 133863"/>
              <a:gd name="connsiteY1" fmla="*/ 6350 h 75189"/>
              <a:gd name="connsiteX2" fmla="*/ 127513 w 133863"/>
              <a:gd name="connsiteY2" fmla="*/ 52840 h 75189"/>
              <a:gd name="connsiteX3" fmla="*/ 74939 w 133863"/>
              <a:gd name="connsiteY3" fmla="*/ 68839 h 75189"/>
              <a:gd name="connsiteX4" fmla="*/ 6350 w 133863"/>
              <a:gd name="connsiteY4" fmla="*/ 17786 h 75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863" h="75189">
                <a:moveTo>
                  <a:pt x="6350" y="17786"/>
                </a:moveTo>
                <a:lnTo>
                  <a:pt x="55121" y="6350"/>
                </a:lnTo>
                <a:lnTo>
                  <a:pt x="127513" y="52840"/>
                </a:lnTo>
                <a:lnTo>
                  <a:pt x="74939" y="68839"/>
                </a:lnTo>
                <a:lnTo>
                  <a:pt x="6350" y="177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1" name="Freeform 3"/>
          <p:cNvSpPr/>
          <p:nvPr/>
        </p:nvSpPr>
        <p:spPr>
          <a:xfrm>
            <a:off x="2549003" y="3586708"/>
            <a:ext cx="112527" cy="69098"/>
          </a:xfrm>
          <a:custGeom>
            <a:avLst/>
            <a:gdLst>
              <a:gd name="connsiteX0" fmla="*/ 6350 w 112527"/>
              <a:gd name="connsiteY0" fmla="*/ 20832 h 69098"/>
              <a:gd name="connsiteX1" fmla="*/ 54355 w 112527"/>
              <a:gd name="connsiteY1" fmla="*/ 6350 h 69098"/>
              <a:gd name="connsiteX2" fmla="*/ 77223 w 112527"/>
              <a:gd name="connsiteY2" fmla="*/ 26923 h 69098"/>
              <a:gd name="connsiteX3" fmla="*/ 65023 w 112527"/>
              <a:gd name="connsiteY3" fmla="*/ 29210 h 69098"/>
              <a:gd name="connsiteX4" fmla="*/ 78741 w 112527"/>
              <a:gd name="connsiteY4" fmla="*/ 38359 h 69098"/>
              <a:gd name="connsiteX5" fmla="*/ 89409 w 112527"/>
              <a:gd name="connsiteY5" fmla="*/ 35314 h 69098"/>
              <a:gd name="connsiteX6" fmla="*/ 106177 w 112527"/>
              <a:gd name="connsiteY6" fmla="*/ 48266 h 69098"/>
              <a:gd name="connsiteX7" fmla="*/ 60455 w 112527"/>
              <a:gd name="connsiteY7" fmla="*/ 62748 h 69098"/>
              <a:gd name="connsiteX8" fmla="*/ 45972 w 112527"/>
              <a:gd name="connsiteY8" fmla="*/ 49796 h 69098"/>
              <a:gd name="connsiteX9" fmla="*/ 59689 w 112527"/>
              <a:gd name="connsiteY9" fmla="*/ 45221 h 69098"/>
              <a:gd name="connsiteX10" fmla="*/ 45972 w 112527"/>
              <a:gd name="connsiteY10" fmla="*/ 35314 h 69098"/>
              <a:gd name="connsiteX11" fmla="*/ 35303 w 112527"/>
              <a:gd name="connsiteY11" fmla="*/ 39888 h 69098"/>
              <a:gd name="connsiteX12" fmla="*/ 6350 w 112527"/>
              <a:gd name="connsiteY12" fmla="*/ 20832 h 69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2527" h="69098">
                <a:moveTo>
                  <a:pt x="6350" y="20832"/>
                </a:moveTo>
                <a:lnTo>
                  <a:pt x="54355" y="6350"/>
                </a:lnTo>
                <a:lnTo>
                  <a:pt x="77223" y="26923"/>
                </a:lnTo>
                <a:lnTo>
                  <a:pt x="65023" y="29210"/>
                </a:lnTo>
                <a:lnTo>
                  <a:pt x="78741" y="38359"/>
                </a:lnTo>
                <a:lnTo>
                  <a:pt x="89409" y="35314"/>
                </a:lnTo>
                <a:lnTo>
                  <a:pt x="106177" y="48266"/>
                </a:lnTo>
                <a:lnTo>
                  <a:pt x="60455" y="62748"/>
                </a:lnTo>
                <a:lnTo>
                  <a:pt x="45972" y="49796"/>
                </a:lnTo>
                <a:lnTo>
                  <a:pt x="59689" y="45221"/>
                </a:lnTo>
                <a:lnTo>
                  <a:pt x="45972" y="35314"/>
                </a:lnTo>
                <a:lnTo>
                  <a:pt x="35303" y="39888"/>
                </a:lnTo>
                <a:lnTo>
                  <a:pt x="6350" y="208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2" name="Freeform 3"/>
          <p:cNvSpPr/>
          <p:nvPr/>
        </p:nvSpPr>
        <p:spPr>
          <a:xfrm>
            <a:off x="2774562" y="1761362"/>
            <a:ext cx="1085637" cy="641473"/>
          </a:xfrm>
          <a:custGeom>
            <a:avLst/>
            <a:gdLst>
              <a:gd name="connsiteX0" fmla="*/ 6350 w 1085637"/>
              <a:gd name="connsiteY0" fmla="*/ 6350 h 641473"/>
              <a:gd name="connsiteX1" fmla="*/ 588547 w 1085637"/>
              <a:gd name="connsiteY1" fmla="*/ 6350 h 641473"/>
              <a:gd name="connsiteX2" fmla="*/ 588547 w 1085637"/>
              <a:gd name="connsiteY2" fmla="*/ 635123 h 641473"/>
              <a:gd name="connsiteX3" fmla="*/ 1079287 w 1085637"/>
              <a:gd name="connsiteY3" fmla="*/ 635123 h 641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85637" h="641473">
                <a:moveTo>
                  <a:pt x="6350" y="6350"/>
                </a:moveTo>
                <a:lnTo>
                  <a:pt x="588547" y="6350"/>
                </a:lnTo>
                <a:lnTo>
                  <a:pt x="588547" y="635123"/>
                </a:lnTo>
                <a:lnTo>
                  <a:pt x="1079287" y="6351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3" name="Freeform 3"/>
          <p:cNvSpPr/>
          <p:nvPr/>
        </p:nvSpPr>
        <p:spPr>
          <a:xfrm>
            <a:off x="3850834" y="2351561"/>
            <a:ext cx="93730" cy="91458"/>
          </a:xfrm>
          <a:custGeom>
            <a:avLst/>
            <a:gdLst>
              <a:gd name="connsiteX0" fmla="*/ 0 w 93730"/>
              <a:gd name="connsiteY0" fmla="*/ 91458 h 91458"/>
              <a:gd name="connsiteX1" fmla="*/ 93730 w 93730"/>
              <a:gd name="connsiteY1" fmla="*/ 44967 h 91458"/>
              <a:gd name="connsiteX2" fmla="*/ 0 w 93730"/>
              <a:gd name="connsiteY2" fmla="*/ 0 h 91458"/>
              <a:gd name="connsiteX3" fmla="*/ 0 w 93730"/>
              <a:gd name="connsiteY3" fmla="*/ 91458 h 91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3730" h="91458">
                <a:moveTo>
                  <a:pt x="0" y="91458"/>
                </a:moveTo>
                <a:lnTo>
                  <a:pt x="93730" y="44967"/>
                </a:lnTo>
                <a:lnTo>
                  <a:pt x="0" y="0"/>
                </a:lnTo>
                <a:lnTo>
                  <a:pt x="0" y="9145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4" name="Freeform 3"/>
          <p:cNvSpPr/>
          <p:nvPr/>
        </p:nvSpPr>
        <p:spPr>
          <a:xfrm>
            <a:off x="2846963" y="2739240"/>
            <a:ext cx="1013249" cy="570600"/>
          </a:xfrm>
          <a:custGeom>
            <a:avLst/>
            <a:gdLst>
              <a:gd name="connsiteX0" fmla="*/ 6350 w 1013249"/>
              <a:gd name="connsiteY0" fmla="*/ 564250 h 570600"/>
              <a:gd name="connsiteX1" fmla="*/ 552729 w 1013249"/>
              <a:gd name="connsiteY1" fmla="*/ 564250 h 570600"/>
              <a:gd name="connsiteX2" fmla="*/ 552729 w 1013249"/>
              <a:gd name="connsiteY2" fmla="*/ 6350 h 570600"/>
              <a:gd name="connsiteX3" fmla="*/ 1006898 w 1013249"/>
              <a:gd name="connsiteY3" fmla="*/ 6350 h 57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13249" h="570600">
                <a:moveTo>
                  <a:pt x="6350" y="564250"/>
                </a:moveTo>
                <a:lnTo>
                  <a:pt x="552729" y="564250"/>
                </a:lnTo>
                <a:lnTo>
                  <a:pt x="552729" y="6350"/>
                </a:lnTo>
                <a:lnTo>
                  <a:pt x="100689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5" name="Freeform 3"/>
          <p:cNvSpPr/>
          <p:nvPr/>
        </p:nvSpPr>
        <p:spPr>
          <a:xfrm>
            <a:off x="3850845" y="2699903"/>
            <a:ext cx="93730" cy="92222"/>
          </a:xfrm>
          <a:custGeom>
            <a:avLst/>
            <a:gdLst>
              <a:gd name="connsiteX0" fmla="*/ 0 w 93730"/>
              <a:gd name="connsiteY0" fmla="*/ 92222 h 92222"/>
              <a:gd name="connsiteX1" fmla="*/ 93730 w 93730"/>
              <a:gd name="connsiteY1" fmla="*/ 45730 h 92222"/>
              <a:gd name="connsiteX2" fmla="*/ 0 w 93730"/>
              <a:gd name="connsiteY2" fmla="*/ 0 h 92222"/>
              <a:gd name="connsiteX3" fmla="*/ 0 w 93730"/>
              <a:gd name="connsiteY3" fmla="*/ 92222 h 922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3730" h="92222">
                <a:moveTo>
                  <a:pt x="0" y="92222"/>
                </a:moveTo>
                <a:lnTo>
                  <a:pt x="93730" y="45730"/>
                </a:lnTo>
                <a:lnTo>
                  <a:pt x="0" y="0"/>
                </a:lnTo>
                <a:lnTo>
                  <a:pt x="0" y="9222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6" name="Freeform 3"/>
          <p:cNvSpPr/>
          <p:nvPr/>
        </p:nvSpPr>
        <p:spPr>
          <a:xfrm>
            <a:off x="6489786" y="1279224"/>
            <a:ext cx="1746594" cy="907741"/>
          </a:xfrm>
          <a:custGeom>
            <a:avLst/>
            <a:gdLst>
              <a:gd name="connsiteX0" fmla="*/ 1746593 w 1746594"/>
              <a:gd name="connsiteY0" fmla="*/ 454251 h 907741"/>
              <a:gd name="connsiteX1" fmla="*/ 873297 w 1746594"/>
              <a:gd name="connsiteY1" fmla="*/ 0 h 907741"/>
              <a:gd name="connsiteX2" fmla="*/ 0 w 1746594"/>
              <a:gd name="connsiteY2" fmla="*/ 454251 h 907741"/>
              <a:gd name="connsiteX3" fmla="*/ 873297 w 1746594"/>
              <a:gd name="connsiteY3" fmla="*/ 907741 h 907741"/>
              <a:gd name="connsiteX4" fmla="*/ 1746593 w 1746594"/>
              <a:gd name="connsiteY4" fmla="*/ 454251 h 907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6594" h="907741">
                <a:moveTo>
                  <a:pt x="1746593" y="454251"/>
                </a:moveTo>
                <a:cubicBezTo>
                  <a:pt x="1746593" y="203498"/>
                  <a:pt x="1355667" y="0"/>
                  <a:pt x="873297" y="0"/>
                </a:cubicBezTo>
                <a:cubicBezTo>
                  <a:pt x="390926" y="0"/>
                  <a:pt x="0" y="203498"/>
                  <a:pt x="0" y="454251"/>
                </a:cubicBezTo>
                <a:cubicBezTo>
                  <a:pt x="0" y="704242"/>
                  <a:pt x="390926" y="907741"/>
                  <a:pt x="873297" y="907741"/>
                </a:cubicBezTo>
                <a:cubicBezTo>
                  <a:pt x="1355667" y="907741"/>
                  <a:pt x="1746593" y="704242"/>
                  <a:pt x="1746593" y="454251"/>
                </a:cubicBez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7" name="Freeform 3"/>
          <p:cNvSpPr/>
          <p:nvPr/>
        </p:nvSpPr>
        <p:spPr>
          <a:xfrm>
            <a:off x="6562942" y="2814228"/>
            <a:ext cx="1746594" cy="908503"/>
          </a:xfrm>
          <a:custGeom>
            <a:avLst/>
            <a:gdLst>
              <a:gd name="connsiteX0" fmla="*/ 1746593 w 1746594"/>
              <a:gd name="connsiteY0" fmla="*/ 454252 h 908503"/>
              <a:gd name="connsiteX1" fmla="*/ 873297 w 1746594"/>
              <a:gd name="connsiteY1" fmla="*/ 0 h 908503"/>
              <a:gd name="connsiteX2" fmla="*/ 0 w 1746594"/>
              <a:gd name="connsiteY2" fmla="*/ 454252 h 908503"/>
              <a:gd name="connsiteX3" fmla="*/ 873297 w 1746594"/>
              <a:gd name="connsiteY3" fmla="*/ 908503 h 908503"/>
              <a:gd name="connsiteX4" fmla="*/ 1746593 w 1746594"/>
              <a:gd name="connsiteY4" fmla="*/ 454252 h 9085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6594" h="908503">
                <a:moveTo>
                  <a:pt x="1746593" y="454252"/>
                </a:moveTo>
                <a:cubicBezTo>
                  <a:pt x="1746593" y="203498"/>
                  <a:pt x="1355666" y="0"/>
                  <a:pt x="873297" y="0"/>
                </a:cubicBezTo>
                <a:cubicBezTo>
                  <a:pt x="390925" y="0"/>
                  <a:pt x="0" y="203498"/>
                  <a:pt x="0" y="454252"/>
                </a:cubicBezTo>
                <a:cubicBezTo>
                  <a:pt x="0" y="705005"/>
                  <a:pt x="390925" y="908503"/>
                  <a:pt x="873297" y="908503"/>
                </a:cubicBezTo>
                <a:cubicBezTo>
                  <a:pt x="1355666" y="908503"/>
                  <a:pt x="1746593" y="705005"/>
                  <a:pt x="1746593" y="454252"/>
                </a:cubicBez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8" name="Freeform 3"/>
          <p:cNvSpPr/>
          <p:nvPr/>
        </p:nvSpPr>
        <p:spPr>
          <a:xfrm>
            <a:off x="4902179" y="1692057"/>
            <a:ext cx="1285299" cy="710841"/>
          </a:xfrm>
          <a:custGeom>
            <a:avLst/>
            <a:gdLst>
              <a:gd name="connsiteX0" fmla="*/ 6350 w 1285299"/>
              <a:gd name="connsiteY0" fmla="*/ 704491 h 710841"/>
              <a:gd name="connsiteX1" fmla="*/ 642656 w 1285299"/>
              <a:gd name="connsiteY1" fmla="*/ 704491 h 710841"/>
              <a:gd name="connsiteX2" fmla="*/ 642656 w 1285299"/>
              <a:gd name="connsiteY2" fmla="*/ 6350 h 710841"/>
              <a:gd name="connsiteX3" fmla="*/ 1278949 w 1285299"/>
              <a:gd name="connsiteY3" fmla="*/ 6350 h 710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85299" h="710841">
                <a:moveTo>
                  <a:pt x="6350" y="704491"/>
                </a:moveTo>
                <a:lnTo>
                  <a:pt x="642656" y="704491"/>
                </a:lnTo>
                <a:lnTo>
                  <a:pt x="642656" y="6350"/>
                </a:lnTo>
                <a:lnTo>
                  <a:pt x="12789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Freeform 3"/>
          <p:cNvSpPr/>
          <p:nvPr/>
        </p:nvSpPr>
        <p:spPr>
          <a:xfrm>
            <a:off x="4817125" y="2350100"/>
            <a:ext cx="94493" cy="91461"/>
          </a:xfrm>
          <a:custGeom>
            <a:avLst/>
            <a:gdLst>
              <a:gd name="connsiteX0" fmla="*/ 94493 w 94493"/>
              <a:gd name="connsiteY0" fmla="*/ 0 h 91461"/>
              <a:gd name="connsiteX1" fmla="*/ 0 w 94493"/>
              <a:gd name="connsiteY1" fmla="*/ 46492 h 91461"/>
              <a:gd name="connsiteX2" fmla="*/ 94493 w 94493"/>
              <a:gd name="connsiteY2" fmla="*/ 91461 h 91461"/>
              <a:gd name="connsiteX3" fmla="*/ 94493 w 94493"/>
              <a:gd name="connsiteY3" fmla="*/ 0 h 91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4493" h="91461">
                <a:moveTo>
                  <a:pt x="94493" y="0"/>
                </a:moveTo>
                <a:lnTo>
                  <a:pt x="0" y="46492"/>
                </a:lnTo>
                <a:lnTo>
                  <a:pt x="94493" y="91461"/>
                </a:lnTo>
                <a:lnTo>
                  <a:pt x="9449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0" name="Freeform 3"/>
          <p:cNvSpPr/>
          <p:nvPr/>
        </p:nvSpPr>
        <p:spPr>
          <a:xfrm>
            <a:off x="6178131" y="1653471"/>
            <a:ext cx="94492" cy="91461"/>
          </a:xfrm>
          <a:custGeom>
            <a:avLst/>
            <a:gdLst>
              <a:gd name="connsiteX0" fmla="*/ 0 w 94492"/>
              <a:gd name="connsiteY0" fmla="*/ 91461 h 91461"/>
              <a:gd name="connsiteX1" fmla="*/ 94492 w 94492"/>
              <a:gd name="connsiteY1" fmla="*/ 44968 h 91461"/>
              <a:gd name="connsiteX2" fmla="*/ 0 w 94492"/>
              <a:gd name="connsiteY2" fmla="*/ 0 h 91461"/>
              <a:gd name="connsiteX3" fmla="*/ 0 w 94492"/>
              <a:gd name="connsiteY3" fmla="*/ 91461 h 91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4492" h="91461">
                <a:moveTo>
                  <a:pt x="0" y="91461"/>
                </a:moveTo>
                <a:lnTo>
                  <a:pt x="94492" y="44968"/>
                </a:lnTo>
                <a:lnTo>
                  <a:pt x="0" y="0"/>
                </a:lnTo>
                <a:lnTo>
                  <a:pt x="0" y="9146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1" name="Freeform 3"/>
          <p:cNvSpPr/>
          <p:nvPr/>
        </p:nvSpPr>
        <p:spPr>
          <a:xfrm>
            <a:off x="4902194" y="2739313"/>
            <a:ext cx="1285303" cy="501247"/>
          </a:xfrm>
          <a:custGeom>
            <a:avLst/>
            <a:gdLst>
              <a:gd name="connsiteX0" fmla="*/ 6350 w 1285303"/>
              <a:gd name="connsiteY0" fmla="*/ 6350 h 501247"/>
              <a:gd name="connsiteX1" fmla="*/ 642658 w 1285303"/>
              <a:gd name="connsiteY1" fmla="*/ 6350 h 501247"/>
              <a:gd name="connsiteX2" fmla="*/ 642658 w 1285303"/>
              <a:gd name="connsiteY2" fmla="*/ 494897 h 501247"/>
              <a:gd name="connsiteX3" fmla="*/ 1278952 w 1285303"/>
              <a:gd name="connsiteY3" fmla="*/ 494897 h 5012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85303" h="501247">
                <a:moveTo>
                  <a:pt x="6350" y="6350"/>
                </a:moveTo>
                <a:lnTo>
                  <a:pt x="642658" y="6350"/>
                </a:lnTo>
                <a:lnTo>
                  <a:pt x="642658" y="494897"/>
                </a:lnTo>
                <a:lnTo>
                  <a:pt x="1278952" y="4948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Freeform 3"/>
          <p:cNvSpPr/>
          <p:nvPr/>
        </p:nvSpPr>
        <p:spPr>
          <a:xfrm>
            <a:off x="4817139" y="2699213"/>
            <a:ext cx="94493" cy="91462"/>
          </a:xfrm>
          <a:custGeom>
            <a:avLst/>
            <a:gdLst>
              <a:gd name="connsiteX0" fmla="*/ 94493 w 94493"/>
              <a:gd name="connsiteY0" fmla="*/ 0 h 91462"/>
              <a:gd name="connsiteX1" fmla="*/ 0 w 94493"/>
              <a:gd name="connsiteY1" fmla="*/ 46493 h 91462"/>
              <a:gd name="connsiteX2" fmla="*/ 94493 w 94493"/>
              <a:gd name="connsiteY2" fmla="*/ 91462 h 91462"/>
              <a:gd name="connsiteX3" fmla="*/ 94493 w 94493"/>
              <a:gd name="connsiteY3" fmla="*/ 0 h 9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4493" h="91462">
                <a:moveTo>
                  <a:pt x="94493" y="0"/>
                </a:moveTo>
                <a:lnTo>
                  <a:pt x="0" y="46493"/>
                </a:lnTo>
                <a:lnTo>
                  <a:pt x="94493" y="91462"/>
                </a:lnTo>
                <a:lnTo>
                  <a:pt x="9449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Freeform 3"/>
          <p:cNvSpPr/>
          <p:nvPr/>
        </p:nvSpPr>
        <p:spPr>
          <a:xfrm>
            <a:off x="6178149" y="3189298"/>
            <a:ext cx="94493" cy="91462"/>
          </a:xfrm>
          <a:custGeom>
            <a:avLst/>
            <a:gdLst>
              <a:gd name="connsiteX0" fmla="*/ 0 w 94493"/>
              <a:gd name="connsiteY0" fmla="*/ 91462 h 91462"/>
              <a:gd name="connsiteX1" fmla="*/ 94493 w 94493"/>
              <a:gd name="connsiteY1" fmla="*/ 44969 h 91462"/>
              <a:gd name="connsiteX2" fmla="*/ 0 w 94493"/>
              <a:gd name="connsiteY2" fmla="*/ 0 h 91462"/>
              <a:gd name="connsiteX3" fmla="*/ 0 w 94493"/>
              <a:gd name="connsiteY3" fmla="*/ 91462 h 91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4493" h="91462">
                <a:moveTo>
                  <a:pt x="0" y="91462"/>
                </a:moveTo>
                <a:lnTo>
                  <a:pt x="94493" y="44969"/>
                </a:lnTo>
                <a:lnTo>
                  <a:pt x="0" y="0"/>
                </a:lnTo>
                <a:lnTo>
                  <a:pt x="0" y="9146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4" name="Freeform 3"/>
          <p:cNvSpPr/>
          <p:nvPr/>
        </p:nvSpPr>
        <p:spPr>
          <a:xfrm>
            <a:off x="4162544" y="5467472"/>
            <a:ext cx="698793" cy="890232"/>
          </a:xfrm>
          <a:custGeom>
            <a:avLst/>
            <a:gdLst>
              <a:gd name="connsiteX0" fmla="*/ 0 w 698793"/>
              <a:gd name="connsiteY0" fmla="*/ 890232 h 890232"/>
              <a:gd name="connsiteX1" fmla="*/ 0 w 698793"/>
              <a:gd name="connsiteY1" fmla="*/ 853648 h 890232"/>
              <a:gd name="connsiteX2" fmla="*/ 117354 w 698793"/>
              <a:gd name="connsiteY2" fmla="*/ 800295 h 890232"/>
              <a:gd name="connsiteX3" fmla="*/ 117354 w 698793"/>
              <a:gd name="connsiteY3" fmla="*/ 0 h 890232"/>
              <a:gd name="connsiteX4" fmla="*/ 582200 w 698793"/>
              <a:gd name="connsiteY4" fmla="*/ 0 h 890232"/>
              <a:gd name="connsiteX5" fmla="*/ 582200 w 698793"/>
              <a:gd name="connsiteY5" fmla="*/ 800295 h 890232"/>
              <a:gd name="connsiteX6" fmla="*/ 698793 w 698793"/>
              <a:gd name="connsiteY6" fmla="*/ 853648 h 890232"/>
              <a:gd name="connsiteX7" fmla="*/ 698793 w 698793"/>
              <a:gd name="connsiteY7" fmla="*/ 890232 h 890232"/>
              <a:gd name="connsiteX8" fmla="*/ 0 w 698793"/>
              <a:gd name="connsiteY8" fmla="*/ 890232 h 890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793" h="890232">
                <a:moveTo>
                  <a:pt x="0" y="890232"/>
                </a:moveTo>
                <a:lnTo>
                  <a:pt x="0" y="853648"/>
                </a:lnTo>
                <a:lnTo>
                  <a:pt x="117354" y="800295"/>
                </a:lnTo>
                <a:lnTo>
                  <a:pt x="117354" y="0"/>
                </a:lnTo>
                <a:lnTo>
                  <a:pt x="582200" y="0"/>
                </a:lnTo>
                <a:lnTo>
                  <a:pt x="582200" y="800295"/>
                </a:lnTo>
                <a:lnTo>
                  <a:pt x="698793" y="853648"/>
                </a:lnTo>
                <a:lnTo>
                  <a:pt x="698793" y="890232"/>
                </a:lnTo>
                <a:lnTo>
                  <a:pt x="0" y="890232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5" name="Freeform 3"/>
          <p:cNvSpPr/>
          <p:nvPr/>
        </p:nvSpPr>
        <p:spPr>
          <a:xfrm>
            <a:off x="4156181" y="5461100"/>
            <a:ext cx="711487" cy="902935"/>
          </a:xfrm>
          <a:custGeom>
            <a:avLst/>
            <a:gdLst>
              <a:gd name="connsiteX0" fmla="*/ 6350 w 711487"/>
              <a:gd name="connsiteY0" fmla="*/ 896585 h 902935"/>
              <a:gd name="connsiteX1" fmla="*/ 6350 w 711487"/>
              <a:gd name="connsiteY1" fmla="*/ 860000 h 902935"/>
              <a:gd name="connsiteX2" fmla="*/ 123699 w 711487"/>
              <a:gd name="connsiteY2" fmla="*/ 806645 h 902935"/>
              <a:gd name="connsiteX3" fmla="*/ 123699 w 711487"/>
              <a:gd name="connsiteY3" fmla="*/ 6350 h 902935"/>
              <a:gd name="connsiteX4" fmla="*/ 588540 w 711487"/>
              <a:gd name="connsiteY4" fmla="*/ 6350 h 902935"/>
              <a:gd name="connsiteX5" fmla="*/ 588540 w 711487"/>
              <a:gd name="connsiteY5" fmla="*/ 806645 h 902935"/>
              <a:gd name="connsiteX6" fmla="*/ 705137 w 711487"/>
              <a:gd name="connsiteY6" fmla="*/ 860000 h 902935"/>
              <a:gd name="connsiteX7" fmla="*/ 705137 w 711487"/>
              <a:gd name="connsiteY7" fmla="*/ 896585 h 902935"/>
              <a:gd name="connsiteX8" fmla="*/ 6350 w 711487"/>
              <a:gd name="connsiteY8" fmla="*/ 896585 h 902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1487" h="902935">
                <a:moveTo>
                  <a:pt x="6350" y="896585"/>
                </a:moveTo>
                <a:lnTo>
                  <a:pt x="6350" y="860000"/>
                </a:lnTo>
                <a:lnTo>
                  <a:pt x="123699" y="806645"/>
                </a:lnTo>
                <a:lnTo>
                  <a:pt x="123699" y="6350"/>
                </a:lnTo>
                <a:lnTo>
                  <a:pt x="588540" y="6350"/>
                </a:lnTo>
                <a:lnTo>
                  <a:pt x="588540" y="806645"/>
                </a:lnTo>
                <a:lnTo>
                  <a:pt x="705137" y="860000"/>
                </a:lnTo>
                <a:lnTo>
                  <a:pt x="705137" y="896585"/>
                </a:lnTo>
                <a:lnTo>
                  <a:pt x="6350" y="8965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6" name="Freeform 3"/>
          <p:cNvSpPr/>
          <p:nvPr/>
        </p:nvSpPr>
        <p:spPr>
          <a:xfrm>
            <a:off x="4273543" y="6261475"/>
            <a:ext cx="15711" cy="102642"/>
          </a:xfrm>
          <a:custGeom>
            <a:avLst/>
            <a:gdLst>
              <a:gd name="connsiteX0" fmla="*/ 6350 w 15711"/>
              <a:gd name="connsiteY0" fmla="*/ 6350 h 102642"/>
              <a:gd name="connsiteX1" fmla="*/ 6350 w 15711"/>
              <a:gd name="connsiteY1" fmla="*/ 96291 h 1026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711" h="102642">
                <a:moveTo>
                  <a:pt x="6350" y="6350"/>
                </a:moveTo>
                <a:lnTo>
                  <a:pt x="6350" y="962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7" name="Freeform 3"/>
          <p:cNvSpPr/>
          <p:nvPr/>
        </p:nvSpPr>
        <p:spPr>
          <a:xfrm>
            <a:off x="4738385" y="6261475"/>
            <a:ext cx="15711" cy="102642"/>
          </a:xfrm>
          <a:custGeom>
            <a:avLst/>
            <a:gdLst>
              <a:gd name="connsiteX0" fmla="*/ 6350 w 15711"/>
              <a:gd name="connsiteY0" fmla="*/ 6350 h 102642"/>
              <a:gd name="connsiteX1" fmla="*/ 6350 w 15711"/>
              <a:gd name="connsiteY1" fmla="*/ 96291 h 1026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711" h="102642">
                <a:moveTo>
                  <a:pt x="6350" y="6350"/>
                </a:moveTo>
                <a:lnTo>
                  <a:pt x="6350" y="962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8" name="Freeform 3"/>
          <p:cNvSpPr/>
          <p:nvPr/>
        </p:nvSpPr>
        <p:spPr>
          <a:xfrm>
            <a:off x="4433578" y="5740134"/>
            <a:ext cx="156719" cy="15711"/>
          </a:xfrm>
          <a:custGeom>
            <a:avLst/>
            <a:gdLst>
              <a:gd name="connsiteX0" fmla="*/ 6350 w 156719"/>
              <a:gd name="connsiteY0" fmla="*/ 6350 h 15711"/>
              <a:gd name="connsiteX1" fmla="*/ 150369 w 156719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6719" h="15711">
                <a:moveTo>
                  <a:pt x="6350" y="6350"/>
                </a:moveTo>
                <a:lnTo>
                  <a:pt x="15036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9" name="Freeform 3"/>
          <p:cNvSpPr/>
          <p:nvPr/>
        </p:nvSpPr>
        <p:spPr>
          <a:xfrm>
            <a:off x="4411476" y="5645629"/>
            <a:ext cx="206257" cy="15711"/>
          </a:xfrm>
          <a:custGeom>
            <a:avLst/>
            <a:gdLst>
              <a:gd name="connsiteX0" fmla="*/ 6350 w 206257"/>
              <a:gd name="connsiteY0" fmla="*/ 6350 h 15711"/>
              <a:gd name="connsiteX1" fmla="*/ 199907 w 206257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257" h="15711">
                <a:moveTo>
                  <a:pt x="6350" y="6350"/>
                </a:moveTo>
                <a:lnTo>
                  <a:pt x="19990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0" name="Freeform 3"/>
          <p:cNvSpPr/>
          <p:nvPr/>
        </p:nvSpPr>
        <p:spPr>
          <a:xfrm>
            <a:off x="4320783" y="5497756"/>
            <a:ext cx="383813" cy="528708"/>
          </a:xfrm>
          <a:custGeom>
            <a:avLst/>
            <a:gdLst>
              <a:gd name="connsiteX0" fmla="*/ 6350 w 383813"/>
              <a:gd name="connsiteY0" fmla="*/ 6350 h 528708"/>
              <a:gd name="connsiteX1" fmla="*/ 377463 w 383813"/>
              <a:gd name="connsiteY1" fmla="*/ 6350 h 528708"/>
              <a:gd name="connsiteX2" fmla="*/ 377463 w 383813"/>
              <a:gd name="connsiteY2" fmla="*/ 522358 h 528708"/>
              <a:gd name="connsiteX3" fmla="*/ 6350 w 383813"/>
              <a:gd name="connsiteY3" fmla="*/ 522358 h 528708"/>
              <a:gd name="connsiteX4" fmla="*/ 6350 w 383813"/>
              <a:gd name="connsiteY4" fmla="*/ 6350 h 528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813" h="528708">
                <a:moveTo>
                  <a:pt x="6350" y="6350"/>
                </a:moveTo>
                <a:lnTo>
                  <a:pt x="377463" y="6350"/>
                </a:lnTo>
                <a:lnTo>
                  <a:pt x="377463" y="522358"/>
                </a:lnTo>
                <a:lnTo>
                  <a:pt x="6350" y="52235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1" name="Freeform 3"/>
          <p:cNvSpPr/>
          <p:nvPr/>
        </p:nvSpPr>
        <p:spPr>
          <a:xfrm>
            <a:off x="4324631" y="6053494"/>
            <a:ext cx="40133" cy="162092"/>
          </a:xfrm>
          <a:custGeom>
            <a:avLst/>
            <a:gdLst>
              <a:gd name="connsiteX0" fmla="*/ 20066 w 40133"/>
              <a:gd name="connsiteY0" fmla="*/ 0 h 162092"/>
              <a:gd name="connsiteX1" fmla="*/ 20066 w 40133"/>
              <a:gd name="connsiteY1" fmla="*/ 162092 h 162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162092">
                <a:moveTo>
                  <a:pt x="20066" y="0"/>
                </a:moveTo>
                <a:lnTo>
                  <a:pt x="20066" y="162092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2" name="Freeform 3"/>
          <p:cNvSpPr/>
          <p:nvPr/>
        </p:nvSpPr>
        <p:spPr>
          <a:xfrm>
            <a:off x="4381023" y="6053494"/>
            <a:ext cx="40133" cy="162092"/>
          </a:xfrm>
          <a:custGeom>
            <a:avLst/>
            <a:gdLst>
              <a:gd name="connsiteX0" fmla="*/ 20066 w 40133"/>
              <a:gd name="connsiteY0" fmla="*/ 0 h 162092"/>
              <a:gd name="connsiteX1" fmla="*/ 20066 w 40133"/>
              <a:gd name="connsiteY1" fmla="*/ 162092 h 162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162092">
                <a:moveTo>
                  <a:pt x="20066" y="0"/>
                </a:moveTo>
                <a:lnTo>
                  <a:pt x="20066" y="162092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3" name="Freeform 3"/>
          <p:cNvSpPr/>
          <p:nvPr/>
        </p:nvSpPr>
        <p:spPr>
          <a:xfrm>
            <a:off x="4436652" y="6053494"/>
            <a:ext cx="40133" cy="162092"/>
          </a:xfrm>
          <a:custGeom>
            <a:avLst/>
            <a:gdLst>
              <a:gd name="connsiteX0" fmla="*/ 20066 w 40133"/>
              <a:gd name="connsiteY0" fmla="*/ 0 h 162092"/>
              <a:gd name="connsiteX1" fmla="*/ 20066 w 40133"/>
              <a:gd name="connsiteY1" fmla="*/ 162092 h 162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162092">
                <a:moveTo>
                  <a:pt x="20066" y="0"/>
                </a:moveTo>
                <a:lnTo>
                  <a:pt x="20066" y="162092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4" name="Freeform 3"/>
          <p:cNvSpPr/>
          <p:nvPr/>
        </p:nvSpPr>
        <p:spPr>
          <a:xfrm>
            <a:off x="4493043" y="6053494"/>
            <a:ext cx="40133" cy="162092"/>
          </a:xfrm>
          <a:custGeom>
            <a:avLst/>
            <a:gdLst>
              <a:gd name="connsiteX0" fmla="*/ 20066 w 40133"/>
              <a:gd name="connsiteY0" fmla="*/ 0 h 162092"/>
              <a:gd name="connsiteX1" fmla="*/ 20066 w 40133"/>
              <a:gd name="connsiteY1" fmla="*/ 162092 h 162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162092">
                <a:moveTo>
                  <a:pt x="20066" y="0"/>
                </a:moveTo>
                <a:lnTo>
                  <a:pt x="20066" y="162092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5" name="Freeform 3"/>
          <p:cNvSpPr/>
          <p:nvPr/>
        </p:nvSpPr>
        <p:spPr>
          <a:xfrm>
            <a:off x="4547911" y="6053494"/>
            <a:ext cx="39371" cy="162092"/>
          </a:xfrm>
          <a:custGeom>
            <a:avLst/>
            <a:gdLst>
              <a:gd name="connsiteX0" fmla="*/ 19685 w 39371"/>
              <a:gd name="connsiteY0" fmla="*/ 0 h 162092"/>
              <a:gd name="connsiteX1" fmla="*/ 19685 w 39371"/>
              <a:gd name="connsiteY1" fmla="*/ 162092 h 162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1" h="162092">
                <a:moveTo>
                  <a:pt x="19685" y="0"/>
                </a:moveTo>
                <a:lnTo>
                  <a:pt x="19685" y="162092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6" name="Freeform 3"/>
          <p:cNvSpPr/>
          <p:nvPr/>
        </p:nvSpPr>
        <p:spPr>
          <a:xfrm>
            <a:off x="4605065" y="6053494"/>
            <a:ext cx="40133" cy="162092"/>
          </a:xfrm>
          <a:custGeom>
            <a:avLst/>
            <a:gdLst>
              <a:gd name="connsiteX0" fmla="*/ 20066 w 40133"/>
              <a:gd name="connsiteY0" fmla="*/ 0 h 162092"/>
              <a:gd name="connsiteX1" fmla="*/ 20066 w 40133"/>
              <a:gd name="connsiteY1" fmla="*/ 162092 h 162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162092">
                <a:moveTo>
                  <a:pt x="20066" y="0"/>
                </a:moveTo>
                <a:lnTo>
                  <a:pt x="20066" y="162092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7" name="Freeform 3"/>
          <p:cNvSpPr/>
          <p:nvPr/>
        </p:nvSpPr>
        <p:spPr>
          <a:xfrm>
            <a:off x="4659932" y="6053494"/>
            <a:ext cx="40895" cy="162092"/>
          </a:xfrm>
          <a:custGeom>
            <a:avLst/>
            <a:gdLst>
              <a:gd name="connsiteX0" fmla="*/ 20447 w 40895"/>
              <a:gd name="connsiteY0" fmla="*/ 0 h 162092"/>
              <a:gd name="connsiteX1" fmla="*/ 20447 w 40895"/>
              <a:gd name="connsiteY1" fmla="*/ 162092 h 162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895" h="162092">
                <a:moveTo>
                  <a:pt x="20447" y="0"/>
                </a:moveTo>
                <a:lnTo>
                  <a:pt x="20447" y="162092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8" name="Freeform 3"/>
          <p:cNvSpPr/>
          <p:nvPr/>
        </p:nvSpPr>
        <p:spPr>
          <a:xfrm>
            <a:off x="4659932" y="6221942"/>
            <a:ext cx="40895" cy="86633"/>
          </a:xfrm>
          <a:custGeom>
            <a:avLst/>
            <a:gdLst>
              <a:gd name="connsiteX0" fmla="*/ 20447 w 40895"/>
              <a:gd name="connsiteY0" fmla="*/ 0 h 86633"/>
              <a:gd name="connsiteX1" fmla="*/ 20447 w 40895"/>
              <a:gd name="connsiteY1" fmla="*/ 8663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895" h="86633">
                <a:moveTo>
                  <a:pt x="20447" y="0"/>
                </a:moveTo>
                <a:lnTo>
                  <a:pt x="20447" y="86633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9" name="Freeform 3"/>
          <p:cNvSpPr/>
          <p:nvPr/>
        </p:nvSpPr>
        <p:spPr>
          <a:xfrm>
            <a:off x="4605065" y="6221942"/>
            <a:ext cx="40133" cy="86633"/>
          </a:xfrm>
          <a:custGeom>
            <a:avLst/>
            <a:gdLst>
              <a:gd name="connsiteX0" fmla="*/ 20066 w 40133"/>
              <a:gd name="connsiteY0" fmla="*/ 0 h 86633"/>
              <a:gd name="connsiteX1" fmla="*/ 20066 w 40133"/>
              <a:gd name="connsiteY1" fmla="*/ 8663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86633">
                <a:moveTo>
                  <a:pt x="20066" y="0"/>
                </a:moveTo>
                <a:lnTo>
                  <a:pt x="20066" y="86633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0" name="Freeform 3"/>
          <p:cNvSpPr/>
          <p:nvPr/>
        </p:nvSpPr>
        <p:spPr>
          <a:xfrm>
            <a:off x="4547911" y="6221942"/>
            <a:ext cx="39371" cy="86633"/>
          </a:xfrm>
          <a:custGeom>
            <a:avLst/>
            <a:gdLst>
              <a:gd name="connsiteX0" fmla="*/ 19685 w 39371"/>
              <a:gd name="connsiteY0" fmla="*/ 0 h 86633"/>
              <a:gd name="connsiteX1" fmla="*/ 19685 w 39371"/>
              <a:gd name="connsiteY1" fmla="*/ 8663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1" h="86633">
                <a:moveTo>
                  <a:pt x="19685" y="0"/>
                </a:moveTo>
                <a:lnTo>
                  <a:pt x="19685" y="86633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1" name="Freeform 3"/>
          <p:cNvSpPr/>
          <p:nvPr/>
        </p:nvSpPr>
        <p:spPr>
          <a:xfrm>
            <a:off x="4493043" y="6221942"/>
            <a:ext cx="40133" cy="86633"/>
          </a:xfrm>
          <a:custGeom>
            <a:avLst/>
            <a:gdLst>
              <a:gd name="connsiteX0" fmla="*/ 20066 w 40133"/>
              <a:gd name="connsiteY0" fmla="*/ 0 h 86633"/>
              <a:gd name="connsiteX1" fmla="*/ 20066 w 40133"/>
              <a:gd name="connsiteY1" fmla="*/ 8663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86633">
                <a:moveTo>
                  <a:pt x="20066" y="0"/>
                </a:moveTo>
                <a:lnTo>
                  <a:pt x="20066" y="86633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2" name="Freeform 3"/>
          <p:cNvSpPr/>
          <p:nvPr/>
        </p:nvSpPr>
        <p:spPr>
          <a:xfrm>
            <a:off x="4436652" y="6221942"/>
            <a:ext cx="40133" cy="86633"/>
          </a:xfrm>
          <a:custGeom>
            <a:avLst/>
            <a:gdLst>
              <a:gd name="connsiteX0" fmla="*/ 20066 w 40133"/>
              <a:gd name="connsiteY0" fmla="*/ 0 h 86633"/>
              <a:gd name="connsiteX1" fmla="*/ 20066 w 40133"/>
              <a:gd name="connsiteY1" fmla="*/ 8663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86633">
                <a:moveTo>
                  <a:pt x="20066" y="0"/>
                </a:moveTo>
                <a:lnTo>
                  <a:pt x="20066" y="86633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3" name="Freeform 3"/>
          <p:cNvSpPr/>
          <p:nvPr/>
        </p:nvSpPr>
        <p:spPr>
          <a:xfrm>
            <a:off x="4381023" y="6221942"/>
            <a:ext cx="40133" cy="86633"/>
          </a:xfrm>
          <a:custGeom>
            <a:avLst/>
            <a:gdLst>
              <a:gd name="connsiteX0" fmla="*/ 20066 w 40133"/>
              <a:gd name="connsiteY0" fmla="*/ 0 h 86633"/>
              <a:gd name="connsiteX1" fmla="*/ 20066 w 40133"/>
              <a:gd name="connsiteY1" fmla="*/ 8663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86633">
                <a:moveTo>
                  <a:pt x="20066" y="0"/>
                </a:moveTo>
                <a:lnTo>
                  <a:pt x="20066" y="86633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4" name="Freeform 3"/>
          <p:cNvSpPr/>
          <p:nvPr/>
        </p:nvSpPr>
        <p:spPr>
          <a:xfrm>
            <a:off x="4324631" y="6221942"/>
            <a:ext cx="40133" cy="86633"/>
          </a:xfrm>
          <a:custGeom>
            <a:avLst/>
            <a:gdLst>
              <a:gd name="connsiteX0" fmla="*/ 20066 w 40133"/>
              <a:gd name="connsiteY0" fmla="*/ 0 h 86633"/>
              <a:gd name="connsiteX1" fmla="*/ 20066 w 40133"/>
              <a:gd name="connsiteY1" fmla="*/ 8663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3" h="86633">
                <a:moveTo>
                  <a:pt x="20066" y="0"/>
                </a:moveTo>
                <a:lnTo>
                  <a:pt x="20066" y="86633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Freeform 3"/>
          <p:cNvSpPr/>
          <p:nvPr/>
        </p:nvSpPr>
        <p:spPr>
          <a:xfrm>
            <a:off x="4470182" y="5728795"/>
            <a:ext cx="85856" cy="31755"/>
          </a:xfrm>
          <a:custGeom>
            <a:avLst/>
            <a:gdLst>
              <a:gd name="connsiteX0" fmla="*/ 0 w 85856"/>
              <a:gd name="connsiteY0" fmla="*/ 15877 h 31755"/>
              <a:gd name="connsiteX1" fmla="*/ 85856 w 85856"/>
              <a:gd name="connsiteY1" fmla="*/ 15877 h 31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856" h="31755">
                <a:moveTo>
                  <a:pt x="0" y="15877"/>
                </a:moveTo>
                <a:lnTo>
                  <a:pt x="85856" y="15877"/>
                </a:lnTo>
              </a:path>
            </a:pathLst>
          </a:custGeom>
          <a:ln w="25400">
            <a:solidFill>
              <a:srgbClr val="CC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6" name="Freeform 3"/>
          <p:cNvSpPr/>
          <p:nvPr/>
        </p:nvSpPr>
        <p:spPr>
          <a:xfrm>
            <a:off x="4367297" y="5516884"/>
            <a:ext cx="291603" cy="86633"/>
          </a:xfrm>
          <a:custGeom>
            <a:avLst/>
            <a:gdLst>
              <a:gd name="connsiteX0" fmla="*/ 285253 w 291603"/>
              <a:gd name="connsiteY0" fmla="*/ 6350 h 86633"/>
              <a:gd name="connsiteX1" fmla="*/ 6350 w 291603"/>
              <a:gd name="connsiteY1" fmla="*/ 6350 h 86633"/>
              <a:gd name="connsiteX2" fmla="*/ 6350 w 291603"/>
              <a:gd name="connsiteY2" fmla="*/ 80283 h 86633"/>
              <a:gd name="connsiteX3" fmla="*/ 285253 w 291603"/>
              <a:gd name="connsiteY3" fmla="*/ 80283 h 86633"/>
              <a:gd name="connsiteX4" fmla="*/ 285253 w 291603"/>
              <a:gd name="connsiteY4" fmla="*/ 6350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603" h="86633">
                <a:moveTo>
                  <a:pt x="285253" y="6350"/>
                </a:moveTo>
                <a:lnTo>
                  <a:pt x="6350" y="6350"/>
                </a:lnTo>
                <a:lnTo>
                  <a:pt x="6350" y="80283"/>
                </a:lnTo>
                <a:lnTo>
                  <a:pt x="285253" y="80283"/>
                </a:lnTo>
                <a:lnTo>
                  <a:pt x="28525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7" name="Freeform 3"/>
          <p:cNvSpPr/>
          <p:nvPr/>
        </p:nvSpPr>
        <p:spPr>
          <a:xfrm>
            <a:off x="4367284" y="5516884"/>
            <a:ext cx="291616" cy="30228"/>
          </a:xfrm>
          <a:custGeom>
            <a:avLst/>
            <a:gdLst>
              <a:gd name="connsiteX0" fmla="*/ 6350 w 291616"/>
              <a:gd name="connsiteY0" fmla="*/ 6350 h 30228"/>
              <a:gd name="connsiteX1" fmla="*/ 33786 w 291616"/>
              <a:gd name="connsiteY1" fmla="*/ 23878 h 30228"/>
              <a:gd name="connsiteX2" fmla="*/ 256299 w 291616"/>
              <a:gd name="connsiteY2" fmla="*/ 23878 h 30228"/>
              <a:gd name="connsiteX3" fmla="*/ 285266 w 291616"/>
              <a:gd name="connsiteY3" fmla="*/ 6350 h 30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1616" h="30228">
                <a:moveTo>
                  <a:pt x="6350" y="6350"/>
                </a:moveTo>
                <a:lnTo>
                  <a:pt x="33786" y="23878"/>
                </a:lnTo>
                <a:lnTo>
                  <a:pt x="256299" y="23878"/>
                </a:lnTo>
                <a:lnTo>
                  <a:pt x="2852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8" name="Freeform 3"/>
          <p:cNvSpPr/>
          <p:nvPr/>
        </p:nvSpPr>
        <p:spPr>
          <a:xfrm>
            <a:off x="4367284" y="5608354"/>
            <a:ext cx="291603" cy="86633"/>
          </a:xfrm>
          <a:custGeom>
            <a:avLst/>
            <a:gdLst>
              <a:gd name="connsiteX0" fmla="*/ 6350 w 291603"/>
              <a:gd name="connsiteY0" fmla="*/ 80283 h 86633"/>
              <a:gd name="connsiteX1" fmla="*/ 285253 w 291603"/>
              <a:gd name="connsiteY1" fmla="*/ 80283 h 86633"/>
              <a:gd name="connsiteX2" fmla="*/ 285253 w 291603"/>
              <a:gd name="connsiteY2" fmla="*/ 6350 h 86633"/>
              <a:gd name="connsiteX3" fmla="*/ 6350 w 291603"/>
              <a:gd name="connsiteY3" fmla="*/ 6350 h 86633"/>
              <a:gd name="connsiteX4" fmla="*/ 6350 w 291603"/>
              <a:gd name="connsiteY4" fmla="*/ 8028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603" h="86633">
                <a:moveTo>
                  <a:pt x="6350" y="80283"/>
                </a:moveTo>
                <a:lnTo>
                  <a:pt x="285253" y="80283"/>
                </a:lnTo>
                <a:lnTo>
                  <a:pt x="285253" y="6350"/>
                </a:lnTo>
                <a:lnTo>
                  <a:pt x="6350" y="6350"/>
                </a:lnTo>
                <a:lnTo>
                  <a:pt x="6350" y="802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9" name="Freeform 3"/>
          <p:cNvSpPr/>
          <p:nvPr/>
        </p:nvSpPr>
        <p:spPr>
          <a:xfrm>
            <a:off x="4367284" y="5702855"/>
            <a:ext cx="291603" cy="85109"/>
          </a:xfrm>
          <a:custGeom>
            <a:avLst/>
            <a:gdLst>
              <a:gd name="connsiteX0" fmla="*/ 6350 w 291603"/>
              <a:gd name="connsiteY0" fmla="*/ 78759 h 85109"/>
              <a:gd name="connsiteX1" fmla="*/ 285253 w 291603"/>
              <a:gd name="connsiteY1" fmla="*/ 78759 h 85109"/>
              <a:gd name="connsiteX2" fmla="*/ 285253 w 291603"/>
              <a:gd name="connsiteY2" fmla="*/ 6350 h 85109"/>
              <a:gd name="connsiteX3" fmla="*/ 6350 w 291603"/>
              <a:gd name="connsiteY3" fmla="*/ 6350 h 85109"/>
              <a:gd name="connsiteX4" fmla="*/ 6350 w 291603"/>
              <a:gd name="connsiteY4" fmla="*/ 78759 h 851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603" h="85109">
                <a:moveTo>
                  <a:pt x="6350" y="78759"/>
                </a:moveTo>
                <a:lnTo>
                  <a:pt x="285253" y="78759"/>
                </a:lnTo>
                <a:lnTo>
                  <a:pt x="285253" y="6350"/>
                </a:lnTo>
                <a:lnTo>
                  <a:pt x="6350" y="6350"/>
                </a:lnTo>
                <a:lnTo>
                  <a:pt x="6350" y="787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0" name="Freeform 3"/>
          <p:cNvSpPr/>
          <p:nvPr/>
        </p:nvSpPr>
        <p:spPr>
          <a:xfrm>
            <a:off x="4367284" y="5794319"/>
            <a:ext cx="291603" cy="86633"/>
          </a:xfrm>
          <a:custGeom>
            <a:avLst/>
            <a:gdLst>
              <a:gd name="connsiteX0" fmla="*/ 6350 w 291603"/>
              <a:gd name="connsiteY0" fmla="*/ 80283 h 86633"/>
              <a:gd name="connsiteX1" fmla="*/ 285253 w 291603"/>
              <a:gd name="connsiteY1" fmla="*/ 80283 h 86633"/>
              <a:gd name="connsiteX2" fmla="*/ 285253 w 291603"/>
              <a:gd name="connsiteY2" fmla="*/ 6350 h 86633"/>
              <a:gd name="connsiteX3" fmla="*/ 6350 w 291603"/>
              <a:gd name="connsiteY3" fmla="*/ 6350 h 86633"/>
              <a:gd name="connsiteX4" fmla="*/ 6350 w 291603"/>
              <a:gd name="connsiteY4" fmla="*/ 8028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603" h="86633">
                <a:moveTo>
                  <a:pt x="6350" y="80283"/>
                </a:moveTo>
                <a:lnTo>
                  <a:pt x="285253" y="80283"/>
                </a:lnTo>
                <a:lnTo>
                  <a:pt x="285253" y="6350"/>
                </a:lnTo>
                <a:lnTo>
                  <a:pt x="6350" y="6350"/>
                </a:lnTo>
                <a:lnTo>
                  <a:pt x="6350" y="802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1" name="Freeform 3"/>
          <p:cNvSpPr/>
          <p:nvPr/>
        </p:nvSpPr>
        <p:spPr>
          <a:xfrm>
            <a:off x="4367284" y="5887308"/>
            <a:ext cx="291603" cy="86633"/>
          </a:xfrm>
          <a:custGeom>
            <a:avLst/>
            <a:gdLst>
              <a:gd name="connsiteX0" fmla="*/ 6350 w 291603"/>
              <a:gd name="connsiteY0" fmla="*/ 80283 h 86633"/>
              <a:gd name="connsiteX1" fmla="*/ 285253 w 291603"/>
              <a:gd name="connsiteY1" fmla="*/ 80283 h 86633"/>
              <a:gd name="connsiteX2" fmla="*/ 285253 w 291603"/>
              <a:gd name="connsiteY2" fmla="*/ 6350 h 86633"/>
              <a:gd name="connsiteX3" fmla="*/ 6350 w 291603"/>
              <a:gd name="connsiteY3" fmla="*/ 6350 h 86633"/>
              <a:gd name="connsiteX4" fmla="*/ 6350 w 291603"/>
              <a:gd name="connsiteY4" fmla="*/ 80283 h 86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603" h="86633">
                <a:moveTo>
                  <a:pt x="6350" y="80283"/>
                </a:moveTo>
                <a:lnTo>
                  <a:pt x="285253" y="80283"/>
                </a:lnTo>
                <a:lnTo>
                  <a:pt x="285253" y="6350"/>
                </a:lnTo>
                <a:lnTo>
                  <a:pt x="6350" y="6350"/>
                </a:lnTo>
                <a:lnTo>
                  <a:pt x="6350" y="802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2" name="Freeform 3"/>
          <p:cNvSpPr/>
          <p:nvPr/>
        </p:nvSpPr>
        <p:spPr>
          <a:xfrm>
            <a:off x="4367284" y="5534413"/>
            <a:ext cx="40136" cy="69102"/>
          </a:xfrm>
          <a:custGeom>
            <a:avLst/>
            <a:gdLst>
              <a:gd name="connsiteX0" fmla="*/ 6350 w 40136"/>
              <a:gd name="connsiteY0" fmla="*/ 62752 h 69102"/>
              <a:gd name="connsiteX1" fmla="*/ 33786 w 40136"/>
              <a:gd name="connsiteY1" fmla="*/ 6350 h 69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136" h="69102">
                <a:moveTo>
                  <a:pt x="6350" y="62752"/>
                </a:moveTo>
                <a:lnTo>
                  <a:pt x="3378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3" name="Freeform 3"/>
          <p:cNvSpPr/>
          <p:nvPr/>
        </p:nvSpPr>
        <p:spPr>
          <a:xfrm>
            <a:off x="4617234" y="5534413"/>
            <a:ext cx="41667" cy="69102"/>
          </a:xfrm>
          <a:custGeom>
            <a:avLst/>
            <a:gdLst>
              <a:gd name="connsiteX0" fmla="*/ 6350 w 41667"/>
              <a:gd name="connsiteY0" fmla="*/ 6350 h 69102"/>
              <a:gd name="connsiteX1" fmla="*/ 35317 w 41667"/>
              <a:gd name="connsiteY1" fmla="*/ 62752 h 69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667" h="69102">
                <a:moveTo>
                  <a:pt x="6350" y="6350"/>
                </a:moveTo>
                <a:lnTo>
                  <a:pt x="35317" y="627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4" name="Freeform 3"/>
          <p:cNvSpPr/>
          <p:nvPr/>
        </p:nvSpPr>
        <p:spPr>
          <a:xfrm>
            <a:off x="4382534" y="5859874"/>
            <a:ext cx="192540" cy="15711"/>
          </a:xfrm>
          <a:custGeom>
            <a:avLst/>
            <a:gdLst>
              <a:gd name="connsiteX0" fmla="*/ 6350 w 192540"/>
              <a:gd name="connsiteY0" fmla="*/ 6350 h 15711"/>
              <a:gd name="connsiteX1" fmla="*/ 186190 w 192540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0" h="15711">
                <a:moveTo>
                  <a:pt x="6350" y="6350"/>
                </a:moveTo>
                <a:lnTo>
                  <a:pt x="1861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5" name="Freeform 3"/>
          <p:cNvSpPr/>
          <p:nvPr/>
        </p:nvSpPr>
        <p:spPr>
          <a:xfrm>
            <a:off x="4382534" y="5843874"/>
            <a:ext cx="192540" cy="15711"/>
          </a:xfrm>
          <a:custGeom>
            <a:avLst/>
            <a:gdLst>
              <a:gd name="connsiteX0" fmla="*/ 6350 w 192540"/>
              <a:gd name="connsiteY0" fmla="*/ 6350 h 15711"/>
              <a:gd name="connsiteX1" fmla="*/ 186190 w 192540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0" h="15711">
                <a:moveTo>
                  <a:pt x="6350" y="6350"/>
                </a:moveTo>
                <a:lnTo>
                  <a:pt x="1861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Freeform 3"/>
          <p:cNvSpPr/>
          <p:nvPr/>
        </p:nvSpPr>
        <p:spPr>
          <a:xfrm>
            <a:off x="4382534" y="5830908"/>
            <a:ext cx="192540" cy="15711"/>
          </a:xfrm>
          <a:custGeom>
            <a:avLst/>
            <a:gdLst>
              <a:gd name="connsiteX0" fmla="*/ 6350 w 192540"/>
              <a:gd name="connsiteY0" fmla="*/ 6350 h 15711"/>
              <a:gd name="connsiteX1" fmla="*/ 186190 w 192540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0" h="15711">
                <a:moveTo>
                  <a:pt x="6350" y="6350"/>
                </a:moveTo>
                <a:lnTo>
                  <a:pt x="1861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Freeform 3"/>
          <p:cNvSpPr/>
          <p:nvPr/>
        </p:nvSpPr>
        <p:spPr>
          <a:xfrm>
            <a:off x="4382534" y="5817954"/>
            <a:ext cx="192540" cy="15711"/>
          </a:xfrm>
          <a:custGeom>
            <a:avLst/>
            <a:gdLst>
              <a:gd name="connsiteX0" fmla="*/ 6350 w 192540"/>
              <a:gd name="connsiteY0" fmla="*/ 6350 h 15711"/>
              <a:gd name="connsiteX1" fmla="*/ 186190 w 192540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0" h="15711">
                <a:moveTo>
                  <a:pt x="6350" y="6350"/>
                </a:moveTo>
                <a:lnTo>
                  <a:pt x="1861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8" name="Freeform 3"/>
          <p:cNvSpPr/>
          <p:nvPr/>
        </p:nvSpPr>
        <p:spPr>
          <a:xfrm>
            <a:off x="4382534" y="5803471"/>
            <a:ext cx="192540" cy="15711"/>
          </a:xfrm>
          <a:custGeom>
            <a:avLst/>
            <a:gdLst>
              <a:gd name="connsiteX0" fmla="*/ 6350 w 192540"/>
              <a:gd name="connsiteY0" fmla="*/ 6350 h 15711"/>
              <a:gd name="connsiteX1" fmla="*/ 186190 w 192540"/>
              <a:gd name="connsiteY1" fmla="*/ 6350 h 15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540" h="15711">
                <a:moveTo>
                  <a:pt x="6350" y="6350"/>
                </a:moveTo>
                <a:lnTo>
                  <a:pt x="1861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9" name="Freeform 3"/>
          <p:cNvSpPr/>
          <p:nvPr/>
        </p:nvSpPr>
        <p:spPr>
          <a:xfrm>
            <a:off x="4505218" y="5628161"/>
            <a:ext cx="98049" cy="49285"/>
          </a:xfrm>
          <a:custGeom>
            <a:avLst/>
            <a:gdLst>
              <a:gd name="connsiteX0" fmla="*/ 6350 w 98049"/>
              <a:gd name="connsiteY0" fmla="*/ 42935 h 49285"/>
              <a:gd name="connsiteX1" fmla="*/ 91699 w 98049"/>
              <a:gd name="connsiteY1" fmla="*/ 42935 h 49285"/>
              <a:gd name="connsiteX2" fmla="*/ 91699 w 98049"/>
              <a:gd name="connsiteY2" fmla="*/ 6350 h 49285"/>
              <a:gd name="connsiteX3" fmla="*/ 6350 w 98049"/>
              <a:gd name="connsiteY3" fmla="*/ 6350 h 49285"/>
              <a:gd name="connsiteX4" fmla="*/ 6350 w 98049"/>
              <a:gd name="connsiteY4" fmla="*/ 42935 h 49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049" h="49285">
                <a:moveTo>
                  <a:pt x="6350" y="42935"/>
                </a:moveTo>
                <a:lnTo>
                  <a:pt x="91699" y="42935"/>
                </a:lnTo>
                <a:lnTo>
                  <a:pt x="91699" y="6350"/>
                </a:lnTo>
                <a:lnTo>
                  <a:pt x="6350" y="6350"/>
                </a:lnTo>
                <a:lnTo>
                  <a:pt x="6350" y="42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0" name="Freeform 3"/>
          <p:cNvSpPr/>
          <p:nvPr/>
        </p:nvSpPr>
        <p:spPr>
          <a:xfrm>
            <a:off x="4583711" y="5752410"/>
            <a:ext cx="53850" cy="21083"/>
          </a:xfrm>
          <a:custGeom>
            <a:avLst/>
            <a:gdLst>
              <a:gd name="connsiteX0" fmla="*/ 6350 w 53850"/>
              <a:gd name="connsiteY0" fmla="*/ 14733 h 21083"/>
              <a:gd name="connsiteX1" fmla="*/ 47500 w 53850"/>
              <a:gd name="connsiteY1" fmla="*/ 14733 h 21083"/>
              <a:gd name="connsiteX2" fmla="*/ 47500 w 53850"/>
              <a:gd name="connsiteY2" fmla="*/ 6350 h 21083"/>
              <a:gd name="connsiteX3" fmla="*/ 6350 w 53850"/>
              <a:gd name="connsiteY3" fmla="*/ 6350 h 21083"/>
              <a:gd name="connsiteX4" fmla="*/ 6350 w 53850"/>
              <a:gd name="connsiteY4" fmla="*/ 14733 h 210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850" h="21083">
                <a:moveTo>
                  <a:pt x="6350" y="14733"/>
                </a:moveTo>
                <a:lnTo>
                  <a:pt x="47500" y="14733"/>
                </a:lnTo>
                <a:lnTo>
                  <a:pt x="47500" y="6350"/>
                </a:lnTo>
                <a:lnTo>
                  <a:pt x="6350" y="6350"/>
                </a:lnTo>
                <a:lnTo>
                  <a:pt x="6350" y="147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1" name="Freeform 3"/>
          <p:cNvSpPr/>
          <p:nvPr/>
        </p:nvSpPr>
        <p:spPr>
          <a:xfrm>
            <a:off x="4583711" y="5803471"/>
            <a:ext cx="53850" cy="22609"/>
          </a:xfrm>
          <a:custGeom>
            <a:avLst/>
            <a:gdLst>
              <a:gd name="connsiteX0" fmla="*/ 6350 w 53850"/>
              <a:gd name="connsiteY0" fmla="*/ 16259 h 22609"/>
              <a:gd name="connsiteX1" fmla="*/ 47500 w 53850"/>
              <a:gd name="connsiteY1" fmla="*/ 16259 h 22609"/>
              <a:gd name="connsiteX2" fmla="*/ 47500 w 53850"/>
              <a:gd name="connsiteY2" fmla="*/ 6350 h 22609"/>
              <a:gd name="connsiteX3" fmla="*/ 6350 w 53850"/>
              <a:gd name="connsiteY3" fmla="*/ 6350 h 22609"/>
              <a:gd name="connsiteX4" fmla="*/ 6350 w 53850"/>
              <a:gd name="connsiteY4" fmla="*/ 16259 h 22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850" h="22609">
                <a:moveTo>
                  <a:pt x="6350" y="16259"/>
                </a:moveTo>
                <a:lnTo>
                  <a:pt x="47500" y="16259"/>
                </a:lnTo>
                <a:lnTo>
                  <a:pt x="47500" y="6350"/>
                </a:lnTo>
                <a:lnTo>
                  <a:pt x="6350" y="6350"/>
                </a:lnTo>
                <a:lnTo>
                  <a:pt x="6350" y="162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2" name="Freeform 3"/>
          <p:cNvSpPr/>
          <p:nvPr/>
        </p:nvSpPr>
        <p:spPr>
          <a:xfrm>
            <a:off x="4583711" y="5821762"/>
            <a:ext cx="53850" cy="21846"/>
          </a:xfrm>
          <a:custGeom>
            <a:avLst/>
            <a:gdLst>
              <a:gd name="connsiteX0" fmla="*/ 6350 w 53850"/>
              <a:gd name="connsiteY0" fmla="*/ 15496 h 21846"/>
              <a:gd name="connsiteX1" fmla="*/ 47500 w 53850"/>
              <a:gd name="connsiteY1" fmla="*/ 15496 h 21846"/>
              <a:gd name="connsiteX2" fmla="*/ 47500 w 53850"/>
              <a:gd name="connsiteY2" fmla="*/ 6350 h 21846"/>
              <a:gd name="connsiteX3" fmla="*/ 6350 w 53850"/>
              <a:gd name="connsiteY3" fmla="*/ 6350 h 21846"/>
              <a:gd name="connsiteX4" fmla="*/ 6350 w 53850"/>
              <a:gd name="connsiteY4" fmla="*/ 15496 h 218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850" h="21846">
                <a:moveTo>
                  <a:pt x="6350" y="15496"/>
                </a:moveTo>
                <a:lnTo>
                  <a:pt x="47500" y="15496"/>
                </a:lnTo>
                <a:lnTo>
                  <a:pt x="47500" y="6350"/>
                </a:lnTo>
                <a:lnTo>
                  <a:pt x="6350" y="6350"/>
                </a:lnTo>
                <a:lnTo>
                  <a:pt x="6350" y="154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3" name="Freeform 3"/>
          <p:cNvSpPr/>
          <p:nvPr/>
        </p:nvSpPr>
        <p:spPr>
          <a:xfrm>
            <a:off x="2186325" y="5060395"/>
            <a:ext cx="437157" cy="122448"/>
          </a:xfrm>
          <a:custGeom>
            <a:avLst/>
            <a:gdLst>
              <a:gd name="connsiteX0" fmla="*/ 6350 w 437157"/>
              <a:gd name="connsiteY0" fmla="*/ 116098 h 122448"/>
              <a:gd name="connsiteX1" fmla="*/ 430807 w 437157"/>
              <a:gd name="connsiteY1" fmla="*/ 6350 h 122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157" h="122448">
                <a:moveTo>
                  <a:pt x="6350" y="116098"/>
                </a:moveTo>
                <a:lnTo>
                  <a:pt x="43080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4" name="Freeform 3"/>
          <p:cNvSpPr/>
          <p:nvPr/>
        </p:nvSpPr>
        <p:spPr>
          <a:xfrm>
            <a:off x="2233839" y="4804617"/>
            <a:ext cx="245380" cy="231715"/>
          </a:xfrm>
          <a:custGeom>
            <a:avLst/>
            <a:gdLst>
              <a:gd name="connsiteX0" fmla="*/ 12192 w 245380"/>
              <a:gd name="connsiteY0" fmla="*/ 6097 h 231715"/>
              <a:gd name="connsiteX1" fmla="*/ 4572 w 245380"/>
              <a:gd name="connsiteY1" fmla="*/ 7622 h 231715"/>
              <a:gd name="connsiteX2" fmla="*/ 1524 w 245380"/>
              <a:gd name="connsiteY2" fmla="*/ 12195 h 231715"/>
              <a:gd name="connsiteX3" fmla="*/ 0 w 245380"/>
              <a:gd name="connsiteY3" fmla="*/ 16006 h 231715"/>
              <a:gd name="connsiteX4" fmla="*/ 3048 w 245380"/>
              <a:gd name="connsiteY4" fmla="*/ 54117 h 231715"/>
              <a:gd name="connsiteX5" fmla="*/ 7620 w 245380"/>
              <a:gd name="connsiteY5" fmla="*/ 123479 h 231715"/>
              <a:gd name="connsiteX6" fmla="*/ 10668 w 245380"/>
              <a:gd name="connsiteY6" fmla="*/ 192079 h 231715"/>
              <a:gd name="connsiteX7" fmla="*/ 12192 w 245380"/>
              <a:gd name="connsiteY7" fmla="*/ 224093 h 231715"/>
              <a:gd name="connsiteX8" fmla="*/ 13716 w 245380"/>
              <a:gd name="connsiteY8" fmla="*/ 225617 h 231715"/>
              <a:gd name="connsiteX9" fmla="*/ 19813 w 245380"/>
              <a:gd name="connsiteY9" fmla="*/ 231715 h 231715"/>
              <a:gd name="connsiteX10" fmla="*/ 25909 w 245380"/>
              <a:gd name="connsiteY10" fmla="*/ 231715 h 231715"/>
              <a:gd name="connsiteX11" fmla="*/ 238522 w 245380"/>
              <a:gd name="connsiteY11" fmla="*/ 199701 h 231715"/>
              <a:gd name="connsiteX12" fmla="*/ 242332 w 245380"/>
              <a:gd name="connsiteY12" fmla="*/ 196653 h 231715"/>
              <a:gd name="connsiteX13" fmla="*/ 245380 w 245380"/>
              <a:gd name="connsiteY13" fmla="*/ 192079 h 231715"/>
              <a:gd name="connsiteX14" fmla="*/ 245380 w 245380"/>
              <a:gd name="connsiteY14" fmla="*/ 183695 h 231715"/>
              <a:gd name="connsiteX15" fmla="*/ 228615 w 245380"/>
              <a:gd name="connsiteY15" fmla="*/ 12195 h 231715"/>
              <a:gd name="connsiteX16" fmla="*/ 225567 w 245380"/>
              <a:gd name="connsiteY16" fmla="*/ 3048 h 231715"/>
              <a:gd name="connsiteX17" fmla="*/ 223281 w 245380"/>
              <a:gd name="connsiteY17" fmla="*/ 1523 h 231715"/>
              <a:gd name="connsiteX18" fmla="*/ 217184 w 245380"/>
              <a:gd name="connsiteY18" fmla="*/ 0 h 231715"/>
              <a:gd name="connsiteX19" fmla="*/ 12192 w 245380"/>
              <a:gd name="connsiteY19" fmla="*/ 6097 h 231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45380" h="231715">
                <a:moveTo>
                  <a:pt x="12192" y="6097"/>
                </a:moveTo>
                <a:lnTo>
                  <a:pt x="4572" y="7622"/>
                </a:lnTo>
                <a:lnTo>
                  <a:pt x="1524" y="12195"/>
                </a:lnTo>
                <a:lnTo>
                  <a:pt x="0" y="16006"/>
                </a:lnTo>
                <a:lnTo>
                  <a:pt x="3048" y="54117"/>
                </a:lnTo>
                <a:lnTo>
                  <a:pt x="7620" y="123479"/>
                </a:lnTo>
                <a:lnTo>
                  <a:pt x="10668" y="192079"/>
                </a:lnTo>
                <a:lnTo>
                  <a:pt x="12192" y="224093"/>
                </a:lnTo>
                <a:lnTo>
                  <a:pt x="13716" y="225617"/>
                </a:lnTo>
                <a:lnTo>
                  <a:pt x="19813" y="231715"/>
                </a:lnTo>
                <a:lnTo>
                  <a:pt x="25909" y="231715"/>
                </a:lnTo>
                <a:lnTo>
                  <a:pt x="238522" y="199701"/>
                </a:lnTo>
                <a:lnTo>
                  <a:pt x="242332" y="196653"/>
                </a:lnTo>
                <a:lnTo>
                  <a:pt x="245380" y="192079"/>
                </a:lnTo>
                <a:lnTo>
                  <a:pt x="245380" y="183695"/>
                </a:lnTo>
                <a:lnTo>
                  <a:pt x="228615" y="12195"/>
                </a:lnTo>
                <a:lnTo>
                  <a:pt x="225567" y="3048"/>
                </a:lnTo>
                <a:lnTo>
                  <a:pt x="223281" y="1523"/>
                </a:lnTo>
                <a:lnTo>
                  <a:pt x="217184" y="0"/>
                </a:lnTo>
                <a:lnTo>
                  <a:pt x="12192" y="6097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Freeform 3"/>
          <p:cNvSpPr/>
          <p:nvPr/>
        </p:nvSpPr>
        <p:spPr>
          <a:xfrm>
            <a:off x="2192689" y="4780226"/>
            <a:ext cx="24385" cy="307938"/>
          </a:xfrm>
          <a:custGeom>
            <a:avLst/>
            <a:gdLst>
              <a:gd name="connsiteX0" fmla="*/ 24385 w 24385"/>
              <a:gd name="connsiteY0" fmla="*/ 307938 h 307938"/>
              <a:gd name="connsiteX1" fmla="*/ 21337 w 24385"/>
              <a:gd name="connsiteY1" fmla="*/ 306413 h 307938"/>
              <a:gd name="connsiteX2" fmla="*/ 20575 w 24385"/>
              <a:gd name="connsiteY2" fmla="*/ 303364 h 307938"/>
              <a:gd name="connsiteX3" fmla="*/ 18289 w 24385"/>
              <a:gd name="connsiteY3" fmla="*/ 299553 h 307938"/>
              <a:gd name="connsiteX4" fmla="*/ 16765 w 24385"/>
              <a:gd name="connsiteY4" fmla="*/ 288882 h 307938"/>
              <a:gd name="connsiteX5" fmla="*/ 15241 w 24385"/>
              <a:gd name="connsiteY5" fmla="*/ 275925 h 307938"/>
              <a:gd name="connsiteX6" fmla="*/ 13716 w 24385"/>
              <a:gd name="connsiteY6" fmla="*/ 242387 h 307938"/>
              <a:gd name="connsiteX7" fmla="*/ 10668 w 24385"/>
              <a:gd name="connsiteY7" fmla="*/ 198940 h 307938"/>
              <a:gd name="connsiteX8" fmla="*/ 10668 w 24385"/>
              <a:gd name="connsiteY8" fmla="*/ 150920 h 307938"/>
              <a:gd name="connsiteX9" fmla="*/ 5334 w 24385"/>
              <a:gd name="connsiteY9" fmla="*/ 104424 h 307938"/>
              <a:gd name="connsiteX10" fmla="*/ 3048 w 24385"/>
              <a:gd name="connsiteY10" fmla="*/ 62502 h 307938"/>
              <a:gd name="connsiteX11" fmla="*/ 0 w 24385"/>
              <a:gd name="connsiteY11" fmla="*/ 32013 h 307938"/>
              <a:gd name="connsiteX12" fmla="*/ 0 w 24385"/>
              <a:gd name="connsiteY12" fmla="*/ 8384 h 307938"/>
              <a:gd name="connsiteX13" fmla="*/ 2286 w 24385"/>
              <a:gd name="connsiteY13" fmla="*/ 2286 h 307938"/>
              <a:gd name="connsiteX14" fmla="*/ 6858 w 24385"/>
              <a:gd name="connsiteY14" fmla="*/ 0 h 307938"/>
              <a:gd name="connsiteX15" fmla="*/ 24385 w 24385"/>
              <a:gd name="connsiteY15" fmla="*/ 307938 h 3079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85" h="307938">
                <a:moveTo>
                  <a:pt x="24385" y="307938"/>
                </a:moveTo>
                <a:lnTo>
                  <a:pt x="21337" y="306413"/>
                </a:lnTo>
                <a:lnTo>
                  <a:pt x="20575" y="303364"/>
                </a:lnTo>
                <a:lnTo>
                  <a:pt x="18289" y="299553"/>
                </a:lnTo>
                <a:lnTo>
                  <a:pt x="16765" y="288882"/>
                </a:lnTo>
                <a:lnTo>
                  <a:pt x="15241" y="275925"/>
                </a:lnTo>
                <a:lnTo>
                  <a:pt x="13716" y="242387"/>
                </a:lnTo>
                <a:lnTo>
                  <a:pt x="10668" y="198940"/>
                </a:lnTo>
                <a:lnTo>
                  <a:pt x="10668" y="150920"/>
                </a:lnTo>
                <a:lnTo>
                  <a:pt x="5334" y="104424"/>
                </a:lnTo>
                <a:lnTo>
                  <a:pt x="3048" y="62502"/>
                </a:lnTo>
                <a:lnTo>
                  <a:pt x="0" y="32013"/>
                </a:lnTo>
                <a:lnTo>
                  <a:pt x="0" y="8384"/>
                </a:lnTo>
                <a:lnTo>
                  <a:pt x="2286" y="2286"/>
                </a:lnTo>
                <a:lnTo>
                  <a:pt x="6858" y="0"/>
                </a:lnTo>
                <a:lnTo>
                  <a:pt x="24385" y="307938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6" name="Freeform 3"/>
          <p:cNvSpPr/>
          <p:nvPr/>
        </p:nvSpPr>
        <p:spPr>
          <a:xfrm>
            <a:off x="2156872" y="4788610"/>
            <a:ext cx="16765" cy="299553"/>
          </a:xfrm>
          <a:custGeom>
            <a:avLst/>
            <a:gdLst>
              <a:gd name="connsiteX0" fmla="*/ 0 w 16765"/>
              <a:gd name="connsiteY0" fmla="*/ 0 h 299553"/>
              <a:gd name="connsiteX1" fmla="*/ 16765 w 16765"/>
              <a:gd name="connsiteY1" fmla="*/ 299553 h 299553"/>
              <a:gd name="connsiteX2" fmla="*/ 0 w 16765"/>
              <a:gd name="connsiteY2" fmla="*/ 0 h 2995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765" h="299553">
                <a:moveTo>
                  <a:pt x="0" y="0"/>
                </a:moveTo>
                <a:lnTo>
                  <a:pt x="16765" y="299553"/>
                </a:lnTo>
                <a:lnTo>
                  <a:pt x="0" y="0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7" name="Freeform 3"/>
          <p:cNvSpPr/>
          <p:nvPr/>
        </p:nvSpPr>
        <p:spPr>
          <a:xfrm>
            <a:off x="2091336" y="4832057"/>
            <a:ext cx="39626" cy="51068"/>
          </a:xfrm>
          <a:custGeom>
            <a:avLst/>
            <a:gdLst>
              <a:gd name="connsiteX0" fmla="*/ 19813 w 39626"/>
              <a:gd name="connsiteY0" fmla="*/ 0 h 51068"/>
              <a:gd name="connsiteX1" fmla="*/ 19813 w 39626"/>
              <a:gd name="connsiteY1" fmla="*/ 51068 h 510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6" h="51068">
                <a:moveTo>
                  <a:pt x="19813" y="0"/>
                </a:moveTo>
                <a:lnTo>
                  <a:pt x="19813" y="51068"/>
                </a:lnTo>
              </a:path>
            </a:pathLst>
          </a:custGeom>
          <a:ln w="254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8" name="Freeform 3"/>
          <p:cNvSpPr/>
          <p:nvPr/>
        </p:nvSpPr>
        <p:spPr>
          <a:xfrm>
            <a:off x="2227474" y="4798244"/>
            <a:ext cx="258082" cy="244419"/>
          </a:xfrm>
          <a:custGeom>
            <a:avLst/>
            <a:gdLst>
              <a:gd name="connsiteX0" fmla="*/ 18549 w 258082"/>
              <a:gd name="connsiteY0" fmla="*/ 12454 h 244419"/>
              <a:gd name="connsiteX1" fmla="*/ 10931 w 258082"/>
              <a:gd name="connsiteY1" fmla="*/ 13983 h 244419"/>
              <a:gd name="connsiteX2" fmla="*/ 7881 w 258082"/>
              <a:gd name="connsiteY2" fmla="*/ 18546 h 244419"/>
              <a:gd name="connsiteX3" fmla="*/ 6350 w 258082"/>
              <a:gd name="connsiteY3" fmla="*/ 22362 h 244419"/>
              <a:gd name="connsiteX4" fmla="*/ 9400 w 258082"/>
              <a:gd name="connsiteY4" fmla="*/ 60478 h 244419"/>
              <a:gd name="connsiteX5" fmla="*/ 13981 w 258082"/>
              <a:gd name="connsiteY5" fmla="*/ 129837 h 244419"/>
              <a:gd name="connsiteX6" fmla="*/ 17031 w 258082"/>
              <a:gd name="connsiteY6" fmla="*/ 198437 h 244419"/>
              <a:gd name="connsiteX7" fmla="*/ 18549 w 258082"/>
              <a:gd name="connsiteY7" fmla="*/ 230449 h 244419"/>
              <a:gd name="connsiteX8" fmla="*/ 20068 w 258082"/>
              <a:gd name="connsiteY8" fmla="*/ 231978 h 244419"/>
              <a:gd name="connsiteX9" fmla="*/ 26167 w 258082"/>
              <a:gd name="connsiteY9" fmla="*/ 238069 h 244419"/>
              <a:gd name="connsiteX10" fmla="*/ 32267 w 258082"/>
              <a:gd name="connsiteY10" fmla="*/ 238069 h 244419"/>
              <a:gd name="connsiteX11" fmla="*/ 244879 w 258082"/>
              <a:gd name="connsiteY11" fmla="*/ 206057 h 244419"/>
              <a:gd name="connsiteX12" fmla="*/ 248682 w 258082"/>
              <a:gd name="connsiteY12" fmla="*/ 203011 h 244419"/>
              <a:gd name="connsiteX13" fmla="*/ 251732 w 258082"/>
              <a:gd name="connsiteY13" fmla="*/ 198437 h 244419"/>
              <a:gd name="connsiteX14" fmla="*/ 251732 w 258082"/>
              <a:gd name="connsiteY14" fmla="*/ 190045 h 244419"/>
              <a:gd name="connsiteX15" fmla="*/ 234977 w 258082"/>
              <a:gd name="connsiteY15" fmla="*/ 18546 h 244419"/>
              <a:gd name="connsiteX16" fmla="*/ 231927 w 258082"/>
              <a:gd name="connsiteY16" fmla="*/ 9408 h 244419"/>
              <a:gd name="connsiteX17" fmla="*/ 229630 w 258082"/>
              <a:gd name="connsiteY17" fmla="*/ 7879 h 244419"/>
              <a:gd name="connsiteX18" fmla="*/ 223543 w 258082"/>
              <a:gd name="connsiteY18" fmla="*/ 6350 h 244419"/>
              <a:gd name="connsiteX19" fmla="*/ 18549 w 258082"/>
              <a:gd name="connsiteY19" fmla="*/ 12454 h 244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8082" h="244419">
                <a:moveTo>
                  <a:pt x="18549" y="12454"/>
                </a:moveTo>
                <a:lnTo>
                  <a:pt x="10931" y="13983"/>
                </a:lnTo>
                <a:lnTo>
                  <a:pt x="7881" y="18546"/>
                </a:lnTo>
                <a:lnTo>
                  <a:pt x="6350" y="22362"/>
                </a:lnTo>
                <a:lnTo>
                  <a:pt x="9400" y="60478"/>
                </a:lnTo>
                <a:lnTo>
                  <a:pt x="13981" y="129837"/>
                </a:lnTo>
                <a:lnTo>
                  <a:pt x="17031" y="198437"/>
                </a:lnTo>
                <a:lnTo>
                  <a:pt x="18549" y="230449"/>
                </a:lnTo>
                <a:lnTo>
                  <a:pt x="20068" y="231978"/>
                </a:lnTo>
                <a:lnTo>
                  <a:pt x="26167" y="238069"/>
                </a:lnTo>
                <a:lnTo>
                  <a:pt x="32267" y="238069"/>
                </a:lnTo>
                <a:lnTo>
                  <a:pt x="244879" y="206057"/>
                </a:lnTo>
                <a:lnTo>
                  <a:pt x="248682" y="203011"/>
                </a:lnTo>
                <a:lnTo>
                  <a:pt x="251732" y="198437"/>
                </a:lnTo>
                <a:lnTo>
                  <a:pt x="251732" y="190045"/>
                </a:lnTo>
                <a:lnTo>
                  <a:pt x="234977" y="18546"/>
                </a:lnTo>
                <a:lnTo>
                  <a:pt x="231927" y="9408"/>
                </a:lnTo>
                <a:lnTo>
                  <a:pt x="229630" y="7879"/>
                </a:lnTo>
                <a:lnTo>
                  <a:pt x="223543" y="6350"/>
                </a:lnTo>
                <a:lnTo>
                  <a:pt x="18549" y="124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9" name="Freeform 3"/>
          <p:cNvSpPr/>
          <p:nvPr/>
        </p:nvSpPr>
        <p:spPr>
          <a:xfrm>
            <a:off x="2186332" y="4773853"/>
            <a:ext cx="37086" cy="320640"/>
          </a:xfrm>
          <a:custGeom>
            <a:avLst/>
            <a:gdLst>
              <a:gd name="connsiteX0" fmla="*/ 30736 w 37086"/>
              <a:gd name="connsiteY0" fmla="*/ 314290 h 320640"/>
              <a:gd name="connsiteX1" fmla="*/ 27686 w 37086"/>
              <a:gd name="connsiteY1" fmla="*/ 312773 h 320640"/>
              <a:gd name="connsiteX2" fmla="*/ 26920 w 37086"/>
              <a:gd name="connsiteY2" fmla="*/ 309714 h 320640"/>
              <a:gd name="connsiteX3" fmla="*/ 24636 w 37086"/>
              <a:gd name="connsiteY3" fmla="*/ 305910 h 320640"/>
              <a:gd name="connsiteX4" fmla="*/ 23118 w 37086"/>
              <a:gd name="connsiteY4" fmla="*/ 295231 h 320640"/>
              <a:gd name="connsiteX5" fmla="*/ 21586 w 37086"/>
              <a:gd name="connsiteY5" fmla="*/ 282277 h 320640"/>
              <a:gd name="connsiteX6" fmla="*/ 20068 w 37086"/>
              <a:gd name="connsiteY6" fmla="*/ 248736 h 320640"/>
              <a:gd name="connsiteX7" fmla="*/ 17018 w 37086"/>
              <a:gd name="connsiteY7" fmla="*/ 205299 h 320640"/>
              <a:gd name="connsiteX8" fmla="*/ 17018 w 37086"/>
              <a:gd name="connsiteY8" fmla="*/ 157274 h 320640"/>
              <a:gd name="connsiteX9" fmla="*/ 11684 w 37086"/>
              <a:gd name="connsiteY9" fmla="*/ 110778 h 320640"/>
              <a:gd name="connsiteX10" fmla="*/ 9400 w 37086"/>
              <a:gd name="connsiteY10" fmla="*/ 68857 h 320640"/>
              <a:gd name="connsiteX11" fmla="*/ 6350 w 37086"/>
              <a:gd name="connsiteY11" fmla="*/ 38374 h 320640"/>
              <a:gd name="connsiteX12" fmla="*/ 6350 w 37086"/>
              <a:gd name="connsiteY12" fmla="*/ 14741 h 320640"/>
              <a:gd name="connsiteX13" fmla="*/ 8634 w 37086"/>
              <a:gd name="connsiteY13" fmla="*/ 8637 h 320640"/>
              <a:gd name="connsiteX14" fmla="*/ 13202 w 37086"/>
              <a:gd name="connsiteY14" fmla="*/ 6350 h 320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7086" h="320640">
                <a:moveTo>
                  <a:pt x="30736" y="314290"/>
                </a:moveTo>
                <a:lnTo>
                  <a:pt x="27686" y="312773"/>
                </a:lnTo>
                <a:lnTo>
                  <a:pt x="26920" y="309714"/>
                </a:lnTo>
                <a:lnTo>
                  <a:pt x="24636" y="305910"/>
                </a:lnTo>
                <a:lnTo>
                  <a:pt x="23118" y="295231"/>
                </a:lnTo>
                <a:lnTo>
                  <a:pt x="21586" y="282277"/>
                </a:lnTo>
                <a:lnTo>
                  <a:pt x="20068" y="248736"/>
                </a:lnTo>
                <a:lnTo>
                  <a:pt x="17018" y="205299"/>
                </a:lnTo>
                <a:lnTo>
                  <a:pt x="17018" y="157274"/>
                </a:lnTo>
                <a:lnTo>
                  <a:pt x="11684" y="110778"/>
                </a:lnTo>
                <a:lnTo>
                  <a:pt x="9400" y="68857"/>
                </a:lnTo>
                <a:lnTo>
                  <a:pt x="6350" y="38374"/>
                </a:lnTo>
                <a:lnTo>
                  <a:pt x="6350" y="14741"/>
                </a:lnTo>
                <a:lnTo>
                  <a:pt x="8634" y="8637"/>
                </a:lnTo>
                <a:lnTo>
                  <a:pt x="1320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0" name="Freeform 3"/>
          <p:cNvSpPr/>
          <p:nvPr/>
        </p:nvSpPr>
        <p:spPr>
          <a:xfrm>
            <a:off x="2150512" y="4782244"/>
            <a:ext cx="29468" cy="312248"/>
          </a:xfrm>
          <a:custGeom>
            <a:avLst/>
            <a:gdLst>
              <a:gd name="connsiteX0" fmla="*/ 6350 w 29468"/>
              <a:gd name="connsiteY0" fmla="*/ 6350 h 312248"/>
              <a:gd name="connsiteX1" fmla="*/ 23118 w 29468"/>
              <a:gd name="connsiteY1" fmla="*/ 305898 h 312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468" h="312248">
                <a:moveTo>
                  <a:pt x="6350" y="6350"/>
                </a:moveTo>
                <a:lnTo>
                  <a:pt x="23118" y="3058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1" name="Freeform 3"/>
          <p:cNvSpPr/>
          <p:nvPr/>
        </p:nvSpPr>
        <p:spPr>
          <a:xfrm>
            <a:off x="2084971" y="4825694"/>
            <a:ext cx="52336" cy="63758"/>
          </a:xfrm>
          <a:custGeom>
            <a:avLst/>
            <a:gdLst>
              <a:gd name="connsiteX0" fmla="*/ 6350 w 52336"/>
              <a:gd name="connsiteY0" fmla="*/ 42937 h 63758"/>
              <a:gd name="connsiteX1" fmla="*/ 45986 w 52336"/>
              <a:gd name="connsiteY1" fmla="*/ 6350 h 63758"/>
              <a:gd name="connsiteX2" fmla="*/ 45986 w 52336"/>
              <a:gd name="connsiteY2" fmla="*/ 23879 h 63758"/>
              <a:gd name="connsiteX3" fmla="*/ 6350 w 52336"/>
              <a:gd name="connsiteY3" fmla="*/ 57408 h 63758"/>
              <a:gd name="connsiteX4" fmla="*/ 6350 w 52336"/>
              <a:gd name="connsiteY4" fmla="*/ 42937 h 63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36" h="63758">
                <a:moveTo>
                  <a:pt x="6350" y="42937"/>
                </a:moveTo>
                <a:lnTo>
                  <a:pt x="45986" y="6350"/>
                </a:lnTo>
                <a:lnTo>
                  <a:pt x="45986" y="23879"/>
                </a:lnTo>
                <a:lnTo>
                  <a:pt x="6350" y="57408"/>
                </a:lnTo>
                <a:lnTo>
                  <a:pt x="6350" y="42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2" name="Freeform 3"/>
          <p:cNvSpPr/>
          <p:nvPr/>
        </p:nvSpPr>
        <p:spPr>
          <a:xfrm>
            <a:off x="2509710" y="5075271"/>
            <a:ext cx="73157" cy="27440"/>
          </a:xfrm>
          <a:custGeom>
            <a:avLst/>
            <a:gdLst>
              <a:gd name="connsiteX0" fmla="*/ 0 w 73157"/>
              <a:gd name="connsiteY0" fmla="*/ 13720 h 27440"/>
              <a:gd name="connsiteX1" fmla="*/ 73157 w 73157"/>
              <a:gd name="connsiteY1" fmla="*/ 13720 h 27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157" h="27440">
                <a:moveTo>
                  <a:pt x="0" y="13720"/>
                </a:moveTo>
                <a:lnTo>
                  <a:pt x="73157" y="13720"/>
                </a:lnTo>
              </a:path>
            </a:pathLst>
          </a:custGeom>
          <a:ln w="127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3" name="Freeform 3"/>
          <p:cNvSpPr/>
          <p:nvPr/>
        </p:nvSpPr>
        <p:spPr>
          <a:xfrm>
            <a:off x="2503350" y="5068904"/>
            <a:ext cx="85859" cy="40137"/>
          </a:xfrm>
          <a:custGeom>
            <a:avLst/>
            <a:gdLst>
              <a:gd name="connsiteX0" fmla="*/ 6350 w 85859"/>
              <a:gd name="connsiteY0" fmla="*/ 25408 h 40137"/>
              <a:gd name="connsiteX1" fmla="*/ 79509 w 85859"/>
              <a:gd name="connsiteY1" fmla="*/ 6350 h 40137"/>
              <a:gd name="connsiteX2" fmla="*/ 79509 w 85859"/>
              <a:gd name="connsiteY2" fmla="*/ 16258 h 40137"/>
              <a:gd name="connsiteX3" fmla="*/ 6350 w 85859"/>
              <a:gd name="connsiteY3" fmla="*/ 33787 h 40137"/>
              <a:gd name="connsiteX4" fmla="*/ 6350 w 85859"/>
              <a:gd name="connsiteY4" fmla="*/ 25408 h 40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59" h="40137">
                <a:moveTo>
                  <a:pt x="6350" y="25408"/>
                </a:moveTo>
                <a:lnTo>
                  <a:pt x="79509" y="6350"/>
                </a:lnTo>
                <a:lnTo>
                  <a:pt x="79509" y="16258"/>
                </a:lnTo>
                <a:lnTo>
                  <a:pt x="6350" y="33787"/>
                </a:lnTo>
                <a:lnTo>
                  <a:pt x="6350" y="254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4" name="Freeform 3"/>
          <p:cNvSpPr/>
          <p:nvPr/>
        </p:nvSpPr>
        <p:spPr>
          <a:xfrm>
            <a:off x="2238425" y="4809313"/>
            <a:ext cx="229379" cy="213427"/>
          </a:xfrm>
          <a:custGeom>
            <a:avLst/>
            <a:gdLst>
              <a:gd name="connsiteX0" fmla="*/ 0 w 229379"/>
              <a:gd name="connsiteY0" fmla="*/ 5335 h 213427"/>
              <a:gd name="connsiteX1" fmla="*/ 3048 w 229379"/>
              <a:gd name="connsiteY1" fmla="*/ 43447 h 213427"/>
              <a:gd name="connsiteX2" fmla="*/ 6096 w 229379"/>
              <a:gd name="connsiteY2" fmla="*/ 112049 h 213427"/>
              <a:gd name="connsiteX3" fmla="*/ 9144 w 229379"/>
              <a:gd name="connsiteY3" fmla="*/ 179889 h 213427"/>
              <a:gd name="connsiteX4" fmla="*/ 13716 w 229379"/>
              <a:gd name="connsiteY4" fmla="*/ 213427 h 213427"/>
              <a:gd name="connsiteX5" fmla="*/ 22861 w 229379"/>
              <a:gd name="connsiteY5" fmla="*/ 211903 h 213427"/>
              <a:gd name="connsiteX6" fmla="*/ 215662 w 229379"/>
              <a:gd name="connsiteY6" fmla="*/ 181413 h 213427"/>
              <a:gd name="connsiteX7" fmla="*/ 224044 w 229379"/>
              <a:gd name="connsiteY7" fmla="*/ 179889 h 213427"/>
              <a:gd name="connsiteX8" fmla="*/ 229379 w 229379"/>
              <a:gd name="connsiteY8" fmla="*/ 169979 h 213427"/>
              <a:gd name="connsiteX9" fmla="*/ 215662 w 229379"/>
              <a:gd name="connsiteY9" fmla="*/ 12958 h 213427"/>
              <a:gd name="connsiteX10" fmla="*/ 211089 w 229379"/>
              <a:gd name="connsiteY10" fmla="*/ 1524 h 213427"/>
              <a:gd name="connsiteX11" fmla="*/ 201945 w 229379"/>
              <a:gd name="connsiteY11" fmla="*/ 0 h 213427"/>
              <a:gd name="connsiteX12" fmla="*/ 0 w 229379"/>
              <a:gd name="connsiteY12" fmla="*/ 5335 h 213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29379" h="213427">
                <a:moveTo>
                  <a:pt x="0" y="5335"/>
                </a:moveTo>
                <a:lnTo>
                  <a:pt x="3048" y="43447"/>
                </a:lnTo>
                <a:lnTo>
                  <a:pt x="6096" y="112049"/>
                </a:lnTo>
                <a:lnTo>
                  <a:pt x="9144" y="179889"/>
                </a:lnTo>
                <a:lnTo>
                  <a:pt x="13716" y="213427"/>
                </a:lnTo>
                <a:lnTo>
                  <a:pt x="22861" y="211903"/>
                </a:lnTo>
                <a:lnTo>
                  <a:pt x="215662" y="181413"/>
                </a:lnTo>
                <a:lnTo>
                  <a:pt x="224044" y="179889"/>
                </a:lnTo>
                <a:lnTo>
                  <a:pt x="229379" y="169979"/>
                </a:lnTo>
                <a:lnTo>
                  <a:pt x="215662" y="12958"/>
                </a:lnTo>
                <a:lnTo>
                  <a:pt x="211089" y="1524"/>
                </a:lnTo>
                <a:lnTo>
                  <a:pt x="201945" y="0"/>
                </a:lnTo>
                <a:lnTo>
                  <a:pt x="0" y="5335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5" name="Freeform 3"/>
          <p:cNvSpPr/>
          <p:nvPr/>
        </p:nvSpPr>
        <p:spPr>
          <a:xfrm>
            <a:off x="2232069" y="4802943"/>
            <a:ext cx="242081" cy="226124"/>
          </a:xfrm>
          <a:custGeom>
            <a:avLst/>
            <a:gdLst>
              <a:gd name="connsiteX0" fmla="*/ 6350 w 242081"/>
              <a:gd name="connsiteY0" fmla="*/ 11683 h 226124"/>
              <a:gd name="connsiteX1" fmla="*/ 9400 w 242081"/>
              <a:gd name="connsiteY1" fmla="*/ 49800 h 226124"/>
              <a:gd name="connsiteX2" fmla="*/ 12450 w 242081"/>
              <a:gd name="connsiteY2" fmla="*/ 118402 h 226124"/>
              <a:gd name="connsiteX3" fmla="*/ 15486 w 242081"/>
              <a:gd name="connsiteY3" fmla="*/ 186245 h 226124"/>
              <a:gd name="connsiteX4" fmla="*/ 20068 w 242081"/>
              <a:gd name="connsiteY4" fmla="*/ 219774 h 226124"/>
              <a:gd name="connsiteX5" fmla="*/ 29205 w 242081"/>
              <a:gd name="connsiteY5" fmla="*/ 218258 h 226124"/>
              <a:gd name="connsiteX6" fmla="*/ 222012 w 242081"/>
              <a:gd name="connsiteY6" fmla="*/ 187761 h 226124"/>
              <a:gd name="connsiteX7" fmla="*/ 230397 w 242081"/>
              <a:gd name="connsiteY7" fmla="*/ 186245 h 226124"/>
              <a:gd name="connsiteX8" fmla="*/ 235731 w 242081"/>
              <a:gd name="connsiteY8" fmla="*/ 176336 h 226124"/>
              <a:gd name="connsiteX9" fmla="*/ 222012 w 242081"/>
              <a:gd name="connsiteY9" fmla="*/ 19317 h 226124"/>
              <a:gd name="connsiteX10" fmla="*/ 217431 w 242081"/>
              <a:gd name="connsiteY10" fmla="*/ 7879 h 226124"/>
              <a:gd name="connsiteX11" fmla="*/ 208294 w 242081"/>
              <a:gd name="connsiteY11" fmla="*/ 6350 h 226124"/>
              <a:gd name="connsiteX12" fmla="*/ 6350 w 242081"/>
              <a:gd name="connsiteY12" fmla="*/ 11683 h 226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2081" h="226124">
                <a:moveTo>
                  <a:pt x="6350" y="11683"/>
                </a:moveTo>
                <a:lnTo>
                  <a:pt x="9400" y="49800"/>
                </a:lnTo>
                <a:lnTo>
                  <a:pt x="12450" y="118402"/>
                </a:lnTo>
                <a:lnTo>
                  <a:pt x="15486" y="186245"/>
                </a:lnTo>
                <a:lnTo>
                  <a:pt x="20068" y="219774"/>
                </a:lnTo>
                <a:lnTo>
                  <a:pt x="29205" y="218258"/>
                </a:lnTo>
                <a:lnTo>
                  <a:pt x="222012" y="187761"/>
                </a:lnTo>
                <a:lnTo>
                  <a:pt x="230397" y="186245"/>
                </a:lnTo>
                <a:lnTo>
                  <a:pt x="235731" y="176336"/>
                </a:lnTo>
                <a:lnTo>
                  <a:pt x="222012" y="19317"/>
                </a:lnTo>
                <a:lnTo>
                  <a:pt x="217431" y="7879"/>
                </a:lnTo>
                <a:lnTo>
                  <a:pt x="208294" y="6350"/>
                </a:lnTo>
                <a:lnTo>
                  <a:pt x="6350" y="116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6" name="Freeform 3"/>
          <p:cNvSpPr/>
          <p:nvPr/>
        </p:nvSpPr>
        <p:spPr>
          <a:xfrm>
            <a:off x="2679664" y="5172969"/>
            <a:ext cx="167652" cy="126533"/>
          </a:xfrm>
          <a:custGeom>
            <a:avLst/>
            <a:gdLst>
              <a:gd name="connsiteX0" fmla="*/ 167652 w 167652"/>
              <a:gd name="connsiteY0" fmla="*/ 123484 h 126533"/>
              <a:gd name="connsiteX1" fmla="*/ 153173 w 167652"/>
              <a:gd name="connsiteY1" fmla="*/ 126533 h 126533"/>
              <a:gd name="connsiteX2" fmla="*/ 137932 w 167652"/>
              <a:gd name="connsiteY2" fmla="*/ 126533 h 126533"/>
              <a:gd name="connsiteX3" fmla="*/ 122691 w 167652"/>
              <a:gd name="connsiteY3" fmla="*/ 125009 h 126533"/>
              <a:gd name="connsiteX4" fmla="*/ 110498 w 167652"/>
              <a:gd name="connsiteY4" fmla="*/ 121960 h 126533"/>
              <a:gd name="connsiteX5" fmla="*/ 101353 w 167652"/>
              <a:gd name="connsiteY5" fmla="*/ 117386 h 126533"/>
              <a:gd name="connsiteX6" fmla="*/ 98305 w 167652"/>
              <a:gd name="connsiteY6" fmla="*/ 112050 h 126533"/>
              <a:gd name="connsiteX7" fmla="*/ 101353 w 167652"/>
              <a:gd name="connsiteY7" fmla="*/ 107477 h 126533"/>
              <a:gd name="connsiteX8" fmla="*/ 110498 w 167652"/>
              <a:gd name="connsiteY8" fmla="*/ 102904 h 126533"/>
              <a:gd name="connsiteX9" fmla="*/ 122691 w 167652"/>
              <a:gd name="connsiteY9" fmla="*/ 99854 h 126533"/>
              <a:gd name="connsiteX10" fmla="*/ 136408 w 167652"/>
              <a:gd name="connsiteY10" fmla="*/ 96043 h 126533"/>
              <a:gd name="connsiteX11" fmla="*/ 145552 w 167652"/>
              <a:gd name="connsiteY11" fmla="*/ 89945 h 126533"/>
              <a:gd name="connsiteX12" fmla="*/ 150125 w 167652"/>
              <a:gd name="connsiteY12" fmla="*/ 84609 h 126533"/>
              <a:gd name="connsiteX13" fmla="*/ 148601 w 167652"/>
              <a:gd name="connsiteY13" fmla="*/ 78511 h 126533"/>
              <a:gd name="connsiteX14" fmla="*/ 142504 w 167652"/>
              <a:gd name="connsiteY14" fmla="*/ 70889 h 126533"/>
              <a:gd name="connsiteX15" fmla="*/ 133360 w 167652"/>
              <a:gd name="connsiteY15" fmla="*/ 67078 h 126533"/>
              <a:gd name="connsiteX16" fmla="*/ 113546 w 167652"/>
              <a:gd name="connsiteY16" fmla="*/ 60979 h 126533"/>
              <a:gd name="connsiteX17" fmla="*/ 96781 w 167652"/>
              <a:gd name="connsiteY17" fmla="*/ 56406 h 126533"/>
              <a:gd name="connsiteX18" fmla="*/ 89160 w 167652"/>
              <a:gd name="connsiteY18" fmla="*/ 48021 h 126533"/>
              <a:gd name="connsiteX19" fmla="*/ 83064 w 167652"/>
              <a:gd name="connsiteY19" fmla="*/ 40399 h 126533"/>
              <a:gd name="connsiteX20" fmla="*/ 86112 w 167652"/>
              <a:gd name="connsiteY20" fmla="*/ 33539 h 126533"/>
              <a:gd name="connsiteX21" fmla="*/ 92208 w 167652"/>
              <a:gd name="connsiteY21" fmla="*/ 24392 h 126533"/>
              <a:gd name="connsiteX22" fmla="*/ 99829 w 167652"/>
              <a:gd name="connsiteY22" fmla="*/ 21342 h 126533"/>
              <a:gd name="connsiteX23" fmla="*/ 104401 w 167652"/>
              <a:gd name="connsiteY23" fmla="*/ 16007 h 126533"/>
              <a:gd name="connsiteX24" fmla="*/ 104401 w 167652"/>
              <a:gd name="connsiteY24" fmla="*/ 11433 h 126533"/>
              <a:gd name="connsiteX25" fmla="*/ 98305 w 167652"/>
              <a:gd name="connsiteY25" fmla="*/ 6098 h 126533"/>
              <a:gd name="connsiteX26" fmla="*/ 90684 w 167652"/>
              <a:gd name="connsiteY26" fmla="*/ 3049 h 126533"/>
              <a:gd name="connsiteX27" fmla="*/ 75443 w 167652"/>
              <a:gd name="connsiteY27" fmla="*/ 0 h 126533"/>
              <a:gd name="connsiteX28" fmla="*/ 57916 w 167652"/>
              <a:gd name="connsiteY28" fmla="*/ 0 h 126533"/>
              <a:gd name="connsiteX29" fmla="*/ 41913 w 167652"/>
              <a:gd name="connsiteY29" fmla="*/ 1524 h 126533"/>
              <a:gd name="connsiteX30" fmla="*/ 23623 w 167652"/>
              <a:gd name="connsiteY30" fmla="*/ 3049 h 126533"/>
              <a:gd name="connsiteX31" fmla="*/ 10668 w 167652"/>
              <a:gd name="connsiteY31" fmla="*/ 6098 h 126533"/>
              <a:gd name="connsiteX32" fmla="*/ 0 w 167652"/>
              <a:gd name="connsiteY32" fmla="*/ 11433 h 126533"/>
              <a:gd name="connsiteX33" fmla="*/ 167652 w 167652"/>
              <a:gd name="connsiteY33" fmla="*/ 123484 h 1265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167652" h="126533">
                <a:moveTo>
                  <a:pt x="167652" y="123484"/>
                </a:moveTo>
                <a:lnTo>
                  <a:pt x="153173" y="126533"/>
                </a:lnTo>
                <a:lnTo>
                  <a:pt x="137932" y="126533"/>
                </a:lnTo>
                <a:lnTo>
                  <a:pt x="122691" y="125009"/>
                </a:lnTo>
                <a:lnTo>
                  <a:pt x="110498" y="121960"/>
                </a:lnTo>
                <a:lnTo>
                  <a:pt x="101353" y="117386"/>
                </a:lnTo>
                <a:lnTo>
                  <a:pt x="98305" y="112050"/>
                </a:lnTo>
                <a:lnTo>
                  <a:pt x="101353" y="107477"/>
                </a:lnTo>
                <a:lnTo>
                  <a:pt x="110498" y="102904"/>
                </a:lnTo>
                <a:lnTo>
                  <a:pt x="122691" y="99854"/>
                </a:lnTo>
                <a:lnTo>
                  <a:pt x="136408" y="96043"/>
                </a:lnTo>
                <a:lnTo>
                  <a:pt x="145552" y="89945"/>
                </a:lnTo>
                <a:lnTo>
                  <a:pt x="150125" y="84609"/>
                </a:lnTo>
                <a:lnTo>
                  <a:pt x="148601" y="78511"/>
                </a:lnTo>
                <a:lnTo>
                  <a:pt x="142504" y="70889"/>
                </a:lnTo>
                <a:lnTo>
                  <a:pt x="133360" y="67078"/>
                </a:lnTo>
                <a:lnTo>
                  <a:pt x="113546" y="60979"/>
                </a:lnTo>
                <a:lnTo>
                  <a:pt x="96781" y="56406"/>
                </a:lnTo>
                <a:lnTo>
                  <a:pt x="89160" y="48021"/>
                </a:lnTo>
                <a:lnTo>
                  <a:pt x="83064" y="40399"/>
                </a:lnTo>
                <a:lnTo>
                  <a:pt x="86112" y="33539"/>
                </a:lnTo>
                <a:lnTo>
                  <a:pt x="92208" y="24392"/>
                </a:lnTo>
                <a:lnTo>
                  <a:pt x="99829" y="21342"/>
                </a:lnTo>
                <a:lnTo>
                  <a:pt x="104401" y="16007"/>
                </a:lnTo>
                <a:lnTo>
                  <a:pt x="104401" y="11433"/>
                </a:lnTo>
                <a:lnTo>
                  <a:pt x="98305" y="6098"/>
                </a:lnTo>
                <a:lnTo>
                  <a:pt x="90684" y="3049"/>
                </a:lnTo>
                <a:lnTo>
                  <a:pt x="75443" y="0"/>
                </a:lnTo>
                <a:lnTo>
                  <a:pt x="57916" y="0"/>
                </a:lnTo>
                <a:lnTo>
                  <a:pt x="41913" y="1524"/>
                </a:lnTo>
                <a:lnTo>
                  <a:pt x="23623" y="3049"/>
                </a:lnTo>
                <a:lnTo>
                  <a:pt x="10668" y="6098"/>
                </a:lnTo>
                <a:lnTo>
                  <a:pt x="0" y="11433"/>
                </a:lnTo>
                <a:lnTo>
                  <a:pt x="167652" y="123484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7" name="Freeform 3"/>
          <p:cNvSpPr/>
          <p:nvPr/>
        </p:nvSpPr>
        <p:spPr>
          <a:xfrm>
            <a:off x="2673305" y="5166604"/>
            <a:ext cx="180343" cy="139225"/>
          </a:xfrm>
          <a:custGeom>
            <a:avLst/>
            <a:gdLst>
              <a:gd name="connsiteX0" fmla="*/ 173993 w 180343"/>
              <a:gd name="connsiteY0" fmla="*/ 129829 h 139225"/>
              <a:gd name="connsiteX1" fmla="*/ 159522 w 180343"/>
              <a:gd name="connsiteY1" fmla="*/ 132874 h 139225"/>
              <a:gd name="connsiteX2" fmla="*/ 144285 w 180343"/>
              <a:gd name="connsiteY2" fmla="*/ 132874 h 139225"/>
              <a:gd name="connsiteX3" fmla="*/ 129035 w 180343"/>
              <a:gd name="connsiteY3" fmla="*/ 131358 h 139225"/>
              <a:gd name="connsiteX4" fmla="*/ 116849 w 180343"/>
              <a:gd name="connsiteY4" fmla="*/ 128312 h 139225"/>
              <a:gd name="connsiteX5" fmla="*/ 107699 w 180343"/>
              <a:gd name="connsiteY5" fmla="*/ 123737 h 139225"/>
              <a:gd name="connsiteX6" fmla="*/ 104649 w 180343"/>
              <a:gd name="connsiteY6" fmla="*/ 118403 h 139225"/>
              <a:gd name="connsiteX7" fmla="*/ 107699 w 180343"/>
              <a:gd name="connsiteY7" fmla="*/ 113828 h 139225"/>
              <a:gd name="connsiteX8" fmla="*/ 116849 w 180343"/>
              <a:gd name="connsiteY8" fmla="*/ 109253 h 139225"/>
              <a:gd name="connsiteX9" fmla="*/ 129035 w 180343"/>
              <a:gd name="connsiteY9" fmla="*/ 106207 h 139225"/>
              <a:gd name="connsiteX10" fmla="*/ 142753 w 180343"/>
              <a:gd name="connsiteY10" fmla="*/ 102390 h 139225"/>
              <a:gd name="connsiteX11" fmla="*/ 151903 w 180343"/>
              <a:gd name="connsiteY11" fmla="*/ 96298 h 139225"/>
              <a:gd name="connsiteX12" fmla="*/ 156472 w 180343"/>
              <a:gd name="connsiteY12" fmla="*/ 90952 h 139225"/>
              <a:gd name="connsiteX13" fmla="*/ 154953 w 180343"/>
              <a:gd name="connsiteY13" fmla="*/ 84860 h 139225"/>
              <a:gd name="connsiteX14" fmla="*/ 148853 w 180343"/>
              <a:gd name="connsiteY14" fmla="*/ 77239 h 139225"/>
              <a:gd name="connsiteX15" fmla="*/ 139704 w 180343"/>
              <a:gd name="connsiteY15" fmla="*/ 73423 h 139225"/>
              <a:gd name="connsiteX16" fmla="*/ 119898 w 180343"/>
              <a:gd name="connsiteY16" fmla="*/ 67331 h 139225"/>
              <a:gd name="connsiteX17" fmla="*/ 103130 w 180343"/>
              <a:gd name="connsiteY17" fmla="*/ 62755 h 139225"/>
              <a:gd name="connsiteX18" fmla="*/ 95512 w 180343"/>
              <a:gd name="connsiteY18" fmla="*/ 54364 h 139225"/>
              <a:gd name="connsiteX19" fmla="*/ 89412 w 180343"/>
              <a:gd name="connsiteY19" fmla="*/ 46742 h 139225"/>
              <a:gd name="connsiteX20" fmla="*/ 92462 w 180343"/>
              <a:gd name="connsiteY20" fmla="*/ 39880 h 139225"/>
              <a:gd name="connsiteX21" fmla="*/ 98562 w 180343"/>
              <a:gd name="connsiteY21" fmla="*/ 30742 h 139225"/>
              <a:gd name="connsiteX22" fmla="*/ 106180 w 180343"/>
              <a:gd name="connsiteY22" fmla="*/ 27696 h 139225"/>
              <a:gd name="connsiteX23" fmla="*/ 110749 w 180343"/>
              <a:gd name="connsiteY23" fmla="*/ 22350 h 139225"/>
              <a:gd name="connsiteX24" fmla="*/ 110749 w 180343"/>
              <a:gd name="connsiteY24" fmla="*/ 17775 h 139225"/>
              <a:gd name="connsiteX25" fmla="*/ 104649 w 180343"/>
              <a:gd name="connsiteY25" fmla="*/ 12441 h 139225"/>
              <a:gd name="connsiteX26" fmla="*/ 97030 w 180343"/>
              <a:gd name="connsiteY26" fmla="*/ 9395 h 139225"/>
              <a:gd name="connsiteX27" fmla="*/ 81794 w 180343"/>
              <a:gd name="connsiteY27" fmla="*/ 6350 h 139225"/>
              <a:gd name="connsiteX28" fmla="*/ 64260 w 180343"/>
              <a:gd name="connsiteY28" fmla="*/ 6350 h 139225"/>
              <a:gd name="connsiteX29" fmla="*/ 48257 w 180343"/>
              <a:gd name="connsiteY29" fmla="*/ 7866 h 139225"/>
              <a:gd name="connsiteX30" fmla="*/ 29970 w 180343"/>
              <a:gd name="connsiteY30" fmla="*/ 9395 h 139225"/>
              <a:gd name="connsiteX31" fmla="*/ 17018 w 180343"/>
              <a:gd name="connsiteY31" fmla="*/ 12441 h 139225"/>
              <a:gd name="connsiteX32" fmla="*/ 6350 w 180343"/>
              <a:gd name="connsiteY32" fmla="*/ 17775 h 139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80343" h="139225">
                <a:moveTo>
                  <a:pt x="173993" y="129829"/>
                </a:moveTo>
                <a:lnTo>
                  <a:pt x="159522" y="132874"/>
                </a:lnTo>
                <a:lnTo>
                  <a:pt x="144285" y="132874"/>
                </a:lnTo>
                <a:lnTo>
                  <a:pt x="129035" y="131358"/>
                </a:lnTo>
                <a:lnTo>
                  <a:pt x="116849" y="128312"/>
                </a:lnTo>
                <a:lnTo>
                  <a:pt x="107699" y="123737"/>
                </a:lnTo>
                <a:lnTo>
                  <a:pt x="104649" y="118403"/>
                </a:lnTo>
                <a:lnTo>
                  <a:pt x="107699" y="113828"/>
                </a:lnTo>
                <a:lnTo>
                  <a:pt x="116849" y="109253"/>
                </a:lnTo>
                <a:lnTo>
                  <a:pt x="129035" y="106207"/>
                </a:lnTo>
                <a:lnTo>
                  <a:pt x="142753" y="102390"/>
                </a:lnTo>
                <a:lnTo>
                  <a:pt x="151903" y="96298"/>
                </a:lnTo>
                <a:lnTo>
                  <a:pt x="156472" y="90952"/>
                </a:lnTo>
                <a:lnTo>
                  <a:pt x="154953" y="84860"/>
                </a:lnTo>
                <a:lnTo>
                  <a:pt x="148853" y="77239"/>
                </a:lnTo>
                <a:lnTo>
                  <a:pt x="139704" y="73423"/>
                </a:lnTo>
                <a:lnTo>
                  <a:pt x="119898" y="67331"/>
                </a:lnTo>
                <a:lnTo>
                  <a:pt x="103130" y="62755"/>
                </a:lnTo>
                <a:lnTo>
                  <a:pt x="95512" y="54364"/>
                </a:lnTo>
                <a:lnTo>
                  <a:pt x="89412" y="46742"/>
                </a:lnTo>
                <a:lnTo>
                  <a:pt x="92462" y="39880"/>
                </a:lnTo>
                <a:lnTo>
                  <a:pt x="98562" y="30742"/>
                </a:lnTo>
                <a:lnTo>
                  <a:pt x="106180" y="27696"/>
                </a:lnTo>
                <a:lnTo>
                  <a:pt x="110749" y="22350"/>
                </a:lnTo>
                <a:lnTo>
                  <a:pt x="110749" y="17775"/>
                </a:lnTo>
                <a:lnTo>
                  <a:pt x="104649" y="12441"/>
                </a:lnTo>
                <a:lnTo>
                  <a:pt x="97030" y="9395"/>
                </a:lnTo>
                <a:lnTo>
                  <a:pt x="81794" y="6350"/>
                </a:lnTo>
                <a:lnTo>
                  <a:pt x="64260" y="6350"/>
                </a:lnTo>
                <a:lnTo>
                  <a:pt x="48257" y="7866"/>
                </a:lnTo>
                <a:lnTo>
                  <a:pt x="29970" y="9395"/>
                </a:lnTo>
                <a:lnTo>
                  <a:pt x="17018" y="12441"/>
                </a:lnTo>
                <a:lnTo>
                  <a:pt x="6350" y="177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8" name="Freeform 3"/>
          <p:cNvSpPr/>
          <p:nvPr/>
        </p:nvSpPr>
        <p:spPr>
          <a:xfrm>
            <a:off x="2195002" y="5162363"/>
            <a:ext cx="563162" cy="238587"/>
          </a:xfrm>
          <a:custGeom>
            <a:avLst/>
            <a:gdLst>
              <a:gd name="connsiteX0" fmla="*/ 0 w 563162"/>
              <a:gd name="connsiteY0" fmla="*/ 137206 h 238587"/>
              <a:gd name="connsiteX1" fmla="*/ 78492 w 563162"/>
              <a:gd name="connsiteY1" fmla="*/ 233252 h 238587"/>
              <a:gd name="connsiteX2" fmla="*/ 84588 w 563162"/>
              <a:gd name="connsiteY2" fmla="*/ 237063 h 238587"/>
              <a:gd name="connsiteX3" fmla="*/ 95257 w 563162"/>
              <a:gd name="connsiteY3" fmla="*/ 238587 h 238587"/>
              <a:gd name="connsiteX4" fmla="*/ 102878 w 563162"/>
              <a:gd name="connsiteY4" fmla="*/ 236300 h 238587"/>
              <a:gd name="connsiteX5" fmla="*/ 555542 w 563162"/>
              <a:gd name="connsiteY5" fmla="*/ 92995 h 238587"/>
              <a:gd name="connsiteX6" fmla="*/ 560114 w 563162"/>
              <a:gd name="connsiteY6" fmla="*/ 87659 h 238587"/>
              <a:gd name="connsiteX7" fmla="*/ 563162 w 563162"/>
              <a:gd name="connsiteY7" fmla="*/ 78512 h 238587"/>
              <a:gd name="connsiteX8" fmla="*/ 560114 w 563162"/>
              <a:gd name="connsiteY8" fmla="*/ 71652 h 238587"/>
              <a:gd name="connsiteX9" fmla="*/ 555542 w 563162"/>
              <a:gd name="connsiteY9" fmla="*/ 67078 h 238587"/>
              <a:gd name="connsiteX10" fmla="*/ 460284 w 563162"/>
              <a:gd name="connsiteY10" fmla="*/ 0 h 238587"/>
              <a:gd name="connsiteX11" fmla="*/ 18289 w 563162"/>
              <a:gd name="connsiteY11" fmla="*/ 102142 h 238587"/>
              <a:gd name="connsiteX12" fmla="*/ 7620 w 563162"/>
              <a:gd name="connsiteY12" fmla="*/ 109765 h 238587"/>
              <a:gd name="connsiteX13" fmla="*/ 3048 w 563162"/>
              <a:gd name="connsiteY13" fmla="*/ 116625 h 238587"/>
              <a:gd name="connsiteX14" fmla="*/ 0 w 563162"/>
              <a:gd name="connsiteY14" fmla="*/ 127297 h 238587"/>
              <a:gd name="connsiteX15" fmla="*/ 0 w 563162"/>
              <a:gd name="connsiteY15" fmla="*/ 137206 h 238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63162" h="238587">
                <a:moveTo>
                  <a:pt x="0" y="137206"/>
                </a:moveTo>
                <a:lnTo>
                  <a:pt x="78492" y="233252"/>
                </a:lnTo>
                <a:lnTo>
                  <a:pt x="84588" y="237063"/>
                </a:lnTo>
                <a:lnTo>
                  <a:pt x="95257" y="238587"/>
                </a:lnTo>
                <a:lnTo>
                  <a:pt x="102878" y="236300"/>
                </a:lnTo>
                <a:lnTo>
                  <a:pt x="555542" y="92995"/>
                </a:lnTo>
                <a:lnTo>
                  <a:pt x="560114" y="87659"/>
                </a:lnTo>
                <a:lnTo>
                  <a:pt x="563162" y="78512"/>
                </a:lnTo>
                <a:lnTo>
                  <a:pt x="560114" y="71652"/>
                </a:lnTo>
                <a:lnTo>
                  <a:pt x="555542" y="67078"/>
                </a:lnTo>
                <a:lnTo>
                  <a:pt x="460284" y="0"/>
                </a:lnTo>
                <a:lnTo>
                  <a:pt x="18289" y="102142"/>
                </a:lnTo>
                <a:lnTo>
                  <a:pt x="7620" y="109765"/>
                </a:lnTo>
                <a:lnTo>
                  <a:pt x="3048" y="116625"/>
                </a:lnTo>
                <a:lnTo>
                  <a:pt x="0" y="127297"/>
                </a:lnTo>
                <a:lnTo>
                  <a:pt x="0" y="137206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9" name="Freeform 3"/>
          <p:cNvSpPr/>
          <p:nvPr/>
        </p:nvSpPr>
        <p:spPr>
          <a:xfrm>
            <a:off x="2188643" y="5155990"/>
            <a:ext cx="575864" cy="251293"/>
          </a:xfrm>
          <a:custGeom>
            <a:avLst/>
            <a:gdLst>
              <a:gd name="connsiteX0" fmla="*/ 6350 w 575864"/>
              <a:gd name="connsiteY0" fmla="*/ 143556 h 251293"/>
              <a:gd name="connsiteX1" fmla="*/ 84844 w 575864"/>
              <a:gd name="connsiteY1" fmla="*/ 239610 h 251293"/>
              <a:gd name="connsiteX2" fmla="*/ 90931 w 575864"/>
              <a:gd name="connsiteY2" fmla="*/ 243414 h 251293"/>
              <a:gd name="connsiteX3" fmla="*/ 101612 w 575864"/>
              <a:gd name="connsiteY3" fmla="*/ 244943 h 251293"/>
              <a:gd name="connsiteX4" fmla="*/ 109230 w 575864"/>
              <a:gd name="connsiteY4" fmla="*/ 242656 h 251293"/>
              <a:gd name="connsiteX5" fmla="*/ 561882 w 575864"/>
              <a:gd name="connsiteY5" fmla="*/ 99345 h 251293"/>
              <a:gd name="connsiteX6" fmla="*/ 566464 w 575864"/>
              <a:gd name="connsiteY6" fmla="*/ 94012 h 251293"/>
              <a:gd name="connsiteX7" fmla="*/ 569514 w 575864"/>
              <a:gd name="connsiteY7" fmla="*/ 84874 h 251293"/>
              <a:gd name="connsiteX8" fmla="*/ 566464 w 575864"/>
              <a:gd name="connsiteY8" fmla="*/ 78011 h 251293"/>
              <a:gd name="connsiteX9" fmla="*/ 561882 w 575864"/>
              <a:gd name="connsiteY9" fmla="*/ 73436 h 251293"/>
              <a:gd name="connsiteX10" fmla="*/ 466633 w 575864"/>
              <a:gd name="connsiteY10" fmla="*/ 6350 h 251293"/>
              <a:gd name="connsiteX11" fmla="*/ 24636 w 575864"/>
              <a:gd name="connsiteY11" fmla="*/ 108496 h 251293"/>
              <a:gd name="connsiteX12" fmla="*/ 13968 w 575864"/>
              <a:gd name="connsiteY12" fmla="*/ 116117 h 251293"/>
              <a:gd name="connsiteX13" fmla="*/ 9400 w 575864"/>
              <a:gd name="connsiteY13" fmla="*/ 122980 h 251293"/>
              <a:gd name="connsiteX14" fmla="*/ 6350 w 575864"/>
              <a:gd name="connsiteY14" fmla="*/ 133647 h 251293"/>
              <a:gd name="connsiteX15" fmla="*/ 6350 w 575864"/>
              <a:gd name="connsiteY15" fmla="*/ 143556 h 2512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75864" h="251293">
                <a:moveTo>
                  <a:pt x="6350" y="143556"/>
                </a:moveTo>
                <a:lnTo>
                  <a:pt x="84844" y="239610"/>
                </a:lnTo>
                <a:lnTo>
                  <a:pt x="90931" y="243414"/>
                </a:lnTo>
                <a:lnTo>
                  <a:pt x="101612" y="244943"/>
                </a:lnTo>
                <a:lnTo>
                  <a:pt x="109230" y="242656"/>
                </a:lnTo>
                <a:lnTo>
                  <a:pt x="561882" y="99345"/>
                </a:lnTo>
                <a:lnTo>
                  <a:pt x="566464" y="94012"/>
                </a:lnTo>
                <a:lnTo>
                  <a:pt x="569514" y="84874"/>
                </a:lnTo>
                <a:lnTo>
                  <a:pt x="566464" y="78011"/>
                </a:lnTo>
                <a:lnTo>
                  <a:pt x="561882" y="73436"/>
                </a:lnTo>
                <a:lnTo>
                  <a:pt x="466633" y="6350"/>
                </a:lnTo>
                <a:lnTo>
                  <a:pt x="24636" y="108496"/>
                </a:lnTo>
                <a:lnTo>
                  <a:pt x="13968" y="116117"/>
                </a:lnTo>
                <a:lnTo>
                  <a:pt x="9400" y="122980"/>
                </a:lnTo>
                <a:lnTo>
                  <a:pt x="6350" y="133647"/>
                </a:lnTo>
                <a:lnTo>
                  <a:pt x="6350" y="14355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0" name="Freeform 3"/>
          <p:cNvSpPr/>
          <p:nvPr/>
        </p:nvSpPr>
        <p:spPr>
          <a:xfrm>
            <a:off x="2201603" y="5232294"/>
            <a:ext cx="561381" cy="153711"/>
          </a:xfrm>
          <a:custGeom>
            <a:avLst/>
            <a:gdLst>
              <a:gd name="connsiteX0" fmla="*/ 555031 w 561381"/>
              <a:gd name="connsiteY0" fmla="*/ 6350 h 153711"/>
              <a:gd name="connsiteX1" fmla="*/ 545894 w 561381"/>
              <a:gd name="connsiteY1" fmla="*/ 7866 h 153711"/>
              <a:gd name="connsiteX2" fmla="*/ 538263 w 561381"/>
              <a:gd name="connsiteY2" fmla="*/ 8637 h 153711"/>
              <a:gd name="connsiteX3" fmla="*/ 99328 w 561381"/>
              <a:gd name="connsiteY3" fmla="*/ 142787 h 153711"/>
              <a:gd name="connsiteX4" fmla="*/ 93228 w 561381"/>
              <a:gd name="connsiteY4" fmla="*/ 144315 h 153711"/>
              <a:gd name="connsiteX5" fmla="*/ 84078 w 561381"/>
              <a:gd name="connsiteY5" fmla="*/ 147361 h 153711"/>
              <a:gd name="connsiteX6" fmla="*/ 79510 w 561381"/>
              <a:gd name="connsiteY6" fmla="*/ 145845 h 153711"/>
              <a:gd name="connsiteX7" fmla="*/ 76460 w 561381"/>
              <a:gd name="connsiteY7" fmla="*/ 141270 h 153711"/>
              <a:gd name="connsiteX8" fmla="*/ 6350 w 561381"/>
              <a:gd name="connsiteY8" fmla="*/ 38363 h 153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1381" h="153711">
                <a:moveTo>
                  <a:pt x="555031" y="6350"/>
                </a:moveTo>
                <a:lnTo>
                  <a:pt x="545894" y="7866"/>
                </a:lnTo>
                <a:lnTo>
                  <a:pt x="538263" y="8637"/>
                </a:lnTo>
                <a:lnTo>
                  <a:pt x="99328" y="142787"/>
                </a:lnTo>
                <a:lnTo>
                  <a:pt x="93228" y="144315"/>
                </a:lnTo>
                <a:lnTo>
                  <a:pt x="84078" y="147361"/>
                </a:lnTo>
                <a:lnTo>
                  <a:pt x="79510" y="145845"/>
                </a:lnTo>
                <a:lnTo>
                  <a:pt x="76460" y="141270"/>
                </a:lnTo>
                <a:lnTo>
                  <a:pt x="6350" y="383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1" name="Freeform 3"/>
          <p:cNvSpPr/>
          <p:nvPr/>
        </p:nvSpPr>
        <p:spPr>
          <a:xfrm>
            <a:off x="2229039" y="5163690"/>
            <a:ext cx="435645" cy="126273"/>
          </a:xfrm>
          <a:custGeom>
            <a:avLst/>
            <a:gdLst>
              <a:gd name="connsiteX0" fmla="*/ 6350 w 435645"/>
              <a:gd name="connsiteY0" fmla="*/ 100863 h 126273"/>
              <a:gd name="connsiteX1" fmla="*/ 20068 w 435645"/>
              <a:gd name="connsiteY1" fmla="*/ 119923 h 126273"/>
              <a:gd name="connsiteX2" fmla="*/ 120652 w 435645"/>
              <a:gd name="connsiteY2" fmla="*/ 94771 h 126273"/>
              <a:gd name="connsiteX3" fmla="*/ 109983 w 435645"/>
              <a:gd name="connsiteY3" fmla="*/ 81804 h 126273"/>
              <a:gd name="connsiteX4" fmla="*/ 127517 w 435645"/>
              <a:gd name="connsiteY4" fmla="*/ 79516 h 126273"/>
              <a:gd name="connsiteX5" fmla="*/ 139704 w 435645"/>
              <a:gd name="connsiteY5" fmla="*/ 90954 h 126273"/>
              <a:gd name="connsiteX6" fmla="*/ 228101 w 435645"/>
              <a:gd name="connsiteY6" fmla="*/ 67319 h 126273"/>
              <a:gd name="connsiteX7" fmla="*/ 220483 w 435645"/>
              <a:gd name="connsiteY7" fmla="*/ 57411 h 126273"/>
              <a:gd name="connsiteX8" fmla="*/ 238782 w 435645"/>
              <a:gd name="connsiteY8" fmla="*/ 54365 h 126273"/>
              <a:gd name="connsiteX9" fmla="*/ 246401 w 435645"/>
              <a:gd name="connsiteY9" fmla="*/ 62757 h 126273"/>
              <a:gd name="connsiteX10" fmla="*/ 306596 w 435645"/>
              <a:gd name="connsiteY10" fmla="*/ 47502 h 126273"/>
              <a:gd name="connsiteX11" fmla="*/ 297459 w 435645"/>
              <a:gd name="connsiteY11" fmla="*/ 36834 h 126273"/>
              <a:gd name="connsiteX12" fmla="*/ 312696 w 435645"/>
              <a:gd name="connsiteY12" fmla="*/ 33789 h 126273"/>
              <a:gd name="connsiteX13" fmla="*/ 320314 w 435645"/>
              <a:gd name="connsiteY13" fmla="*/ 42926 h 126273"/>
              <a:gd name="connsiteX14" fmla="*/ 362235 w 435645"/>
              <a:gd name="connsiteY14" fmla="*/ 33018 h 126273"/>
              <a:gd name="connsiteX15" fmla="*/ 356901 w 435645"/>
              <a:gd name="connsiteY15" fmla="*/ 23880 h 126273"/>
              <a:gd name="connsiteX16" fmla="*/ 369853 w 435645"/>
              <a:gd name="connsiteY16" fmla="*/ 20821 h 126273"/>
              <a:gd name="connsiteX17" fmla="*/ 379756 w 435645"/>
              <a:gd name="connsiteY17" fmla="*/ 27684 h 126273"/>
              <a:gd name="connsiteX18" fmla="*/ 429295 w 435645"/>
              <a:gd name="connsiteY18" fmla="*/ 15487 h 126273"/>
              <a:gd name="connsiteX19" fmla="*/ 414045 w 435645"/>
              <a:gd name="connsiteY19" fmla="*/ 6350 h 126273"/>
              <a:gd name="connsiteX20" fmla="*/ 6350 w 435645"/>
              <a:gd name="connsiteY20" fmla="*/ 100863 h 12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35645" h="126273">
                <a:moveTo>
                  <a:pt x="6350" y="100863"/>
                </a:moveTo>
                <a:lnTo>
                  <a:pt x="20068" y="119923"/>
                </a:lnTo>
                <a:lnTo>
                  <a:pt x="120652" y="94771"/>
                </a:lnTo>
                <a:lnTo>
                  <a:pt x="109983" y="81804"/>
                </a:lnTo>
                <a:lnTo>
                  <a:pt x="127517" y="79516"/>
                </a:lnTo>
                <a:lnTo>
                  <a:pt x="139704" y="90954"/>
                </a:lnTo>
                <a:lnTo>
                  <a:pt x="228101" y="67319"/>
                </a:lnTo>
                <a:lnTo>
                  <a:pt x="220483" y="57411"/>
                </a:lnTo>
                <a:lnTo>
                  <a:pt x="238782" y="54365"/>
                </a:lnTo>
                <a:lnTo>
                  <a:pt x="246401" y="62757"/>
                </a:lnTo>
                <a:lnTo>
                  <a:pt x="306596" y="47502"/>
                </a:lnTo>
                <a:lnTo>
                  <a:pt x="297459" y="36834"/>
                </a:lnTo>
                <a:lnTo>
                  <a:pt x="312696" y="33789"/>
                </a:lnTo>
                <a:lnTo>
                  <a:pt x="320314" y="42926"/>
                </a:lnTo>
                <a:lnTo>
                  <a:pt x="362235" y="33018"/>
                </a:lnTo>
                <a:lnTo>
                  <a:pt x="356901" y="23880"/>
                </a:lnTo>
                <a:lnTo>
                  <a:pt x="369853" y="20821"/>
                </a:lnTo>
                <a:lnTo>
                  <a:pt x="379756" y="27684"/>
                </a:lnTo>
                <a:lnTo>
                  <a:pt x="429295" y="15487"/>
                </a:lnTo>
                <a:lnTo>
                  <a:pt x="414045" y="6350"/>
                </a:lnTo>
                <a:lnTo>
                  <a:pt x="6350" y="1008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2" name="Freeform 3"/>
          <p:cNvSpPr/>
          <p:nvPr/>
        </p:nvSpPr>
        <p:spPr>
          <a:xfrm>
            <a:off x="2264094" y="5214751"/>
            <a:ext cx="322096" cy="149149"/>
          </a:xfrm>
          <a:custGeom>
            <a:avLst/>
            <a:gdLst>
              <a:gd name="connsiteX0" fmla="*/ 6350 w 322096"/>
              <a:gd name="connsiteY0" fmla="*/ 72666 h 149149"/>
              <a:gd name="connsiteX1" fmla="*/ 24636 w 322096"/>
              <a:gd name="connsiteY1" fmla="*/ 99347 h 149149"/>
              <a:gd name="connsiteX2" fmla="*/ 9400 w 322096"/>
              <a:gd name="connsiteY2" fmla="*/ 102405 h 149149"/>
              <a:gd name="connsiteX3" fmla="*/ 32255 w 322096"/>
              <a:gd name="connsiteY3" fmla="*/ 135936 h 149149"/>
              <a:gd name="connsiteX4" fmla="*/ 56641 w 322096"/>
              <a:gd name="connsiteY4" fmla="*/ 128315 h 149149"/>
              <a:gd name="connsiteX5" fmla="*/ 68076 w 322096"/>
              <a:gd name="connsiteY5" fmla="*/ 142799 h 149149"/>
              <a:gd name="connsiteX6" fmla="*/ 285259 w 322096"/>
              <a:gd name="connsiteY6" fmla="*/ 78770 h 149149"/>
              <a:gd name="connsiteX7" fmla="*/ 271540 w 322096"/>
              <a:gd name="connsiteY7" fmla="*/ 65815 h 149149"/>
              <a:gd name="connsiteX8" fmla="*/ 315746 w 322096"/>
              <a:gd name="connsiteY8" fmla="*/ 52848 h 149149"/>
              <a:gd name="connsiteX9" fmla="*/ 302027 w 322096"/>
              <a:gd name="connsiteY9" fmla="*/ 42939 h 149149"/>
              <a:gd name="connsiteX10" fmla="*/ 312696 w 322096"/>
              <a:gd name="connsiteY10" fmla="*/ 40651 h 149149"/>
              <a:gd name="connsiteX11" fmla="*/ 271540 w 322096"/>
              <a:gd name="connsiteY11" fmla="*/ 6350 h 149149"/>
              <a:gd name="connsiteX12" fmla="*/ 6350 w 322096"/>
              <a:gd name="connsiteY12" fmla="*/ 72666 h 1491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22096" h="149149">
                <a:moveTo>
                  <a:pt x="6350" y="72666"/>
                </a:moveTo>
                <a:lnTo>
                  <a:pt x="24636" y="99347"/>
                </a:lnTo>
                <a:lnTo>
                  <a:pt x="9400" y="102405"/>
                </a:lnTo>
                <a:lnTo>
                  <a:pt x="32255" y="135936"/>
                </a:lnTo>
                <a:lnTo>
                  <a:pt x="56641" y="128315"/>
                </a:lnTo>
                <a:lnTo>
                  <a:pt x="68076" y="142799"/>
                </a:lnTo>
                <a:lnTo>
                  <a:pt x="285259" y="78770"/>
                </a:lnTo>
                <a:lnTo>
                  <a:pt x="271540" y="65815"/>
                </a:lnTo>
                <a:lnTo>
                  <a:pt x="315746" y="52848"/>
                </a:lnTo>
                <a:lnTo>
                  <a:pt x="302027" y="42939"/>
                </a:lnTo>
                <a:lnTo>
                  <a:pt x="312696" y="40651"/>
                </a:lnTo>
                <a:lnTo>
                  <a:pt x="271540" y="6350"/>
                </a:lnTo>
                <a:lnTo>
                  <a:pt x="6350" y="726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3" name="Freeform 3"/>
          <p:cNvSpPr/>
          <p:nvPr/>
        </p:nvSpPr>
        <p:spPr>
          <a:xfrm>
            <a:off x="2607780" y="5181220"/>
            <a:ext cx="133867" cy="75199"/>
          </a:xfrm>
          <a:custGeom>
            <a:avLst/>
            <a:gdLst>
              <a:gd name="connsiteX0" fmla="*/ 6350 w 133867"/>
              <a:gd name="connsiteY0" fmla="*/ 17775 h 75199"/>
              <a:gd name="connsiteX1" fmla="*/ 55123 w 133867"/>
              <a:gd name="connsiteY1" fmla="*/ 6350 h 75199"/>
              <a:gd name="connsiteX2" fmla="*/ 127518 w 133867"/>
              <a:gd name="connsiteY2" fmla="*/ 52848 h 75199"/>
              <a:gd name="connsiteX3" fmla="*/ 74941 w 133867"/>
              <a:gd name="connsiteY3" fmla="*/ 68849 h 75199"/>
              <a:gd name="connsiteX4" fmla="*/ 6350 w 133867"/>
              <a:gd name="connsiteY4" fmla="*/ 17775 h 751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867" h="75199">
                <a:moveTo>
                  <a:pt x="6350" y="17775"/>
                </a:moveTo>
                <a:lnTo>
                  <a:pt x="55123" y="6350"/>
                </a:lnTo>
                <a:lnTo>
                  <a:pt x="127518" y="52848"/>
                </a:lnTo>
                <a:lnTo>
                  <a:pt x="74941" y="68849"/>
                </a:lnTo>
                <a:lnTo>
                  <a:pt x="6350" y="177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4" name="Freeform 3"/>
          <p:cNvSpPr/>
          <p:nvPr/>
        </p:nvSpPr>
        <p:spPr>
          <a:xfrm>
            <a:off x="2549104" y="5195704"/>
            <a:ext cx="112531" cy="69107"/>
          </a:xfrm>
          <a:custGeom>
            <a:avLst/>
            <a:gdLst>
              <a:gd name="connsiteX0" fmla="*/ 6350 w 112531"/>
              <a:gd name="connsiteY0" fmla="*/ 20833 h 69107"/>
              <a:gd name="connsiteX1" fmla="*/ 54357 w 112531"/>
              <a:gd name="connsiteY1" fmla="*/ 6350 h 69107"/>
              <a:gd name="connsiteX2" fmla="*/ 77225 w 112531"/>
              <a:gd name="connsiteY2" fmla="*/ 26926 h 69107"/>
              <a:gd name="connsiteX3" fmla="*/ 65026 w 112531"/>
              <a:gd name="connsiteY3" fmla="*/ 29972 h 69107"/>
              <a:gd name="connsiteX4" fmla="*/ 78744 w 112531"/>
              <a:gd name="connsiteY4" fmla="*/ 38364 h 69107"/>
              <a:gd name="connsiteX5" fmla="*/ 89412 w 112531"/>
              <a:gd name="connsiteY5" fmla="*/ 35305 h 69107"/>
              <a:gd name="connsiteX6" fmla="*/ 106181 w 112531"/>
              <a:gd name="connsiteY6" fmla="*/ 48273 h 69107"/>
              <a:gd name="connsiteX7" fmla="*/ 60457 w 112531"/>
              <a:gd name="connsiteY7" fmla="*/ 62757 h 69107"/>
              <a:gd name="connsiteX8" fmla="*/ 45973 w 112531"/>
              <a:gd name="connsiteY8" fmla="*/ 49789 h 69107"/>
              <a:gd name="connsiteX9" fmla="*/ 59691 w 112531"/>
              <a:gd name="connsiteY9" fmla="*/ 45227 h 69107"/>
              <a:gd name="connsiteX10" fmla="*/ 45973 w 112531"/>
              <a:gd name="connsiteY10" fmla="*/ 35305 h 69107"/>
              <a:gd name="connsiteX11" fmla="*/ 35305 w 112531"/>
              <a:gd name="connsiteY11" fmla="*/ 39881 h 69107"/>
              <a:gd name="connsiteX12" fmla="*/ 6350 w 112531"/>
              <a:gd name="connsiteY12" fmla="*/ 20833 h 69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2531" h="69107">
                <a:moveTo>
                  <a:pt x="6350" y="20833"/>
                </a:moveTo>
                <a:lnTo>
                  <a:pt x="54357" y="6350"/>
                </a:lnTo>
                <a:lnTo>
                  <a:pt x="77225" y="26926"/>
                </a:lnTo>
                <a:lnTo>
                  <a:pt x="65026" y="29972"/>
                </a:lnTo>
                <a:lnTo>
                  <a:pt x="78744" y="38364"/>
                </a:lnTo>
                <a:lnTo>
                  <a:pt x="89412" y="35305"/>
                </a:lnTo>
                <a:lnTo>
                  <a:pt x="106181" y="48273"/>
                </a:lnTo>
                <a:lnTo>
                  <a:pt x="60457" y="62757"/>
                </a:lnTo>
                <a:lnTo>
                  <a:pt x="45973" y="49789"/>
                </a:lnTo>
                <a:lnTo>
                  <a:pt x="59691" y="45227"/>
                </a:lnTo>
                <a:lnTo>
                  <a:pt x="45973" y="35305"/>
                </a:lnTo>
                <a:lnTo>
                  <a:pt x="35305" y="39881"/>
                </a:lnTo>
                <a:lnTo>
                  <a:pt x="6350" y="2083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5" name="Freeform 3"/>
          <p:cNvSpPr/>
          <p:nvPr/>
        </p:nvSpPr>
        <p:spPr>
          <a:xfrm>
            <a:off x="2259533" y="6733272"/>
            <a:ext cx="437165" cy="123240"/>
          </a:xfrm>
          <a:custGeom>
            <a:avLst/>
            <a:gdLst>
              <a:gd name="connsiteX0" fmla="*/ 6350 w 437165"/>
              <a:gd name="connsiteY0" fmla="*/ 116890 h 123240"/>
              <a:gd name="connsiteX1" fmla="*/ 430815 w 437165"/>
              <a:gd name="connsiteY1" fmla="*/ 6350 h 1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165" h="123240">
                <a:moveTo>
                  <a:pt x="6350" y="116890"/>
                </a:moveTo>
                <a:lnTo>
                  <a:pt x="43081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6" name="Freeform 3"/>
          <p:cNvSpPr/>
          <p:nvPr/>
        </p:nvSpPr>
        <p:spPr>
          <a:xfrm>
            <a:off x="2307046" y="6477508"/>
            <a:ext cx="245385" cy="231736"/>
          </a:xfrm>
          <a:custGeom>
            <a:avLst/>
            <a:gdLst>
              <a:gd name="connsiteX0" fmla="*/ 11430 w 245385"/>
              <a:gd name="connsiteY0" fmla="*/ 6098 h 231736"/>
              <a:gd name="connsiteX1" fmla="*/ 4572 w 245385"/>
              <a:gd name="connsiteY1" fmla="*/ 7623 h 231736"/>
              <a:gd name="connsiteX2" fmla="*/ 761 w 245385"/>
              <a:gd name="connsiteY2" fmla="*/ 11434 h 231736"/>
              <a:gd name="connsiteX3" fmla="*/ 0 w 245385"/>
              <a:gd name="connsiteY3" fmla="*/ 16008 h 231736"/>
              <a:gd name="connsiteX4" fmla="*/ 3048 w 245385"/>
              <a:gd name="connsiteY4" fmla="*/ 54123 h 231736"/>
              <a:gd name="connsiteX5" fmla="*/ 7620 w 245385"/>
              <a:gd name="connsiteY5" fmla="*/ 124252 h 231736"/>
              <a:gd name="connsiteX6" fmla="*/ 10668 w 245385"/>
              <a:gd name="connsiteY6" fmla="*/ 192096 h 231736"/>
              <a:gd name="connsiteX7" fmla="*/ 11430 w 245385"/>
              <a:gd name="connsiteY7" fmla="*/ 224112 h 231736"/>
              <a:gd name="connsiteX8" fmla="*/ 13717 w 245385"/>
              <a:gd name="connsiteY8" fmla="*/ 225638 h 231736"/>
              <a:gd name="connsiteX9" fmla="*/ 19051 w 245385"/>
              <a:gd name="connsiteY9" fmla="*/ 231736 h 231736"/>
              <a:gd name="connsiteX10" fmla="*/ 25148 w 245385"/>
              <a:gd name="connsiteY10" fmla="*/ 231736 h 231736"/>
              <a:gd name="connsiteX11" fmla="*/ 237764 w 245385"/>
              <a:gd name="connsiteY11" fmla="*/ 199719 h 231736"/>
              <a:gd name="connsiteX12" fmla="*/ 242337 w 245385"/>
              <a:gd name="connsiteY12" fmla="*/ 196670 h 231736"/>
              <a:gd name="connsiteX13" fmla="*/ 245385 w 245385"/>
              <a:gd name="connsiteY13" fmla="*/ 192096 h 231736"/>
              <a:gd name="connsiteX14" fmla="*/ 245385 w 245385"/>
              <a:gd name="connsiteY14" fmla="*/ 183711 h 231736"/>
              <a:gd name="connsiteX15" fmla="*/ 228620 w 245385"/>
              <a:gd name="connsiteY15" fmla="*/ 11434 h 231736"/>
              <a:gd name="connsiteX16" fmla="*/ 225572 w 245385"/>
              <a:gd name="connsiteY16" fmla="*/ 3049 h 231736"/>
              <a:gd name="connsiteX17" fmla="*/ 222523 w 245385"/>
              <a:gd name="connsiteY17" fmla="*/ 1524 h 231736"/>
              <a:gd name="connsiteX18" fmla="*/ 216426 w 245385"/>
              <a:gd name="connsiteY18" fmla="*/ 0 h 231736"/>
              <a:gd name="connsiteX19" fmla="*/ 11430 w 245385"/>
              <a:gd name="connsiteY19" fmla="*/ 6098 h 231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45385" h="231736">
                <a:moveTo>
                  <a:pt x="11430" y="6098"/>
                </a:moveTo>
                <a:lnTo>
                  <a:pt x="4572" y="7623"/>
                </a:lnTo>
                <a:lnTo>
                  <a:pt x="761" y="11434"/>
                </a:lnTo>
                <a:lnTo>
                  <a:pt x="0" y="16008"/>
                </a:lnTo>
                <a:lnTo>
                  <a:pt x="3048" y="54123"/>
                </a:lnTo>
                <a:lnTo>
                  <a:pt x="7620" y="124252"/>
                </a:lnTo>
                <a:lnTo>
                  <a:pt x="10668" y="192096"/>
                </a:lnTo>
                <a:lnTo>
                  <a:pt x="11430" y="224112"/>
                </a:lnTo>
                <a:lnTo>
                  <a:pt x="13717" y="225638"/>
                </a:lnTo>
                <a:lnTo>
                  <a:pt x="19051" y="231736"/>
                </a:lnTo>
                <a:lnTo>
                  <a:pt x="25148" y="231736"/>
                </a:lnTo>
                <a:lnTo>
                  <a:pt x="237764" y="199719"/>
                </a:lnTo>
                <a:lnTo>
                  <a:pt x="242337" y="196670"/>
                </a:lnTo>
                <a:lnTo>
                  <a:pt x="245385" y="192096"/>
                </a:lnTo>
                <a:lnTo>
                  <a:pt x="245385" y="183711"/>
                </a:lnTo>
                <a:lnTo>
                  <a:pt x="228620" y="11434"/>
                </a:lnTo>
                <a:lnTo>
                  <a:pt x="225572" y="3049"/>
                </a:lnTo>
                <a:lnTo>
                  <a:pt x="222523" y="1524"/>
                </a:lnTo>
                <a:lnTo>
                  <a:pt x="216426" y="0"/>
                </a:lnTo>
                <a:lnTo>
                  <a:pt x="11430" y="6098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7" name="Freeform 3"/>
          <p:cNvSpPr/>
          <p:nvPr/>
        </p:nvSpPr>
        <p:spPr>
          <a:xfrm>
            <a:off x="2265894" y="6453115"/>
            <a:ext cx="24385" cy="307964"/>
          </a:xfrm>
          <a:custGeom>
            <a:avLst/>
            <a:gdLst>
              <a:gd name="connsiteX0" fmla="*/ 24385 w 24385"/>
              <a:gd name="connsiteY0" fmla="*/ 307964 h 307964"/>
              <a:gd name="connsiteX1" fmla="*/ 21337 w 24385"/>
              <a:gd name="connsiteY1" fmla="*/ 306439 h 307964"/>
              <a:gd name="connsiteX2" fmla="*/ 19813 w 24385"/>
              <a:gd name="connsiteY2" fmla="*/ 304152 h 307964"/>
              <a:gd name="connsiteX3" fmla="*/ 18289 w 24385"/>
              <a:gd name="connsiteY3" fmla="*/ 299579 h 307964"/>
              <a:gd name="connsiteX4" fmla="*/ 16765 w 24385"/>
              <a:gd name="connsiteY4" fmla="*/ 288907 h 307964"/>
              <a:gd name="connsiteX5" fmla="*/ 15241 w 24385"/>
              <a:gd name="connsiteY5" fmla="*/ 275948 h 307964"/>
              <a:gd name="connsiteX6" fmla="*/ 13717 w 24385"/>
              <a:gd name="connsiteY6" fmla="*/ 242407 h 307964"/>
              <a:gd name="connsiteX7" fmla="*/ 10668 w 24385"/>
              <a:gd name="connsiteY7" fmla="*/ 198957 h 307964"/>
              <a:gd name="connsiteX8" fmla="*/ 10668 w 24385"/>
              <a:gd name="connsiteY8" fmla="*/ 150932 h 307964"/>
              <a:gd name="connsiteX9" fmla="*/ 4572 w 24385"/>
              <a:gd name="connsiteY9" fmla="*/ 104433 h 307964"/>
              <a:gd name="connsiteX10" fmla="*/ 3048 w 24385"/>
              <a:gd name="connsiteY10" fmla="*/ 62507 h 307964"/>
              <a:gd name="connsiteX11" fmla="*/ 0 w 24385"/>
              <a:gd name="connsiteY11" fmla="*/ 32016 h 307964"/>
              <a:gd name="connsiteX12" fmla="*/ 0 w 24385"/>
              <a:gd name="connsiteY12" fmla="*/ 8385 h 307964"/>
              <a:gd name="connsiteX13" fmla="*/ 1523 w 24385"/>
              <a:gd name="connsiteY13" fmla="*/ 3048 h 307964"/>
              <a:gd name="connsiteX14" fmla="*/ 6096 w 24385"/>
              <a:gd name="connsiteY14" fmla="*/ 0 h 307964"/>
              <a:gd name="connsiteX15" fmla="*/ 24385 w 24385"/>
              <a:gd name="connsiteY15" fmla="*/ 307964 h 3079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85" h="307964">
                <a:moveTo>
                  <a:pt x="24385" y="307964"/>
                </a:moveTo>
                <a:lnTo>
                  <a:pt x="21337" y="306439"/>
                </a:lnTo>
                <a:lnTo>
                  <a:pt x="19813" y="304152"/>
                </a:lnTo>
                <a:lnTo>
                  <a:pt x="18289" y="299579"/>
                </a:lnTo>
                <a:lnTo>
                  <a:pt x="16765" y="288907"/>
                </a:lnTo>
                <a:lnTo>
                  <a:pt x="15241" y="275948"/>
                </a:lnTo>
                <a:lnTo>
                  <a:pt x="13717" y="242407"/>
                </a:lnTo>
                <a:lnTo>
                  <a:pt x="10668" y="198957"/>
                </a:lnTo>
                <a:lnTo>
                  <a:pt x="10668" y="150932"/>
                </a:lnTo>
                <a:lnTo>
                  <a:pt x="4572" y="104433"/>
                </a:lnTo>
                <a:lnTo>
                  <a:pt x="3048" y="62507"/>
                </a:lnTo>
                <a:lnTo>
                  <a:pt x="0" y="32016"/>
                </a:lnTo>
                <a:lnTo>
                  <a:pt x="0" y="8385"/>
                </a:lnTo>
                <a:lnTo>
                  <a:pt x="1523" y="3048"/>
                </a:lnTo>
                <a:lnTo>
                  <a:pt x="6096" y="0"/>
                </a:lnTo>
                <a:lnTo>
                  <a:pt x="24385" y="307964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8" name="Freeform 3"/>
          <p:cNvSpPr/>
          <p:nvPr/>
        </p:nvSpPr>
        <p:spPr>
          <a:xfrm>
            <a:off x="2229315" y="6461500"/>
            <a:ext cx="16765" cy="299578"/>
          </a:xfrm>
          <a:custGeom>
            <a:avLst/>
            <a:gdLst>
              <a:gd name="connsiteX0" fmla="*/ 0 w 16765"/>
              <a:gd name="connsiteY0" fmla="*/ 0 h 299578"/>
              <a:gd name="connsiteX1" fmla="*/ 16765 w 16765"/>
              <a:gd name="connsiteY1" fmla="*/ 299578 h 299578"/>
              <a:gd name="connsiteX2" fmla="*/ 0 w 16765"/>
              <a:gd name="connsiteY2" fmla="*/ 0 h 2995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765" h="299578">
                <a:moveTo>
                  <a:pt x="0" y="0"/>
                </a:moveTo>
                <a:lnTo>
                  <a:pt x="16765" y="299578"/>
                </a:lnTo>
                <a:lnTo>
                  <a:pt x="0" y="0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9" name="Freeform 3"/>
          <p:cNvSpPr/>
          <p:nvPr/>
        </p:nvSpPr>
        <p:spPr>
          <a:xfrm>
            <a:off x="2164539" y="6505713"/>
            <a:ext cx="38865" cy="50310"/>
          </a:xfrm>
          <a:custGeom>
            <a:avLst/>
            <a:gdLst>
              <a:gd name="connsiteX0" fmla="*/ 19432 w 38865"/>
              <a:gd name="connsiteY0" fmla="*/ 0 h 50310"/>
              <a:gd name="connsiteX1" fmla="*/ 19432 w 38865"/>
              <a:gd name="connsiteY1" fmla="*/ 50310 h 5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65" h="50310">
                <a:moveTo>
                  <a:pt x="19432" y="0"/>
                </a:moveTo>
                <a:lnTo>
                  <a:pt x="19432" y="50310"/>
                </a:lnTo>
              </a:path>
            </a:pathLst>
          </a:custGeom>
          <a:ln w="254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0" name="Freeform 3"/>
          <p:cNvSpPr/>
          <p:nvPr/>
        </p:nvSpPr>
        <p:spPr>
          <a:xfrm>
            <a:off x="2300682" y="6471132"/>
            <a:ext cx="258087" cy="244438"/>
          </a:xfrm>
          <a:custGeom>
            <a:avLst/>
            <a:gdLst>
              <a:gd name="connsiteX0" fmla="*/ 17783 w 258087"/>
              <a:gd name="connsiteY0" fmla="*/ 12454 h 244438"/>
              <a:gd name="connsiteX1" fmla="*/ 10931 w 258087"/>
              <a:gd name="connsiteY1" fmla="*/ 13971 h 244438"/>
              <a:gd name="connsiteX2" fmla="*/ 7115 w 258087"/>
              <a:gd name="connsiteY2" fmla="*/ 17788 h 244438"/>
              <a:gd name="connsiteX3" fmla="*/ 6350 w 258087"/>
              <a:gd name="connsiteY3" fmla="*/ 22363 h 244438"/>
              <a:gd name="connsiteX4" fmla="*/ 9400 w 258087"/>
              <a:gd name="connsiteY4" fmla="*/ 60470 h 244438"/>
              <a:gd name="connsiteX5" fmla="*/ 13968 w 258087"/>
              <a:gd name="connsiteY5" fmla="*/ 130606 h 244438"/>
              <a:gd name="connsiteX6" fmla="*/ 17018 w 258087"/>
              <a:gd name="connsiteY6" fmla="*/ 198452 h 244438"/>
              <a:gd name="connsiteX7" fmla="*/ 17783 w 258087"/>
              <a:gd name="connsiteY7" fmla="*/ 230468 h 244438"/>
              <a:gd name="connsiteX8" fmla="*/ 20068 w 258087"/>
              <a:gd name="connsiteY8" fmla="*/ 231984 h 244438"/>
              <a:gd name="connsiteX9" fmla="*/ 25402 w 258087"/>
              <a:gd name="connsiteY9" fmla="*/ 238088 h 244438"/>
              <a:gd name="connsiteX10" fmla="*/ 31502 w 258087"/>
              <a:gd name="connsiteY10" fmla="*/ 238088 h 244438"/>
              <a:gd name="connsiteX11" fmla="*/ 244118 w 258087"/>
              <a:gd name="connsiteY11" fmla="*/ 206073 h 244438"/>
              <a:gd name="connsiteX12" fmla="*/ 248687 w 258087"/>
              <a:gd name="connsiteY12" fmla="*/ 203028 h 244438"/>
              <a:gd name="connsiteX13" fmla="*/ 251736 w 258087"/>
              <a:gd name="connsiteY13" fmla="*/ 198452 h 244438"/>
              <a:gd name="connsiteX14" fmla="*/ 251736 w 258087"/>
              <a:gd name="connsiteY14" fmla="*/ 190060 h 244438"/>
              <a:gd name="connsiteX15" fmla="*/ 234968 w 258087"/>
              <a:gd name="connsiteY15" fmla="*/ 17788 h 244438"/>
              <a:gd name="connsiteX16" fmla="*/ 231918 w 258087"/>
              <a:gd name="connsiteY16" fmla="*/ 9408 h 244438"/>
              <a:gd name="connsiteX17" fmla="*/ 228881 w 258087"/>
              <a:gd name="connsiteY17" fmla="*/ 7878 h 244438"/>
              <a:gd name="connsiteX18" fmla="*/ 222781 w 258087"/>
              <a:gd name="connsiteY18" fmla="*/ 6350 h 244438"/>
              <a:gd name="connsiteX19" fmla="*/ 17783 w 258087"/>
              <a:gd name="connsiteY19" fmla="*/ 12454 h 2444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8087" h="244438">
                <a:moveTo>
                  <a:pt x="17783" y="12454"/>
                </a:moveTo>
                <a:lnTo>
                  <a:pt x="10931" y="13971"/>
                </a:lnTo>
                <a:lnTo>
                  <a:pt x="7115" y="17788"/>
                </a:lnTo>
                <a:lnTo>
                  <a:pt x="6350" y="22363"/>
                </a:lnTo>
                <a:lnTo>
                  <a:pt x="9400" y="60470"/>
                </a:lnTo>
                <a:lnTo>
                  <a:pt x="13968" y="130606"/>
                </a:lnTo>
                <a:lnTo>
                  <a:pt x="17018" y="198452"/>
                </a:lnTo>
                <a:lnTo>
                  <a:pt x="17783" y="230468"/>
                </a:lnTo>
                <a:lnTo>
                  <a:pt x="20068" y="231984"/>
                </a:lnTo>
                <a:lnTo>
                  <a:pt x="25402" y="238088"/>
                </a:lnTo>
                <a:lnTo>
                  <a:pt x="31502" y="238088"/>
                </a:lnTo>
                <a:lnTo>
                  <a:pt x="244118" y="206073"/>
                </a:lnTo>
                <a:lnTo>
                  <a:pt x="248687" y="203028"/>
                </a:lnTo>
                <a:lnTo>
                  <a:pt x="251736" y="198452"/>
                </a:lnTo>
                <a:lnTo>
                  <a:pt x="251736" y="190060"/>
                </a:lnTo>
                <a:lnTo>
                  <a:pt x="234968" y="17788"/>
                </a:lnTo>
                <a:lnTo>
                  <a:pt x="231918" y="9408"/>
                </a:lnTo>
                <a:lnTo>
                  <a:pt x="228881" y="7878"/>
                </a:lnTo>
                <a:lnTo>
                  <a:pt x="222781" y="6350"/>
                </a:lnTo>
                <a:lnTo>
                  <a:pt x="17783" y="124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1" name="Freeform 3"/>
          <p:cNvSpPr/>
          <p:nvPr/>
        </p:nvSpPr>
        <p:spPr>
          <a:xfrm>
            <a:off x="2259540" y="6446738"/>
            <a:ext cx="37086" cy="320666"/>
          </a:xfrm>
          <a:custGeom>
            <a:avLst/>
            <a:gdLst>
              <a:gd name="connsiteX0" fmla="*/ 30736 w 37086"/>
              <a:gd name="connsiteY0" fmla="*/ 314316 h 320666"/>
              <a:gd name="connsiteX1" fmla="*/ 27686 w 37086"/>
              <a:gd name="connsiteY1" fmla="*/ 312787 h 320666"/>
              <a:gd name="connsiteX2" fmla="*/ 26155 w 37086"/>
              <a:gd name="connsiteY2" fmla="*/ 310512 h 320666"/>
              <a:gd name="connsiteX3" fmla="*/ 24636 w 37086"/>
              <a:gd name="connsiteY3" fmla="*/ 305936 h 320666"/>
              <a:gd name="connsiteX4" fmla="*/ 23105 w 37086"/>
              <a:gd name="connsiteY4" fmla="*/ 295256 h 320666"/>
              <a:gd name="connsiteX5" fmla="*/ 21586 w 37086"/>
              <a:gd name="connsiteY5" fmla="*/ 282300 h 320666"/>
              <a:gd name="connsiteX6" fmla="*/ 20055 w 37086"/>
              <a:gd name="connsiteY6" fmla="*/ 248757 h 320666"/>
              <a:gd name="connsiteX7" fmla="*/ 17018 w 37086"/>
              <a:gd name="connsiteY7" fmla="*/ 205316 h 320666"/>
              <a:gd name="connsiteX8" fmla="*/ 17018 w 37086"/>
              <a:gd name="connsiteY8" fmla="*/ 157286 h 320666"/>
              <a:gd name="connsiteX9" fmla="*/ 10918 w 37086"/>
              <a:gd name="connsiteY9" fmla="*/ 110787 h 320666"/>
              <a:gd name="connsiteX10" fmla="*/ 9387 w 37086"/>
              <a:gd name="connsiteY10" fmla="*/ 68863 h 320666"/>
              <a:gd name="connsiteX11" fmla="*/ 6350 w 37086"/>
              <a:gd name="connsiteY11" fmla="*/ 38365 h 320666"/>
              <a:gd name="connsiteX12" fmla="*/ 6350 w 37086"/>
              <a:gd name="connsiteY12" fmla="*/ 14742 h 320666"/>
              <a:gd name="connsiteX13" fmla="*/ 7868 w 37086"/>
              <a:gd name="connsiteY13" fmla="*/ 9408 h 320666"/>
              <a:gd name="connsiteX14" fmla="*/ 12437 w 37086"/>
              <a:gd name="connsiteY14" fmla="*/ 6350 h 320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7086" h="320666">
                <a:moveTo>
                  <a:pt x="30736" y="314316"/>
                </a:moveTo>
                <a:lnTo>
                  <a:pt x="27686" y="312787"/>
                </a:lnTo>
                <a:lnTo>
                  <a:pt x="26155" y="310512"/>
                </a:lnTo>
                <a:lnTo>
                  <a:pt x="24636" y="305936"/>
                </a:lnTo>
                <a:lnTo>
                  <a:pt x="23105" y="295256"/>
                </a:lnTo>
                <a:lnTo>
                  <a:pt x="21586" y="282300"/>
                </a:lnTo>
                <a:lnTo>
                  <a:pt x="20055" y="248757"/>
                </a:lnTo>
                <a:lnTo>
                  <a:pt x="17018" y="205316"/>
                </a:lnTo>
                <a:lnTo>
                  <a:pt x="17018" y="157286"/>
                </a:lnTo>
                <a:lnTo>
                  <a:pt x="10918" y="110787"/>
                </a:lnTo>
                <a:lnTo>
                  <a:pt x="9387" y="68863"/>
                </a:lnTo>
                <a:lnTo>
                  <a:pt x="6350" y="38365"/>
                </a:lnTo>
                <a:lnTo>
                  <a:pt x="6350" y="14742"/>
                </a:lnTo>
                <a:lnTo>
                  <a:pt x="7868" y="9408"/>
                </a:lnTo>
                <a:lnTo>
                  <a:pt x="124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2" name="Freeform 3"/>
          <p:cNvSpPr/>
          <p:nvPr/>
        </p:nvSpPr>
        <p:spPr>
          <a:xfrm>
            <a:off x="2222953" y="6455130"/>
            <a:ext cx="29468" cy="312274"/>
          </a:xfrm>
          <a:custGeom>
            <a:avLst/>
            <a:gdLst>
              <a:gd name="connsiteX0" fmla="*/ 6350 w 29468"/>
              <a:gd name="connsiteY0" fmla="*/ 6350 h 312274"/>
              <a:gd name="connsiteX1" fmla="*/ 23118 w 29468"/>
              <a:gd name="connsiteY1" fmla="*/ 305924 h 312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468" h="312274">
                <a:moveTo>
                  <a:pt x="6350" y="6350"/>
                </a:moveTo>
                <a:lnTo>
                  <a:pt x="23118" y="3059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3" name="Freeform 3"/>
          <p:cNvSpPr/>
          <p:nvPr/>
        </p:nvSpPr>
        <p:spPr>
          <a:xfrm>
            <a:off x="2158177" y="6499342"/>
            <a:ext cx="51570" cy="63004"/>
          </a:xfrm>
          <a:custGeom>
            <a:avLst/>
            <a:gdLst>
              <a:gd name="connsiteX0" fmla="*/ 6350 w 51570"/>
              <a:gd name="connsiteY0" fmla="*/ 42169 h 63004"/>
              <a:gd name="connsiteX1" fmla="*/ 45220 w 51570"/>
              <a:gd name="connsiteY1" fmla="*/ 6350 h 63004"/>
              <a:gd name="connsiteX2" fmla="*/ 45220 w 51570"/>
              <a:gd name="connsiteY2" fmla="*/ 23881 h 63004"/>
              <a:gd name="connsiteX3" fmla="*/ 6350 w 51570"/>
              <a:gd name="connsiteY3" fmla="*/ 56654 h 63004"/>
              <a:gd name="connsiteX4" fmla="*/ 6350 w 51570"/>
              <a:gd name="connsiteY4" fmla="*/ 42169 h 63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0" h="63004">
                <a:moveTo>
                  <a:pt x="6350" y="42169"/>
                </a:moveTo>
                <a:lnTo>
                  <a:pt x="45220" y="6350"/>
                </a:lnTo>
                <a:lnTo>
                  <a:pt x="45220" y="23881"/>
                </a:lnTo>
                <a:lnTo>
                  <a:pt x="6350" y="56654"/>
                </a:lnTo>
                <a:lnTo>
                  <a:pt x="6350" y="421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4" name="Freeform 3"/>
          <p:cNvSpPr/>
          <p:nvPr/>
        </p:nvSpPr>
        <p:spPr>
          <a:xfrm>
            <a:off x="2582922" y="6748206"/>
            <a:ext cx="72396" cy="27442"/>
          </a:xfrm>
          <a:custGeom>
            <a:avLst/>
            <a:gdLst>
              <a:gd name="connsiteX0" fmla="*/ 0 w 72396"/>
              <a:gd name="connsiteY0" fmla="*/ 13721 h 27442"/>
              <a:gd name="connsiteX1" fmla="*/ 72396 w 72396"/>
              <a:gd name="connsiteY1" fmla="*/ 13721 h 274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96" h="27442">
                <a:moveTo>
                  <a:pt x="0" y="13721"/>
                </a:moveTo>
                <a:lnTo>
                  <a:pt x="72396" y="13721"/>
                </a:lnTo>
              </a:path>
            </a:pathLst>
          </a:custGeom>
          <a:ln w="12700">
            <a:solidFill>
              <a:srgbClr val="00CC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5" name="Freeform 3"/>
          <p:cNvSpPr/>
          <p:nvPr/>
        </p:nvSpPr>
        <p:spPr>
          <a:xfrm>
            <a:off x="2576564" y="6741835"/>
            <a:ext cx="85094" cy="40139"/>
          </a:xfrm>
          <a:custGeom>
            <a:avLst/>
            <a:gdLst>
              <a:gd name="connsiteX0" fmla="*/ 6350 w 85094"/>
              <a:gd name="connsiteY0" fmla="*/ 25410 h 40139"/>
              <a:gd name="connsiteX1" fmla="*/ 78744 w 85094"/>
              <a:gd name="connsiteY1" fmla="*/ 6350 h 40139"/>
              <a:gd name="connsiteX2" fmla="*/ 78744 w 85094"/>
              <a:gd name="connsiteY2" fmla="*/ 16257 h 40139"/>
              <a:gd name="connsiteX3" fmla="*/ 6350 w 85094"/>
              <a:gd name="connsiteY3" fmla="*/ 33789 h 40139"/>
              <a:gd name="connsiteX4" fmla="*/ 6350 w 85094"/>
              <a:gd name="connsiteY4" fmla="*/ 25410 h 401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094" h="40139">
                <a:moveTo>
                  <a:pt x="6350" y="25410"/>
                </a:moveTo>
                <a:lnTo>
                  <a:pt x="78744" y="6350"/>
                </a:lnTo>
                <a:lnTo>
                  <a:pt x="78744" y="16257"/>
                </a:lnTo>
                <a:lnTo>
                  <a:pt x="6350" y="33789"/>
                </a:lnTo>
                <a:lnTo>
                  <a:pt x="6350" y="254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6" name="Freeform 3"/>
          <p:cNvSpPr/>
          <p:nvPr/>
        </p:nvSpPr>
        <p:spPr>
          <a:xfrm>
            <a:off x="2311632" y="6482246"/>
            <a:ext cx="228621" cy="213445"/>
          </a:xfrm>
          <a:custGeom>
            <a:avLst/>
            <a:gdLst>
              <a:gd name="connsiteX0" fmla="*/ 0 w 228621"/>
              <a:gd name="connsiteY0" fmla="*/ 6098 h 213445"/>
              <a:gd name="connsiteX1" fmla="*/ 3048 w 228621"/>
              <a:gd name="connsiteY1" fmla="*/ 43451 h 213445"/>
              <a:gd name="connsiteX2" fmla="*/ 6096 w 228621"/>
              <a:gd name="connsiteY2" fmla="*/ 112058 h 213445"/>
              <a:gd name="connsiteX3" fmla="*/ 9144 w 228621"/>
              <a:gd name="connsiteY3" fmla="*/ 180666 h 213445"/>
              <a:gd name="connsiteX4" fmla="*/ 13717 w 228621"/>
              <a:gd name="connsiteY4" fmla="*/ 213445 h 213445"/>
              <a:gd name="connsiteX5" fmla="*/ 22099 w 228621"/>
              <a:gd name="connsiteY5" fmla="*/ 212683 h 213445"/>
              <a:gd name="connsiteX6" fmla="*/ 214904 w 228621"/>
              <a:gd name="connsiteY6" fmla="*/ 181428 h 213445"/>
              <a:gd name="connsiteX7" fmla="*/ 224048 w 228621"/>
              <a:gd name="connsiteY7" fmla="*/ 180666 h 213445"/>
              <a:gd name="connsiteX8" fmla="*/ 228621 w 228621"/>
              <a:gd name="connsiteY8" fmla="*/ 169994 h 213445"/>
              <a:gd name="connsiteX9" fmla="*/ 214904 w 228621"/>
              <a:gd name="connsiteY9" fmla="*/ 12958 h 213445"/>
              <a:gd name="connsiteX10" fmla="*/ 210331 w 228621"/>
              <a:gd name="connsiteY10" fmla="*/ 1524 h 213445"/>
              <a:gd name="connsiteX11" fmla="*/ 201186 w 228621"/>
              <a:gd name="connsiteY11" fmla="*/ 0 h 213445"/>
              <a:gd name="connsiteX12" fmla="*/ 0 w 228621"/>
              <a:gd name="connsiteY12" fmla="*/ 6098 h 21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28621" h="213445">
                <a:moveTo>
                  <a:pt x="0" y="6098"/>
                </a:moveTo>
                <a:lnTo>
                  <a:pt x="3048" y="43451"/>
                </a:lnTo>
                <a:lnTo>
                  <a:pt x="6096" y="112058"/>
                </a:lnTo>
                <a:lnTo>
                  <a:pt x="9144" y="180666"/>
                </a:lnTo>
                <a:lnTo>
                  <a:pt x="13717" y="213445"/>
                </a:lnTo>
                <a:lnTo>
                  <a:pt x="22099" y="212683"/>
                </a:lnTo>
                <a:lnTo>
                  <a:pt x="214904" y="181428"/>
                </a:lnTo>
                <a:lnTo>
                  <a:pt x="224048" y="180666"/>
                </a:lnTo>
                <a:lnTo>
                  <a:pt x="228621" y="169994"/>
                </a:lnTo>
                <a:lnTo>
                  <a:pt x="214904" y="12958"/>
                </a:lnTo>
                <a:lnTo>
                  <a:pt x="210331" y="1524"/>
                </a:lnTo>
                <a:lnTo>
                  <a:pt x="201186" y="0"/>
                </a:lnTo>
                <a:lnTo>
                  <a:pt x="0" y="6098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7" name="Freeform 3"/>
          <p:cNvSpPr/>
          <p:nvPr/>
        </p:nvSpPr>
        <p:spPr>
          <a:xfrm>
            <a:off x="2305278" y="6475871"/>
            <a:ext cx="241320" cy="226143"/>
          </a:xfrm>
          <a:custGeom>
            <a:avLst/>
            <a:gdLst>
              <a:gd name="connsiteX0" fmla="*/ 6350 w 241320"/>
              <a:gd name="connsiteY0" fmla="*/ 12455 h 226143"/>
              <a:gd name="connsiteX1" fmla="*/ 9387 w 241320"/>
              <a:gd name="connsiteY1" fmla="*/ 49804 h 226143"/>
              <a:gd name="connsiteX2" fmla="*/ 12437 w 241320"/>
              <a:gd name="connsiteY2" fmla="*/ 118411 h 226143"/>
              <a:gd name="connsiteX3" fmla="*/ 15487 w 241320"/>
              <a:gd name="connsiteY3" fmla="*/ 187019 h 226143"/>
              <a:gd name="connsiteX4" fmla="*/ 20055 w 241320"/>
              <a:gd name="connsiteY4" fmla="*/ 219793 h 226143"/>
              <a:gd name="connsiteX5" fmla="*/ 28439 w 241320"/>
              <a:gd name="connsiteY5" fmla="*/ 219035 h 226143"/>
              <a:gd name="connsiteX6" fmla="*/ 221251 w 241320"/>
              <a:gd name="connsiteY6" fmla="*/ 187778 h 226143"/>
              <a:gd name="connsiteX7" fmla="*/ 230388 w 241320"/>
              <a:gd name="connsiteY7" fmla="*/ 187019 h 226143"/>
              <a:gd name="connsiteX8" fmla="*/ 234970 w 241320"/>
              <a:gd name="connsiteY8" fmla="*/ 176351 h 226143"/>
              <a:gd name="connsiteX9" fmla="*/ 221251 w 241320"/>
              <a:gd name="connsiteY9" fmla="*/ 19305 h 226143"/>
              <a:gd name="connsiteX10" fmla="*/ 216670 w 241320"/>
              <a:gd name="connsiteY10" fmla="*/ 7878 h 226143"/>
              <a:gd name="connsiteX11" fmla="*/ 207533 w 241320"/>
              <a:gd name="connsiteY11" fmla="*/ 6350 h 226143"/>
              <a:gd name="connsiteX12" fmla="*/ 6350 w 241320"/>
              <a:gd name="connsiteY12" fmla="*/ 12455 h 226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1320" h="226143">
                <a:moveTo>
                  <a:pt x="6350" y="12455"/>
                </a:moveTo>
                <a:lnTo>
                  <a:pt x="9387" y="49804"/>
                </a:lnTo>
                <a:lnTo>
                  <a:pt x="12437" y="118411"/>
                </a:lnTo>
                <a:lnTo>
                  <a:pt x="15487" y="187019"/>
                </a:lnTo>
                <a:lnTo>
                  <a:pt x="20055" y="219793"/>
                </a:lnTo>
                <a:lnTo>
                  <a:pt x="28439" y="219035"/>
                </a:lnTo>
                <a:lnTo>
                  <a:pt x="221251" y="187778"/>
                </a:lnTo>
                <a:lnTo>
                  <a:pt x="230388" y="187019"/>
                </a:lnTo>
                <a:lnTo>
                  <a:pt x="234970" y="176351"/>
                </a:lnTo>
                <a:lnTo>
                  <a:pt x="221251" y="19305"/>
                </a:lnTo>
                <a:lnTo>
                  <a:pt x="216670" y="7878"/>
                </a:lnTo>
                <a:lnTo>
                  <a:pt x="207533" y="6350"/>
                </a:lnTo>
                <a:lnTo>
                  <a:pt x="6350" y="124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8" name="Freeform 3"/>
          <p:cNvSpPr/>
          <p:nvPr/>
        </p:nvSpPr>
        <p:spPr>
          <a:xfrm>
            <a:off x="2752118" y="6845953"/>
            <a:ext cx="168418" cy="126544"/>
          </a:xfrm>
          <a:custGeom>
            <a:avLst/>
            <a:gdLst>
              <a:gd name="connsiteX0" fmla="*/ 168418 w 168418"/>
              <a:gd name="connsiteY0" fmla="*/ 123494 h 126544"/>
              <a:gd name="connsiteX1" fmla="*/ 153176 w 168418"/>
              <a:gd name="connsiteY1" fmla="*/ 126544 h 126544"/>
              <a:gd name="connsiteX2" fmla="*/ 137935 w 168418"/>
              <a:gd name="connsiteY2" fmla="*/ 126544 h 126544"/>
              <a:gd name="connsiteX3" fmla="*/ 122694 w 168418"/>
              <a:gd name="connsiteY3" fmla="*/ 125019 h 126544"/>
              <a:gd name="connsiteX4" fmla="*/ 111262 w 168418"/>
              <a:gd name="connsiteY4" fmla="*/ 121970 h 126544"/>
              <a:gd name="connsiteX5" fmla="*/ 101355 w 168418"/>
              <a:gd name="connsiteY5" fmla="*/ 118158 h 126544"/>
              <a:gd name="connsiteX6" fmla="*/ 98307 w 168418"/>
              <a:gd name="connsiteY6" fmla="*/ 112060 h 126544"/>
              <a:gd name="connsiteX7" fmla="*/ 101355 w 168418"/>
              <a:gd name="connsiteY7" fmla="*/ 107486 h 126544"/>
              <a:gd name="connsiteX8" fmla="*/ 111262 w 168418"/>
              <a:gd name="connsiteY8" fmla="*/ 103674 h 126544"/>
              <a:gd name="connsiteX9" fmla="*/ 122694 w 168418"/>
              <a:gd name="connsiteY9" fmla="*/ 100625 h 126544"/>
              <a:gd name="connsiteX10" fmla="*/ 136411 w 168418"/>
              <a:gd name="connsiteY10" fmla="*/ 96051 h 126544"/>
              <a:gd name="connsiteX11" fmla="*/ 145556 w 168418"/>
              <a:gd name="connsiteY11" fmla="*/ 89953 h 126544"/>
              <a:gd name="connsiteX12" fmla="*/ 150128 w 168418"/>
              <a:gd name="connsiteY12" fmla="*/ 83854 h 126544"/>
              <a:gd name="connsiteX13" fmla="*/ 148604 w 168418"/>
              <a:gd name="connsiteY13" fmla="*/ 78518 h 126544"/>
              <a:gd name="connsiteX14" fmla="*/ 142507 w 168418"/>
              <a:gd name="connsiteY14" fmla="*/ 71656 h 126544"/>
              <a:gd name="connsiteX15" fmla="*/ 133362 w 168418"/>
              <a:gd name="connsiteY15" fmla="*/ 67084 h 126544"/>
              <a:gd name="connsiteX16" fmla="*/ 113549 w 168418"/>
              <a:gd name="connsiteY16" fmla="*/ 60985 h 126544"/>
              <a:gd name="connsiteX17" fmla="*/ 97545 w 168418"/>
              <a:gd name="connsiteY17" fmla="*/ 57174 h 126544"/>
              <a:gd name="connsiteX18" fmla="*/ 89924 w 168418"/>
              <a:gd name="connsiteY18" fmla="*/ 48026 h 126544"/>
              <a:gd name="connsiteX19" fmla="*/ 83828 w 168418"/>
              <a:gd name="connsiteY19" fmla="*/ 40402 h 126544"/>
              <a:gd name="connsiteX20" fmla="*/ 86876 w 168418"/>
              <a:gd name="connsiteY20" fmla="*/ 33541 h 126544"/>
              <a:gd name="connsiteX21" fmla="*/ 92973 w 168418"/>
              <a:gd name="connsiteY21" fmla="*/ 25155 h 126544"/>
              <a:gd name="connsiteX22" fmla="*/ 100594 w 168418"/>
              <a:gd name="connsiteY22" fmla="*/ 22107 h 126544"/>
              <a:gd name="connsiteX23" fmla="*/ 105166 w 168418"/>
              <a:gd name="connsiteY23" fmla="*/ 16009 h 126544"/>
              <a:gd name="connsiteX24" fmla="*/ 105166 w 168418"/>
              <a:gd name="connsiteY24" fmla="*/ 11434 h 126544"/>
              <a:gd name="connsiteX25" fmla="*/ 98307 w 168418"/>
              <a:gd name="connsiteY25" fmla="*/ 5336 h 126544"/>
              <a:gd name="connsiteX26" fmla="*/ 91448 w 168418"/>
              <a:gd name="connsiteY26" fmla="*/ 3049 h 126544"/>
              <a:gd name="connsiteX27" fmla="*/ 76207 w 168418"/>
              <a:gd name="connsiteY27" fmla="*/ 0 h 126544"/>
              <a:gd name="connsiteX28" fmla="*/ 57917 w 168418"/>
              <a:gd name="connsiteY28" fmla="*/ 0 h 126544"/>
              <a:gd name="connsiteX29" fmla="*/ 42676 w 168418"/>
              <a:gd name="connsiteY29" fmla="*/ 1524 h 126544"/>
              <a:gd name="connsiteX30" fmla="*/ 24386 w 168418"/>
              <a:gd name="connsiteY30" fmla="*/ 3049 h 126544"/>
              <a:gd name="connsiteX31" fmla="*/ 10668 w 168418"/>
              <a:gd name="connsiteY31" fmla="*/ 5336 h 126544"/>
              <a:gd name="connsiteX32" fmla="*/ 0 w 168418"/>
              <a:gd name="connsiteY32" fmla="*/ 11434 h 126544"/>
              <a:gd name="connsiteX33" fmla="*/ 168418 w 168418"/>
              <a:gd name="connsiteY33" fmla="*/ 123494 h 126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168418" h="126544">
                <a:moveTo>
                  <a:pt x="168418" y="123494"/>
                </a:moveTo>
                <a:lnTo>
                  <a:pt x="153176" y="126544"/>
                </a:lnTo>
                <a:lnTo>
                  <a:pt x="137935" y="126544"/>
                </a:lnTo>
                <a:lnTo>
                  <a:pt x="122694" y="125019"/>
                </a:lnTo>
                <a:lnTo>
                  <a:pt x="111262" y="121970"/>
                </a:lnTo>
                <a:lnTo>
                  <a:pt x="101355" y="118158"/>
                </a:lnTo>
                <a:lnTo>
                  <a:pt x="98307" y="112060"/>
                </a:lnTo>
                <a:lnTo>
                  <a:pt x="101355" y="107486"/>
                </a:lnTo>
                <a:lnTo>
                  <a:pt x="111262" y="103674"/>
                </a:lnTo>
                <a:lnTo>
                  <a:pt x="122694" y="100625"/>
                </a:lnTo>
                <a:lnTo>
                  <a:pt x="136411" y="96051"/>
                </a:lnTo>
                <a:lnTo>
                  <a:pt x="145556" y="89953"/>
                </a:lnTo>
                <a:lnTo>
                  <a:pt x="150128" y="83854"/>
                </a:lnTo>
                <a:lnTo>
                  <a:pt x="148604" y="78518"/>
                </a:lnTo>
                <a:lnTo>
                  <a:pt x="142507" y="71656"/>
                </a:lnTo>
                <a:lnTo>
                  <a:pt x="133362" y="67084"/>
                </a:lnTo>
                <a:lnTo>
                  <a:pt x="113549" y="60985"/>
                </a:lnTo>
                <a:lnTo>
                  <a:pt x="97545" y="57174"/>
                </a:lnTo>
                <a:lnTo>
                  <a:pt x="89924" y="48026"/>
                </a:lnTo>
                <a:lnTo>
                  <a:pt x="83828" y="40402"/>
                </a:lnTo>
                <a:lnTo>
                  <a:pt x="86876" y="33541"/>
                </a:lnTo>
                <a:lnTo>
                  <a:pt x="92973" y="25155"/>
                </a:lnTo>
                <a:lnTo>
                  <a:pt x="100594" y="22107"/>
                </a:lnTo>
                <a:lnTo>
                  <a:pt x="105166" y="16009"/>
                </a:lnTo>
                <a:lnTo>
                  <a:pt x="105166" y="11434"/>
                </a:lnTo>
                <a:lnTo>
                  <a:pt x="98307" y="5336"/>
                </a:lnTo>
                <a:lnTo>
                  <a:pt x="91448" y="3049"/>
                </a:lnTo>
                <a:lnTo>
                  <a:pt x="76207" y="0"/>
                </a:lnTo>
                <a:lnTo>
                  <a:pt x="57917" y="0"/>
                </a:lnTo>
                <a:lnTo>
                  <a:pt x="42676" y="1524"/>
                </a:lnTo>
                <a:lnTo>
                  <a:pt x="24386" y="3049"/>
                </a:lnTo>
                <a:lnTo>
                  <a:pt x="10668" y="5336"/>
                </a:lnTo>
                <a:lnTo>
                  <a:pt x="0" y="11434"/>
                </a:lnTo>
                <a:lnTo>
                  <a:pt x="168418" y="123494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9" name="Freeform 3"/>
          <p:cNvSpPr/>
          <p:nvPr/>
        </p:nvSpPr>
        <p:spPr>
          <a:xfrm>
            <a:off x="2745758" y="6839584"/>
            <a:ext cx="181112" cy="139236"/>
          </a:xfrm>
          <a:custGeom>
            <a:avLst/>
            <a:gdLst>
              <a:gd name="connsiteX0" fmla="*/ 174762 w 181112"/>
              <a:gd name="connsiteY0" fmla="*/ 129840 h 139236"/>
              <a:gd name="connsiteX1" fmla="*/ 159524 w 181112"/>
              <a:gd name="connsiteY1" fmla="*/ 132886 h 139236"/>
              <a:gd name="connsiteX2" fmla="*/ 144288 w 181112"/>
              <a:gd name="connsiteY2" fmla="*/ 132886 h 139236"/>
              <a:gd name="connsiteX3" fmla="*/ 129038 w 181112"/>
              <a:gd name="connsiteY3" fmla="*/ 131369 h 139236"/>
              <a:gd name="connsiteX4" fmla="*/ 117616 w 181112"/>
              <a:gd name="connsiteY4" fmla="*/ 128309 h 139236"/>
              <a:gd name="connsiteX5" fmla="*/ 107700 w 181112"/>
              <a:gd name="connsiteY5" fmla="*/ 124505 h 139236"/>
              <a:gd name="connsiteX6" fmla="*/ 104650 w 181112"/>
              <a:gd name="connsiteY6" fmla="*/ 118400 h 139236"/>
              <a:gd name="connsiteX7" fmla="*/ 107700 w 181112"/>
              <a:gd name="connsiteY7" fmla="*/ 113837 h 139236"/>
              <a:gd name="connsiteX8" fmla="*/ 117616 w 181112"/>
              <a:gd name="connsiteY8" fmla="*/ 110020 h 139236"/>
              <a:gd name="connsiteX9" fmla="*/ 129038 w 181112"/>
              <a:gd name="connsiteY9" fmla="*/ 106974 h 139236"/>
              <a:gd name="connsiteX10" fmla="*/ 142756 w 181112"/>
              <a:gd name="connsiteY10" fmla="*/ 102399 h 139236"/>
              <a:gd name="connsiteX11" fmla="*/ 151906 w 181112"/>
              <a:gd name="connsiteY11" fmla="*/ 96294 h 139236"/>
              <a:gd name="connsiteX12" fmla="*/ 156475 w 181112"/>
              <a:gd name="connsiteY12" fmla="*/ 90201 h 139236"/>
              <a:gd name="connsiteX13" fmla="*/ 154956 w 181112"/>
              <a:gd name="connsiteY13" fmla="*/ 84867 h 139236"/>
              <a:gd name="connsiteX14" fmla="*/ 148856 w 181112"/>
              <a:gd name="connsiteY14" fmla="*/ 78004 h 139236"/>
              <a:gd name="connsiteX15" fmla="*/ 139706 w 181112"/>
              <a:gd name="connsiteY15" fmla="*/ 73428 h 139236"/>
              <a:gd name="connsiteX16" fmla="*/ 119901 w 181112"/>
              <a:gd name="connsiteY16" fmla="*/ 67336 h 139236"/>
              <a:gd name="connsiteX17" fmla="*/ 103898 w 181112"/>
              <a:gd name="connsiteY17" fmla="*/ 63519 h 139236"/>
              <a:gd name="connsiteX18" fmla="*/ 96266 w 181112"/>
              <a:gd name="connsiteY18" fmla="*/ 54368 h 139236"/>
              <a:gd name="connsiteX19" fmla="*/ 90179 w 181112"/>
              <a:gd name="connsiteY19" fmla="*/ 46745 h 139236"/>
              <a:gd name="connsiteX20" fmla="*/ 93229 w 181112"/>
              <a:gd name="connsiteY20" fmla="*/ 39882 h 139236"/>
              <a:gd name="connsiteX21" fmla="*/ 99316 w 181112"/>
              <a:gd name="connsiteY21" fmla="*/ 31503 h 139236"/>
              <a:gd name="connsiteX22" fmla="*/ 106948 w 181112"/>
              <a:gd name="connsiteY22" fmla="*/ 28456 h 139236"/>
              <a:gd name="connsiteX23" fmla="*/ 111516 w 181112"/>
              <a:gd name="connsiteY23" fmla="*/ 22352 h 139236"/>
              <a:gd name="connsiteX24" fmla="*/ 111516 w 181112"/>
              <a:gd name="connsiteY24" fmla="*/ 17775 h 139236"/>
              <a:gd name="connsiteX25" fmla="*/ 104650 w 181112"/>
              <a:gd name="connsiteY25" fmla="*/ 11683 h 139236"/>
              <a:gd name="connsiteX26" fmla="*/ 97798 w 181112"/>
              <a:gd name="connsiteY26" fmla="*/ 9396 h 139236"/>
              <a:gd name="connsiteX27" fmla="*/ 82561 w 181112"/>
              <a:gd name="connsiteY27" fmla="*/ 6350 h 139236"/>
              <a:gd name="connsiteX28" fmla="*/ 64261 w 181112"/>
              <a:gd name="connsiteY28" fmla="*/ 6350 h 139236"/>
              <a:gd name="connsiteX29" fmla="*/ 49024 w 181112"/>
              <a:gd name="connsiteY29" fmla="*/ 7867 h 139236"/>
              <a:gd name="connsiteX30" fmla="*/ 30736 w 181112"/>
              <a:gd name="connsiteY30" fmla="*/ 9396 h 139236"/>
              <a:gd name="connsiteX31" fmla="*/ 17018 w 181112"/>
              <a:gd name="connsiteY31" fmla="*/ 11683 h 139236"/>
              <a:gd name="connsiteX32" fmla="*/ 6350 w 181112"/>
              <a:gd name="connsiteY32" fmla="*/ 17775 h 139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81112" h="139236">
                <a:moveTo>
                  <a:pt x="174762" y="129840"/>
                </a:moveTo>
                <a:lnTo>
                  <a:pt x="159524" y="132886"/>
                </a:lnTo>
                <a:lnTo>
                  <a:pt x="144288" y="132886"/>
                </a:lnTo>
                <a:lnTo>
                  <a:pt x="129038" y="131369"/>
                </a:lnTo>
                <a:lnTo>
                  <a:pt x="117616" y="128309"/>
                </a:lnTo>
                <a:lnTo>
                  <a:pt x="107700" y="124505"/>
                </a:lnTo>
                <a:lnTo>
                  <a:pt x="104650" y="118400"/>
                </a:lnTo>
                <a:lnTo>
                  <a:pt x="107700" y="113837"/>
                </a:lnTo>
                <a:lnTo>
                  <a:pt x="117616" y="110020"/>
                </a:lnTo>
                <a:lnTo>
                  <a:pt x="129038" y="106974"/>
                </a:lnTo>
                <a:lnTo>
                  <a:pt x="142756" y="102399"/>
                </a:lnTo>
                <a:lnTo>
                  <a:pt x="151906" y="96294"/>
                </a:lnTo>
                <a:lnTo>
                  <a:pt x="156475" y="90201"/>
                </a:lnTo>
                <a:lnTo>
                  <a:pt x="154956" y="84867"/>
                </a:lnTo>
                <a:lnTo>
                  <a:pt x="148856" y="78004"/>
                </a:lnTo>
                <a:lnTo>
                  <a:pt x="139706" y="73428"/>
                </a:lnTo>
                <a:lnTo>
                  <a:pt x="119901" y="67336"/>
                </a:lnTo>
                <a:lnTo>
                  <a:pt x="103898" y="63519"/>
                </a:lnTo>
                <a:lnTo>
                  <a:pt x="96266" y="54368"/>
                </a:lnTo>
                <a:lnTo>
                  <a:pt x="90179" y="46745"/>
                </a:lnTo>
                <a:lnTo>
                  <a:pt x="93229" y="39882"/>
                </a:lnTo>
                <a:lnTo>
                  <a:pt x="99316" y="31503"/>
                </a:lnTo>
                <a:lnTo>
                  <a:pt x="106948" y="28456"/>
                </a:lnTo>
                <a:lnTo>
                  <a:pt x="111516" y="22352"/>
                </a:lnTo>
                <a:lnTo>
                  <a:pt x="111516" y="17775"/>
                </a:lnTo>
                <a:lnTo>
                  <a:pt x="104650" y="11683"/>
                </a:lnTo>
                <a:lnTo>
                  <a:pt x="97798" y="9396"/>
                </a:lnTo>
                <a:lnTo>
                  <a:pt x="82561" y="6350"/>
                </a:lnTo>
                <a:lnTo>
                  <a:pt x="64261" y="6350"/>
                </a:lnTo>
                <a:lnTo>
                  <a:pt x="49024" y="7867"/>
                </a:lnTo>
                <a:lnTo>
                  <a:pt x="30736" y="9396"/>
                </a:lnTo>
                <a:lnTo>
                  <a:pt x="17018" y="11683"/>
                </a:lnTo>
                <a:lnTo>
                  <a:pt x="6350" y="177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0" name="Freeform 3"/>
          <p:cNvSpPr/>
          <p:nvPr/>
        </p:nvSpPr>
        <p:spPr>
          <a:xfrm>
            <a:off x="2267446" y="6836129"/>
            <a:ext cx="563936" cy="238608"/>
          </a:xfrm>
          <a:custGeom>
            <a:avLst/>
            <a:gdLst>
              <a:gd name="connsiteX0" fmla="*/ 0 w 563936"/>
              <a:gd name="connsiteY0" fmla="*/ 136456 h 238608"/>
              <a:gd name="connsiteX1" fmla="*/ 79255 w 563936"/>
              <a:gd name="connsiteY1" fmla="*/ 232509 h 238608"/>
              <a:gd name="connsiteX2" fmla="*/ 84590 w 563936"/>
              <a:gd name="connsiteY2" fmla="*/ 237083 h 238608"/>
              <a:gd name="connsiteX3" fmla="*/ 95259 w 563936"/>
              <a:gd name="connsiteY3" fmla="*/ 238608 h 238608"/>
              <a:gd name="connsiteX4" fmla="*/ 102880 w 563936"/>
              <a:gd name="connsiteY4" fmla="*/ 235559 h 238608"/>
              <a:gd name="connsiteX5" fmla="*/ 556315 w 563936"/>
              <a:gd name="connsiteY5" fmla="*/ 93003 h 238608"/>
              <a:gd name="connsiteX6" fmla="*/ 560887 w 563936"/>
              <a:gd name="connsiteY6" fmla="*/ 86905 h 238608"/>
              <a:gd name="connsiteX7" fmla="*/ 563936 w 563936"/>
              <a:gd name="connsiteY7" fmla="*/ 78519 h 238608"/>
              <a:gd name="connsiteX8" fmla="*/ 560887 w 563936"/>
              <a:gd name="connsiteY8" fmla="*/ 70896 h 238608"/>
              <a:gd name="connsiteX9" fmla="*/ 556315 w 563936"/>
              <a:gd name="connsiteY9" fmla="*/ 67085 h 238608"/>
              <a:gd name="connsiteX10" fmla="*/ 460293 w 563936"/>
              <a:gd name="connsiteY10" fmla="*/ 0 h 238608"/>
              <a:gd name="connsiteX11" fmla="*/ 18289 w 563936"/>
              <a:gd name="connsiteY11" fmla="*/ 101389 h 238608"/>
              <a:gd name="connsiteX12" fmla="*/ 7620 w 563936"/>
              <a:gd name="connsiteY12" fmla="*/ 108250 h 238608"/>
              <a:gd name="connsiteX13" fmla="*/ 3048 w 563936"/>
              <a:gd name="connsiteY13" fmla="*/ 115873 h 238608"/>
              <a:gd name="connsiteX14" fmla="*/ 0 w 563936"/>
              <a:gd name="connsiteY14" fmla="*/ 125783 h 238608"/>
              <a:gd name="connsiteX15" fmla="*/ 0 w 563936"/>
              <a:gd name="connsiteY15" fmla="*/ 136456 h 238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63936" h="238608">
                <a:moveTo>
                  <a:pt x="0" y="136456"/>
                </a:moveTo>
                <a:lnTo>
                  <a:pt x="79255" y="232509"/>
                </a:lnTo>
                <a:lnTo>
                  <a:pt x="84590" y="237083"/>
                </a:lnTo>
                <a:lnTo>
                  <a:pt x="95259" y="238608"/>
                </a:lnTo>
                <a:lnTo>
                  <a:pt x="102880" y="235559"/>
                </a:lnTo>
                <a:lnTo>
                  <a:pt x="556315" y="93003"/>
                </a:lnTo>
                <a:lnTo>
                  <a:pt x="560887" y="86905"/>
                </a:lnTo>
                <a:lnTo>
                  <a:pt x="563936" y="78519"/>
                </a:lnTo>
                <a:lnTo>
                  <a:pt x="560887" y="70896"/>
                </a:lnTo>
                <a:lnTo>
                  <a:pt x="556315" y="67085"/>
                </a:lnTo>
                <a:lnTo>
                  <a:pt x="460293" y="0"/>
                </a:lnTo>
                <a:lnTo>
                  <a:pt x="18289" y="101389"/>
                </a:lnTo>
                <a:lnTo>
                  <a:pt x="7620" y="108250"/>
                </a:lnTo>
                <a:lnTo>
                  <a:pt x="3048" y="115873"/>
                </a:lnTo>
                <a:lnTo>
                  <a:pt x="0" y="125783"/>
                </a:lnTo>
                <a:lnTo>
                  <a:pt x="0" y="136456"/>
                </a:lnTo>
              </a:path>
            </a:pathLst>
          </a:custGeom>
          <a:solidFill>
            <a:srgbClr val="00CC9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1" name="Freeform 3"/>
          <p:cNvSpPr/>
          <p:nvPr/>
        </p:nvSpPr>
        <p:spPr>
          <a:xfrm>
            <a:off x="2261086" y="6829761"/>
            <a:ext cx="576628" cy="251301"/>
          </a:xfrm>
          <a:custGeom>
            <a:avLst/>
            <a:gdLst>
              <a:gd name="connsiteX0" fmla="*/ 6350 w 576628"/>
              <a:gd name="connsiteY0" fmla="*/ 142796 h 251301"/>
              <a:gd name="connsiteX1" fmla="*/ 85611 w 576628"/>
              <a:gd name="connsiteY1" fmla="*/ 238858 h 251301"/>
              <a:gd name="connsiteX2" fmla="*/ 90945 w 576628"/>
              <a:gd name="connsiteY2" fmla="*/ 243421 h 251301"/>
              <a:gd name="connsiteX3" fmla="*/ 101614 w 576628"/>
              <a:gd name="connsiteY3" fmla="*/ 244951 h 251301"/>
              <a:gd name="connsiteX4" fmla="*/ 109232 w 576628"/>
              <a:gd name="connsiteY4" fmla="*/ 241905 h 251301"/>
              <a:gd name="connsiteX5" fmla="*/ 562659 w 576628"/>
              <a:gd name="connsiteY5" fmla="*/ 99353 h 251301"/>
              <a:gd name="connsiteX6" fmla="*/ 567241 w 576628"/>
              <a:gd name="connsiteY6" fmla="*/ 93247 h 251301"/>
              <a:gd name="connsiteX7" fmla="*/ 570278 w 576628"/>
              <a:gd name="connsiteY7" fmla="*/ 84868 h 251301"/>
              <a:gd name="connsiteX8" fmla="*/ 567241 w 576628"/>
              <a:gd name="connsiteY8" fmla="*/ 77246 h 251301"/>
              <a:gd name="connsiteX9" fmla="*/ 562659 w 576628"/>
              <a:gd name="connsiteY9" fmla="*/ 73428 h 251301"/>
              <a:gd name="connsiteX10" fmla="*/ 466642 w 576628"/>
              <a:gd name="connsiteY10" fmla="*/ 6350 h 251301"/>
              <a:gd name="connsiteX11" fmla="*/ 24637 w 576628"/>
              <a:gd name="connsiteY11" fmla="*/ 107733 h 251301"/>
              <a:gd name="connsiteX12" fmla="*/ 13968 w 576628"/>
              <a:gd name="connsiteY12" fmla="*/ 114596 h 251301"/>
              <a:gd name="connsiteX13" fmla="*/ 9400 w 576628"/>
              <a:gd name="connsiteY13" fmla="*/ 122218 h 251301"/>
              <a:gd name="connsiteX14" fmla="*/ 6350 w 576628"/>
              <a:gd name="connsiteY14" fmla="*/ 132128 h 251301"/>
              <a:gd name="connsiteX15" fmla="*/ 6350 w 576628"/>
              <a:gd name="connsiteY15" fmla="*/ 142796 h 251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576628" h="251301">
                <a:moveTo>
                  <a:pt x="6350" y="142796"/>
                </a:moveTo>
                <a:lnTo>
                  <a:pt x="85611" y="238858"/>
                </a:lnTo>
                <a:lnTo>
                  <a:pt x="90945" y="243421"/>
                </a:lnTo>
                <a:lnTo>
                  <a:pt x="101614" y="244951"/>
                </a:lnTo>
                <a:lnTo>
                  <a:pt x="109232" y="241905"/>
                </a:lnTo>
                <a:lnTo>
                  <a:pt x="562659" y="99353"/>
                </a:lnTo>
                <a:lnTo>
                  <a:pt x="567241" y="93247"/>
                </a:lnTo>
                <a:lnTo>
                  <a:pt x="570278" y="84868"/>
                </a:lnTo>
                <a:lnTo>
                  <a:pt x="567241" y="77246"/>
                </a:lnTo>
                <a:lnTo>
                  <a:pt x="562659" y="73428"/>
                </a:lnTo>
                <a:lnTo>
                  <a:pt x="466642" y="6350"/>
                </a:lnTo>
                <a:lnTo>
                  <a:pt x="24637" y="107733"/>
                </a:lnTo>
                <a:lnTo>
                  <a:pt x="13968" y="114596"/>
                </a:lnTo>
                <a:lnTo>
                  <a:pt x="9400" y="122218"/>
                </a:lnTo>
                <a:lnTo>
                  <a:pt x="6350" y="132128"/>
                </a:lnTo>
                <a:lnTo>
                  <a:pt x="6350" y="1427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2" name="Freeform 3"/>
          <p:cNvSpPr/>
          <p:nvPr/>
        </p:nvSpPr>
        <p:spPr>
          <a:xfrm>
            <a:off x="2274811" y="6905307"/>
            <a:ext cx="561392" cy="153737"/>
          </a:xfrm>
          <a:custGeom>
            <a:avLst/>
            <a:gdLst>
              <a:gd name="connsiteX0" fmla="*/ 555042 w 561392"/>
              <a:gd name="connsiteY0" fmla="*/ 6350 h 153737"/>
              <a:gd name="connsiteX1" fmla="*/ 545893 w 561392"/>
              <a:gd name="connsiteY1" fmla="*/ 7879 h 153737"/>
              <a:gd name="connsiteX2" fmla="*/ 538274 w 561392"/>
              <a:gd name="connsiteY2" fmla="*/ 9409 h 153737"/>
              <a:gd name="connsiteX3" fmla="*/ 98564 w 561392"/>
              <a:gd name="connsiteY3" fmla="*/ 142811 h 153737"/>
              <a:gd name="connsiteX4" fmla="*/ 92464 w 561392"/>
              <a:gd name="connsiteY4" fmla="*/ 144340 h 153737"/>
              <a:gd name="connsiteX5" fmla="*/ 83314 w 561392"/>
              <a:gd name="connsiteY5" fmla="*/ 147387 h 153737"/>
              <a:gd name="connsiteX6" fmla="*/ 78745 w 561392"/>
              <a:gd name="connsiteY6" fmla="*/ 145857 h 153737"/>
              <a:gd name="connsiteX7" fmla="*/ 75695 w 561392"/>
              <a:gd name="connsiteY7" fmla="*/ 141281 h 153737"/>
              <a:gd name="connsiteX8" fmla="*/ 6350 w 561392"/>
              <a:gd name="connsiteY8" fmla="*/ 38379 h 153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1392" h="153737">
                <a:moveTo>
                  <a:pt x="555042" y="6350"/>
                </a:moveTo>
                <a:lnTo>
                  <a:pt x="545893" y="7879"/>
                </a:lnTo>
                <a:lnTo>
                  <a:pt x="538274" y="9409"/>
                </a:lnTo>
                <a:lnTo>
                  <a:pt x="98564" y="142811"/>
                </a:lnTo>
                <a:lnTo>
                  <a:pt x="92464" y="144340"/>
                </a:lnTo>
                <a:lnTo>
                  <a:pt x="83314" y="147387"/>
                </a:lnTo>
                <a:lnTo>
                  <a:pt x="78745" y="145857"/>
                </a:lnTo>
                <a:lnTo>
                  <a:pt x="75695" y="141281"/>
                </a:lnTo>
                <a:lnTo>
                  <a:pt x="6350" y="383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3" name="Freeform 3"/>
          <p:cNvSpPr/>
          <p:nvPr/>
        </p:nvSpPr>
        <p:spPr>
          <a:xfrm>
            <a:off x="2301483" y="6836698"/>
            <a:ext cx="436419" cy="126295"/>
          </a:xfrm>
          <a:custGeom>
            <a:avLst/>
            <a:gdLst>
              <a:gd name="connsiteX0" fmla="*/ 6350 w 436419"/>
              <a:gd name="connsiteY0" fmla="*/ 100884 h 126295"/>
              <a:gd name="connsiteX1" fmla="*/ 20068 w 436419"/>
              <a:gd name="connsiteY1" fmla="*/ 119945 h 126295"/>
              <a:gd name="connsiteX2" fmla="*/ 120667 w 436419"/>
              <a:gd name="connsiteY2" fmla="*/ 95549 h 126295"/>
              <a:gd name="connsiteX3" fmla="*/ 109985 w 436419"/>
              <a:gd name="connsiteY3" fmla="*/ 81823 h 126295"/>
              <a:gd name="connsiteX4" fmla="*/ 128286 w 436419"/>
              <a:gd name="connsiteY4" fmla="*/ 78776 h 126295"/>
              <a:gd name="connsiteX5" fmla="*/ 140473 w 436419"/>
              <a:gd name="connsiteY5" fmla="*/ 90975 h 126295"/>
              <a:gd name="connsiteX6" fmla="*/ 228119 w 436419"/>
              <a:gd name="connsiteY6" fmla="*/ 67337 h 126295"/>
              <a:gd name="connsiteX7" fmla="*/ 220487 w 436419"/>
              <a:gd name="connsiteY7" fmla="*/ 57428 h 126295"/>
              <a:gd name="connsiteX8" fmla="*/ 238787 w 436419"/>
              <a:gd name="connsiteY8" fmla="*/ 54381 h 126295"/>
              <a:gd name="connsiteX9" fmla="*/ 246406 w 436419"/>
              <a:gd name="connsiteY9" fmla="*/ 63533 h 126295"/>
              <a:gd name="connsiteX10" fmla="*/ 307367 w 436419"/>
              <a:gd name="connsiteY10" fmla="*/ 46759 h 126295"/>
              <a:gd name="connsiteX11" fmla="*/ 297464 w 436419"/>
              <a:gd name="connsiteY11" fmla="*/ 36850 h 126295"/>
              <a:gd name="connsiteX12" fmla="*/ 312702 w 436419"/>
              <a:gd name="connsiteY12" fmla="*/ 34563 h 126295"/>
              <a:gd name="connsiteX13" fmla="*/ 320320 w 436419"/>
              <a:gd name="connsiteY13" fmla="*/ 42942 h 126295"/>
              <a:gd name="connsiteX14" fmla="*/ 362995 w 436419"/>
              <a:gd name="connsiteY14" fmla="*/ 32273 h 126295"/>
              <a:gd name="connsiteX15" fmla="*/ 356908 w 436419"/>
              <a:gd name="connsiteY15" fmla="*/ 23894 h 126295"/>
              <a:gd name="connsiteX16" fmla="*/ 370626 w 436419"/>
              <a:gd name="connsiteY16" fmla="*/ 20835 h 126295"/>
              <a:gd name="connsiteX17" fmla="*/ 379763 w 436419"/>
              <a:gd name="connsiteY17" fmla="*/ 28457 h 126295"/>
              <a:gd name="connsiteX18" fmla="*/ 430069 w 436419"/>
              <a:gd name="connsiteY18" fmla="*/ 14742 h 126295"/>
              <a:gd name="connsiteX19" fmla="*/ 414819 w 436419"/>
              <a:gd name="connsiteY19" fmla="*/ 6350 h 126295"/>
              <a:gd name="connsiteX20" fmla="*/ 6350 w 436419"/>
              <a:gd name="connsiteY20" fmla="*/ 100884 h 126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36419" h="126295">
                <a:moveTo>
                  <a:pt x="6350" y="100884"/>
                </a:moveTo>
                <a:lnTo>
                  <a:pt x="20068" y="119945"/>
                </a:lnTo>
                <a:lnTo>
                  <a:pt x="120667" y="95549"/>
                </a:lnTo>
                <a:lnTo>
                  <a:pt x="109985" y="81823"/>
                </a:lnTo>
                <a:lnTo>
                  <a:pt x="128286" y="78776"/>
                </a:lnTo>
                <a:lnTo>
                  <a:pt x="140473" y="90975"/>
                </a:lnTo>
                <a:lnTo>
                  <a:pt x="228119" y="67337"/>
                </a:lnTo>
                <a:lnTo>
                  <a:pt x="220487" y="57428"/>
                </a:lnTo>
                <a:lnTo>
                  <a:pt x="238787" y="54381"/>
                </a:lnTo>
                <a:lnTo>
                  <a:pt x="246406" y="63533"/>
                </a:lnTo>
                <a:lnTo>
                  <a:pt x="307367" y="46759"/>
                </a:lnTo>
                <a:lnTo>
                  <a:pt x="297464" y="36850"/>
                </a:lnTo>
                <a:lnTo>
                  <a:pt x="312702" y="34563"/>
                </a:lnTo>
                <a:lnTo>
                  <a:pt x="320320" y="42942"/>
                </a:lnTo>
                <a:lnTo>
                  <a:pt x="362995" y="32273"/>
                </a:lnTo>
                <a:lnTo>
                  <a:pt x="356908" y="23894"/>
                </a:lnTo>
                <a:lnTo>
                  <a:pt x="370626" y="20835"/>
                </a:lnTo>
                <a:lnTo>
                  <a:pt x="379763" y="28457"/>
                </a:lnTo>
                <a:lnTo>
                  <a:pt x="430069" y="14742"/>
                </a:lnTo>
                <a:lnTo>
                  <a:pt x="414819" y="6350"/>
                </a:lnTo>
                <a:lnTo>
                  <a:pt x="6350" y="1008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4" name="Freeform 3"/>
          <p:cNvSpPr/>
          <p:nvPr/>
        </p:nvSpPr>
        <p:spPr>
          <a:xfrm>
            <a:off x="2336539" y="6887776"/>
            <a:ext cx="322102" cy="149160"/>
          </a:xfrm>
          <a:custGeom>
            <a:avLst/>
            <a:gdLst>
              <a:gd name="connsiteX0" fmla="*/ 6350 w 322102"/>
              <a:gd name="connsiteY0" fmla="*/ 73442 h 149160"/>
              <a:gd name="connsiteX1" fmla="*/ 24637 w 322102"/>
              <a:gd name="connsiteY1" fmla="*/ 99355 h 149160"/>
              <a:gd name="connsiteX2" fmla="*/ 10165 w 322102"/>
              <a:gd name="connsiteY2" fmla="*/ 102413 h 149160"/>
              <a:gd name="connsiteX3" fmla="*/ 32255 w 322102"/>
              <a:gd name="connsiteY3" fmla="*/ 135947 h 149160"/>
              <a:gd name="connsiteX4" fmla="*/ 56642 w 322102"/>
              <a:gd name="connsiteY4" fmla="*/ 128325 h 149160"/>
              <a:gd name="connsiteX5" fmla="*/ 68842 w 322102"/>
              <a:gd name="connsiteY5" fmla="*/ 142810 h 149160"/>
              <a:gd name="connsiteX6" fmla="*/ 285264 w 322102"/>
              <a:gd name="connsiteY6" fmla="*/ 78776 h 149160"/>
              <a:gd name="connsiteX7" fmla="*/ 272312 w 322102"/>
              <a:gd name="connsiteY7" fmla="*/ 65820 h 149160"/>
              <a:gd name="connsiteX8" fmla="*/ 315752 w 322102"/>
              <a:gd name="connsiteY8" fmla="*/ 52852 h 149160"/>
              <a:gd name="connsiteX9" fmla="*/ 302033 w 322102"/>
              <a:gd name="connsiteY9" fmla="*/ 42184 h 149160"/>
              <a:gd name="connsiteX10" fmla="*/ 312702 w 322102"/>
              <a:gd name="connsiteY10" fmla="*/ 41426 h 149160"/>
              <a:gd name="connsiteX11" fmla="*/ 272312 w 322102"/>
              <a:gd name="connsiteY11" fmla="*/ 6350 h 149160"/>
              <a:gd name="connsiteX12" fmla="*/ 6350 w 322102"/>
              <a:gd name="connsiteY12" fmla="*/ 73442 h 149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22102" h="149160">
                <a:moveTo>
                  <a:pt x="6350" y="73442"/>
                </a:moveTo>
                <a:lnTo>
                  <a:pt x="24637" y="99355"/>
                </a:lnTo>
                <a:lnTo>
                  <a:pt x="10165" y="102413"/>
                </a:lnTo>
                <a:lnTo>
                  <a:pt x="32255" y="135947"/>
                </a:lnTo>
                <a:lnTo>
                  <a:pt x="56642" y="128325"/>
                </a:lnTo>
                <a:lnTo>
                  <a:pt x="68842" y="142810"/>
                </a:lnTo>
                <a:lnTo>
                  <a:pt x="285264" y="78776"/>
                </a:lnTo>
                <a:lnTo>
                  <a:pt x="272312" y="65820"/>
                </a:lnTo>
                <a:lnTo>
                  <a:pt x="315752" y="52852"/>
                </a:lnTo>
                <a:lnTo>
                  <a:pt x="302033" y="42184"/>
                </a:lnTo>
                <a:lnTo>
                  <a:pt x="312702" y="41426"/>
                </a:lnTo>
                <a:lnTo>
                  <a:pt x="272312" y="6350"/>
                </a:lnTo>
                <a:lnTo>
                  <a:pt x="6350" y="7344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5" name="Freeform 3"/>
          <p:cNvSpPr/>
          <p:nvPr/>
        </p:nvSpPr>
        <p:spPr>
          <a:xfrm>
            <a:off x="2680997" y="6854242"/>
            <a:ext cx="133870" cy="75203"/>
          </a:xfrm>
          <a:custGeom>
            <a:avLst/>
            <a:gdLst>
              <a:gd name="connsiteX0" fmla="*/ 6350 w 133870"/>
              <a:gd name="connsiteY0" fmla="*/ 17776 h 75203"/>
              <a:gd name="connsiteX1" fmla="*/ 54358 w 133870"/>
              <a:gd name="connsiteY1" fmla="*/ 6350 h 75203"/>
              <a:gd name="connsiteX2" fmla="*/ 127520 w 133870"/>
              <a:gd name="connsiteY2" fmla="*/ 52851 h 75203"/>
              <a:gd name="connsiteX3" fmla="*/ 74177 w 133870"/>
              <a:gd name="connsiteY3" fmla="*/ 68853 h 75203"/>
              <a:gd name="connsiteX4" fmla="*/ 6350 w 133870"/>
              <a:gd name="connsiteY4" fmla="*/ 17776 h 75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870" h="75203">
                <a:moveTo>
                  <a:pt x="6350" y="17776"/>
                </a:moveTo>
                <a:lnTo>
                  <a:pt x="54358" y="6350"/>
                </a:lnTo>
                <a:lnTo>
                  <a:pt x="127520" y="52851"/>
                </a:lnTo>
                <a:lnTo>
                  <a:pt x="74177" y="68853"/>
                </a:lnTo>
                <a:lnTo>
                  <a:pt x="6350" y="177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6" name="Freeform 3"/>
          <p:cNvSpPr/>
          <p:nvPr/>
        </p:nvSpPr>
        <p:spPr>
          <a:xfrm>
            <a:off x="2621554" y="6868714"/>
            <a:ext cx="112533" cy="69884"/>
          </a:xfrm>
          <a:custGeom>
            <a:avLst/>
            <a:gdLst>
              <a:gd name="connsiteX0" fmla="*/ 6350 w 112533"/>
              <a:gd name="connsiteY0" fmla="*/ 20835 h 69884"/>
              <a:gd name="connsiteX1" fmla="*/ 55124 w 112533"/>
              <a:gd name="connsiteY1" fmla="*/ 6350 h 69884"/>
              <a:gd name="connsiteX2" fmla="*/ 77980 w 112533"/>
              <a:gd name="connsiteY2" fmla="*/ 26940 h 69884"/>
              <a:gd name="connsiteX3" fmla="*/ 65793 w 112533"/>
              <a:gd name="connsiteY3" fmla="*/ 29228 h 69884"/>
              <a:gd name="connsiteX4" fmla="*/ 79511 w 112533"/>
              <a:gd name="connsiteY4" fmla="*/ 38379 h 69884"/>
              <a:gd name="connsiteX5" fmla="*/ 90180 w 112533"/>
              <a:gd name="connsiteY5" fmla="*/ 35321 h 69884"/>
              <a:gd name="connsiteX6" fmla="*/ 106183 w 112533"/>
              <a:gd name="connsiteY6" fmla="*/ 49048 h 69884"/>
              <a:gd name="connsiteX7" fmla="*/ 61224 w 112533"/>
              <a:gd name="connsiteY7" fmla="*/ 63533 h 69884"/>
              <a:gd name="connsiteX8" fmla="*/ 45974 w 112533"/>
              <a:gd name="connsiteY8" fmla="*/ 49807 h 69884"/>
              <a:gd name="connsiteX9" fmla="*/ 59693 w 112533"/>
              <a:gd name="connsiteY9" fmla="*/ 46002 h 69884"/>
              <a:gd name="connsiteX10" fmla="*/ 45974 w 112533"/>
              <a:gd name="connsiteY10" fmla="*/ 35321 h 69884"/>
              <a:gd name="connsiteX11" fmla="*/ 35305 w 112533"/>
              <a:gd name="connsiteY11" fmla="*/ 39896 h 69884"/>
              <a:gd name="connsiteX12" fmla="*/ 6350 w 112533"/>
              <a:gd name="connsiteY12" fmla="*/ 20835 h 69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2533" h="69884">
                <a:moveTo>
                  <a:pt x="6350" y="20835"/>
                </a:moveTo>
                <a:lnTo>
                  <a:pt x="55124" y="6350"/>
                </a:lnTo>
                <a:lnTo>
                  <a:pt x="77980" y="26940"/>
                </a:lnTo>
                <a:lnTo>
                  <a:pt x="65793" y="29228"/>
                </a:lnTo>
                <a:lnTo>
                  <a:pt x="79511" y="38379"/>
                </a:lnTo>
                <a:lnTo>
                  <a:pt x="90180" y="35321"/>
                </a:lnTo>
                <a:lnTo>
                  <a:pt x="106183" y="49048"/>
                </a:lnTo>
                <a:lnTo>
                  <a:pt x="61224" y="63533"/>
                </a:lnTo>
                <a:lnTo>
                  <a:pt x="45974" y="49807"/>
                </a:lnTo>
                <a:lnTo>
                  <a:pt x="59693" y="46002"/>
                </a:lnTo>
                <a:lnTo>
                  <a:pt x="45974" y="35321"/>
                </a:lnTo>
                <a:lnTo>
                  <a:pt x="35305" y="39896"/>
                </a:lnTo>
                <a:lnTo>
                  <a:pt x="6350" y="208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7" name="Freeform 3"/>
          <p:cNvSpPr/>
          <p:nvPr/>
        </p:nvSpPr>
        <p:spPr>
          <a:xfrm>
            <a:off x="2847126" y="5043693"/>
            <a:ext cx="1085698" cy="640868"/>
          </a:xfrm>
          <a:custGeom>
            <a:avLst/>
            <a:gdLst>
              <a:gd name="connsiteX0" fmla="*/ 6350 w 1085698"/>
              <a:gd name="connsiteY0" fmla="*/ 6350 h 640868"/>
              <a:gd name="connsiteX1" fmla="*/ 588580 w 1085698"/>
              <a:gd name="connsiteY1" fmla="*/ 6350 h 640868"/>
              <a:gd name="connsiteX2" fmla="*/ 588580 w 1085698"/>
              <a:gd name="connsiteY2" fmla="*/ 634518 h 640868"/>
              <a:gd name="connsiteX3" fmla="*/ 1079348 w 1085698"/>
              <a:gd name="connsiteY3" fmla="*/ 634518 h 6408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85698" h="640868">
                <a:moveTo>
                  <a:pt x="6350" y="6350"/>
                </a:moveTo>
                <a:lnTo>
                  <a:pt x="588580" y="6350"/>
                </a:lnTo>
                <a:lnTo>
                  <a:pt x="588580" y="634518"/>
                </a:lnTo>
                <a:lnTo>
                  <a:pt x="1079348" y="63451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8" name="Freeform 3"/>
          <p:cNvSpPr/>
          <p:nvPr/>
        </p:nvSpPr>
        <p:spPr>
          <a:xfrm>
            <a:off x="3924222" y="5633323"/>
            <a:ext cx="93736" cy="91481"/>
          </a:xfrm>
          <a:custGeom>
            <a:avLst/>
            <a:gdLst>
              <a:gd name="connsiteX0" fmla="*/ 0 w 93736"/>
              <a:gd name="connsiteY0" fmla="*/ 91481 h 91481"/>
              <a:gd name="connsiteX1" fmla="*/ 93736 w 93736"/>
              <a:gd name="connsiteY1" fmla="*/ 44978 h 91481"/>
              <a:gd name="connsiteX2" fmla="*/ 0 w 93736"/>
              <a:gd name="connsiteY2" fmla="*/ 0 h 91481"/>
              <a:gd name="connsiteX3" fmla="*/ 0 w 93736"/>
              <a:gd name="connsiteY3" fmla="*/ 91481 h 914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3736" h="91481">
                <a:moveTo>
                  <a:pt x="0" y="91481"/>
                </a:moveTo>
                <a:lnTo>
                  <a:pt x="93736" y="44978"/>
                </a:lnTo>
                <a:lnTo>
                  <a:pt x="0" y="0"/>
                </a:lnTo>
                <a:lnTo>
                  <a:pt x="0" y="9148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9" name="Freeform 3"/>
          <p:cNvSpPr/>
          <p:nvPr/>
        </p:nvSpPr>
        <p:spPr>
          <a:xfrm>
            <a:off x="2920296" y="6021079"/>
            <a:ext cx="1012539" cy="570736"/>
          </a:xfrm>
          <a:custGeom>
            <a:avLst/>
            <a:gdLst>
              <a:gd name="connsiteX0" fmla="*/ 6350 w 1012539"/>
              <a:gd name="connsiteY0" fmla="*/ 564386 h 570736"/>
              <a:gd name="connsiteX1" fmla="*/ 551994 w 1012539"/>
              <a:gd name="connsiteY1" fmla="*/ 564386 h 570736"/>
              <a:gd name="connsiteX2" fmla="*/ 551994 w 1012539"/>
              <a:gd name="connsiteY2" fmla="*/ 6350 h 570736"/>
              <a:gd name="connsiteX3" fmla="*/ 1006189 w 1012539"/>
              <a:gd name="connsiteY3" fmla="*/ 6350 h 570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12539" h="570736">
                <a:moveTo>
                  <a:pt x="6350" y="564386"/>
                </a:moveTo>
                <a:lnTo>
                  <a:pt x="551994" y="564386"/>
                </a:lnTo>
                <a:lnTo>
                  <a:pt x="551994" y="6350"/>
                </a:lnTo>
                <a:lnTo>
                  <a:pt x="100618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0" name="Freeform 3"/>
          <p:cNvSpPr/>
          <p:nvPr/>
        </p:nvSpPr>
        <p:spPr>
          <a:xfrm>
            <a:off x="3924234" y="5982553"/>
            <a:ext cx="93736" cy="91482"/>
          </a:xfrm>
          <a:custGeom>
            <a:avLst/>
            <a:gdLst>
              <a:gd name="connsiteX0" fmla="*/ 0 w 93736"/>
              <a:gd name="connsiteY0" fmla="*/ 91482 h 91482"/>
              <a:gd name="connsiteX1" fmla="*/ 93736 w 93736"/>
              <a:gd name="connsiteY1" fmla="*/ 44978 h 91482"/>
              <a:gd name="connsiteX2" fmla="*/ 0 w 93736"/>
              <a:gd name="connsiteY2" fmla="*/ 0 h 91482"/>
              <a:gd name="connsiteX3" fmla="*/ 0 w 93736"/>
              <a:gd name="connsiteY3" fmla="*/ 91482 h 91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3736" h="91482">
                <a:moveTo>
                  <a:pt x="0" y="91482"/>
                </a:moveTo>
                <a:lnTo>
                  <a:pt x="93736" y="44978"/>
                </a:lnTo>
                <a:lnTo>
                  <a:pt x="0" y="0"/>
                </a:lnTo>
                <a:lnTo>
                  <a:pt x="0" y="914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1" name="Freeform 3"/>
          <p:cNvSpPr/>
          <p:nvPr/>
        </p:nvSpPr>
        <p:spPr>
          <a:xfrm>
            <a:off x="5048027" y="5811517"/>
            <a:ext cx="1285372" cy="21405"/>
          </a:xfrm>
          <a:custGeom>
            <a:avLst/>
            <a:gdLst>
              <a:gd name="connsiteX0" fmla="*/ 6350 w 1285372"/>
              <a:gd name="connsiteY0" fmla="*/ 6350 h 21405"/>
              <a:gd name="connsiteX1" fmla="*/ 1279022 w 1285372"/>
              <a:gd name="connsiteY1" fmla="*/ 6350 h 21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85372" h="21405">
                <a:moveTo>
                  <a:pt x="6350" y="6350"/>
                </a:moveTo>
                <a:lnTo>
                  <a:pt x="12790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2" name="Freeform 3"/>
          <p:cNvSpPr/>
          <p:nvPr/>
        </p:nvSpPr>
        <p:spPr>
          <a:xfrm>
            <a:off x="4963729" y="5771454"/>
            <a:ext cx="93736" cy="91483"/>
          </a:xfrm>
          <a:custGeom>
            <a:avLst/>
            <a:gdLst>
              <a:gd name="connsiteX0" fmla="*/ 93736 w 93736"/>
              <a:gd name="connsiteY0" fmla="*/ 0 h 91483"/>
              <a:gd name="connsiteX1" fmla="*/ 0 w 93736"/>
              <a:gd name="connsiteY1" fmla="*/ 46503 h 91483"/>
              <a:gd name="connsiteX2" fmla="*/ 93736 w 93736"/>
              <a:gd name="connsiteY2" fmla="*/ 91483 h 91483"/>
              <a:gd name="connsiteX3" fmla="*/ 93736 w 93736"/>
              <a:gd name="connsiteY3" fmla="*/ 0 h 91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3736" h="91483">
                <a:moveTo>
                  <a:pt x="93736" y="0"/>
                </a:moveTo>
                <a:lnTo>
                  <a:pt x="0" y="46503"/>
                </a:lnTo>
                <a:lnTo>
                  <a:pt x="93736" y="91483"/>
                </a:lnTo>
                <a:lnTo>
                  <a:pt x="93736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3" name="Freeform 3"/>
          <p:cNvSpPr/>
          <p:nvPr/>
        </p:nvSpPr>
        <p:spPr>
          <a:xfrm>
            <a:off x="6324050" y="5772979"/>
            <a:ext cx="93736" cy="91483"/>
          </a:xfrm>
          <a:custGeom>
            <a:avLst/>
            <a:gdLst>
              <a:gd name="connsiteX0" fmla="*/ 0 w 93736"/>
              <a:gd name="connsiteY0" fmla="*/ 91483 h 91483"/>
              <a:gd name="connsiteX1" fmla="*/ 93736 w 93736"/>
              <a:gd name="connsiteY1" fmla="*/ 44979 h 91483"/>
              <a:gd name="connsiteX2" fmla="*/ 0 w 93736"/>
              <a:gd name="connsiteY2" fmla="*/ 0 h 91483"/>
              <a:gd name="connsiteX3" fmla="*/ 0 w 93736"/>
              <a:gd name="connsiteY3" fmla="*/ 91483 h 91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3736" h="91483">
                <a:moveTo>
                  <a:pt x="0" y="91483"/>
                </a:moveTo>
                <a:lnTo>
                  <a:pt x="93736" y="44979"/>
                </a:lnTo>
                <a:lnTo>
                  <a:pt x="0" y="0"/>
                </a:lnTo>
                <a:lnTo>
                  <a:pt x="0" y="9148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8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300" y="1473200"/>
            <a:ext cx="800100" cy="635000"/>
          </a:xfrm>
          <a:prstGeom prst="rect">
            <a:avLst/>
          </a:prstGeom>
          <a:noFill/>
        </p:spPr>
      </p:pic>
      <p:pic>
        <p:nvPicPr>
          <p:cNvPr id="11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981200"/>
            <a:ext cx="165100" cy="76200"/>
          </a:xfrm>
          <a:prstGeom prst="rect">
            <a:avLst/>
          </a:prstGeom>
          <a:noFill/>
        </p:spPr>
      </p:pic>
      <p:pic>
        <p:nvPicPr>
          <p:cNvPr id="11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8500" y="3149600"/>
            <a:ext cx="800100" cy="635000"/>
          </a:xfrm>
          <a:prstGeom prst="rect">
            <a:avLst/>
          </a:prstGeom>
          <a:noFill/>
        </p:spPr>
      </p:pic>
      <p:pic>
        <p:nvPicPr>
          <p:cNvPr id="118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3657600"/>
            <a:ext cx="165100" cy="76200"/>
          </a:xfrm>
          <a:prstGeom prst="rect">
            <a:avLst/>
          </a:prstGeom>
          <a:noFill/>
        </p:spPr>
      </p:pic>
      <p:pic>
        <p:nvPicPr>
          <p:cNvPr id="118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2209800"/>
            <a:ext cx="495300" cy="876300"/>
          </a:xfrm>
          <a:prstGeom prst="rect">
            <a:avLst/>
          </a:prstGeom>
          <a:noFill/>
        </p:spPr>
      </p:pic>
      <p:pic>
        <p:nvPicPr>
          <p:cNvPr id="118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pic>
        <p:nvPicPr>
          <p:cNvPr id="119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93800" y="4127500"/>
            <a:ext cx="7543800" cy="63500"/>
          </a:xfrm>
          <a:prstGeom prst="rect">
            <a:avLst/>
          </a:prstGeom>
          <a:noFill/>
        </p:spPr>
      </p:pic>
      <p:pic>
        <p:nvPicPr>
          <p:cNvPr id="119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68500" y="4762500"/>
            <a:ext cx="800100" cy="635000"/>
          </a:xfrm>
          <a:prstGeom prst="rect">
            <a:avLst/>
          </a:prstGeom>
          <a:noFill/>
        </p:spPr>
      </p:pic>
      <p:pic>
        <p:nvPicPr>
          <p:cNvPr id="1192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19400" y="5270500"/>
            <a:ext cx="165100" cy="76200"/>
          </a:xfrm>
          <a:prstGeom prst="rect">
            <a:avLst/>
          </a:prstGeom>
          <a:noFill/>
        </p:spPr>
      </p:pic>
      <p:pic>
        <p:nvPicPr>
          <p:cNvPr id="1193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67200" y="5486400"/>
            <a:ext cx="495300" cy="88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54800" y="1651000"/>
            <a:ext cx="134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1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95" name="TextBox 1"/>
          <p:cNvSpPr txBox="1"/>
          <p:nvPr/>
        </p:nvSpPr>
        <p:spPr>
          <a:xfrm>
            <a:off x="660400" y="190500"/>
            <a:ext cx="4660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  <a:tab pos="1358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65200" algn="l"/>
                <a:tab pos="13589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Session,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965200" algn="l"/>
                <a:tab pos="1358900" algn="l"/>
              </a:tabLst>
            </a:pPr>
            <a:r>
              <a:rPr lang="en-US" altLang="zh-CN" dirty="0" smtClean="0"/>
              <a:t>		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96" name="TextBox 1"/>
          <p:cNvSpPr txBox="1"/>
          <p:nvPr/>
        </p:nvSpPr>
        <p:spPr>
          <a:xfrm>
            <a:off x="2133600" y="2895600"/>
            <a:ext cx="520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97" name="TextBox 1"/>
          <p:cNvSpPr txBox="1"/>
          <p:nvPr/>
        </p:nvSpPr>
        <p:spPr>
          <a:xfrm>
            <a:off x="4241800" y="1841500"/>
            <a:ext cx="419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198" name="TextBox 1"/>
          <p:cNvSpPr txBox="1"/>
          <p:nvPr/>
        </p:nvSpPr>
        <p:spPr>
          <a:xfrm>
            <a:off x="3009900" y="1981200"/>
            <a:ext cx="749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99" name="TextBox 1"/>
          <p:cNvSpPr txBox="1"/>
          <p:nvPr/>
        </p:nvSpPr>
        <p:spPr>
          <a:xfrm>
            <a:off x="3009900" y="2959100"/>
            <a:ext cx="749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00" name="TextBox 1"/>
          <p:cNvSpPr txBox="1"/>
          <p:nvPr/>
        </p:nvSpPr>
        <p:spPr>
          <a:xfrm>
            <a:off x="2082800" y="3314700"/>
            <a:ext cx="59817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  <a:tab pos="1993900" algn="l"/>
                <a:tab pos="2235200" algn="l"/>
                <a:tab pos="4635500" algn="l"/>
                <a:tab pos="4711700" algn="l"/>
              </a:tabLst>
            </a:pPr>
            <a:r>
              <a:rPr lang="en-US" altLang="zh-CN" dirty="0" smtClean="0"/>
              <a:t>				</a:t>
            </a:r>
            <a:r>
              <a:rPr lang="en-US" altLang="zh-CN" sz="2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1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27000" algn="l"/>
                <a:tab pos="1993900" algn="l"/>
                <a:tab pos="2235200" algn="l"/>
                <a:tab pos="4635500" algn="l"/>
                <a:tab pos="4711700" algn="l"/>
              </a:tabLst>
            </a:pP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27000" algn="l"/>
                <a:tab pos="1993900" algn="l"/>
                <a:tab pos="2235200" algn="l"/>
                <a:tab pos="4635500" algn="l"/>
                <a:tab pos="4711700" algn="l"/>
              </a:tabLst>
            </a:pPr>
            <a:r>
              <a:rPr lang="en-US" altLang="zh-CN" dirty="0" smtClean="0"/>
              <a:t>			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  <a:tab pos="1993900" algn="l"/>
                <a:tab pos="2235200" algn="l"/>
                <a:tab pos="4635500" algn="l"/>
                <a:tab pos="4711700" algn="l"/>
              </a:tabLst>
            </a:pPr>
            <a:r>
              <a:rPr lang="en-US" altLang="zh-CN" dirty="0" smtClean="0"/>
              <a:t>					</a:t>
            </a:r>
            <a:r>
              <a:rPr lang="en-US" altLang="zh-CN" sz="164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27000" algn="l"/>
                <a:tab pos="1993900" algn="l"/>
                <a:tab pos="2235200" algn="l"/>
                <a:tab pos="4635500" algn="l"/>
                <a:tab pos="4711700" algn="l"/>
              </a:tabLst>
            </a:pPr>
            <a:r>
              <a:rPr lang="en-US" altLang="zh-CN" dirty="0" smtClean="0"/>
              <a:t>	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0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27000" algn="l"/>
                <a:tab pos="1993900" algn="l"/>
                <a:tab pos="2235200" algn="l"/>
                <a:tab pos="4635500" algn="l"/>
                <a:tab pos="4711700" algn="l"/>
              </a:tabLst>
            </a:pPr>
            <a:r>
              <a:rPr lang="en-US" altLang="zh-CN" dirty="0" smtClean="0"/>
              <a:t>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68698" y="1874547"/>
            <a:ext cx="791466" cy="207013"/>
          </a:xfrm>
          <a:custGeom>
            <a:avLst/>
            <a:gdLst>
              <a:gd name="connsiteX0" fmla="*/ 6350 w 791466"/>
              <a:gd name="connsiteY0" fmla="*/ 200663 h 207013"/>
              <a:gd name="connsiteX1" fmla="*/ 785117 w 791466"/>
              <a:gd name="connsiteY1" fmla="*/ 6350 h 207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1466" h="207013">
                <a:moveTo>
                  <a:pt x="6350" y="200663"/>
                </a:moveTo>
                <a:lnTo>
                  <a:pt x="78511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49024" y="1423683"/>
            <a:ext cx="450345" cy="403101"/>
          </a:xfrm>
          <a:custGeom>
            <a:avLst/>
            <a:gdLst>
              <a:gd name="connsiteX0" fmla="*/ 22859 w 450345"/>
              <a:gd name="connsiteY0" fmla="*/ 10668 h 403101"/>
              <a:gd name="connsiteX1" fmla="*/ 8382 w 450345"/>
              <a:gd name="connsiteY1" fmla="*/ 13715 h 403101"/>
              <a:gd name="connsiteX2" fmla="*/ 3047 w 450345"/>
              <a:gd name="connsiteY2" fmla="*/ 19812 h 403101"/>
              <a:gd name="connsiteX3" fmla="*/ 0 w 450345"/>
              <a:gd name="connsiteY3" fmla="*/ 27432 h 403101"/>
              <a:gd name="connsiteX4" fmla="*/ 5333 w 450345"/>
              <a:gd name="connsiteY4" fmla="*/ 92964 h 403101"/>
              <a:gd name="connsiteX5" fmla="*/ 13715 w 450345"/>
              <a:gd name="connsiteY5" fmla="*/ 214123 h 403101"/>
              <a:gd name="connsiteX6" fmla="*/ 21335 w 450345"/>
              <a:gd name="connsiteY6" fmla="*/ 333758 h 403101"/>
              <a:gd name="connsiteX7" fmla="*/ 22859 w 450345"/>
              <a:gd name="connsiteY7" fmla="*/ 392433 h 403101"/>
              <a:gd name="connsiteX8" fmla="*/ 26669 w 450345"/>
              <a:gd name="connsiteY8" fmla="*/ 393957 h 403101"/>
              <a:gd name="connsiteX9" fmla="*/ 35814 w 450345"/>
              <a:gd name="connsiteY9" fmla="*/ 403101 h 403101"/>
              <a:gd name="connsiteX10" fmla="*/ 48006 w 450345"/>
              <a:gd name="connsiteY10" fmla="*/ 403101 h 403101"/>
              <a:gd name="connsiteX11" fmla="*/ 435867 w 450345"/>
              <a:gd name="connsiteY11" fmla="*/ 348236 h 403101"/>
              <a:gd name="connsiteX12" fmla="*/ 444249 w 450345"/>
              <a:gd name="connsiteY12" fmla="*/ 343664 h 403101"/>
              <a:gd name="connsiteX13" fmla="*/ 450345 w 450345"/>
              <a:gd name="connsiteY13" fmla="*/ 333758 h 403101"/>
              <a:gd name="connsiteX14" fmla="*/ 450345 w 450345"/>
              <a:gd name="connsiteY14" fmla="*/ 321566 h 403101"/>
              <a:gd name="connsiteX15" fmla="*/ 419865 w 450345"/>
              <a:gd name="connsiteY15" fmla="*/ 19812 h 403101"/>
              <a:gd name="connsiteX16" fmla="*/ 413769 w 450345"/>
              <a:gd name="connsiteY16" fmla="*/ 6095 h 403101"/>
              <a:gd name="connsiteX17" fmla="*/ 408435 w 450345"/>
              <a:gd name="connsiteY17" fmla="*/ 3047 h 403101"/>
              <a:gd name="connsiteX18" fmla="*/ 396242 w 450345"/>
              <a:gd name="connsiteY18" fmla="*/ 0 h 403101"/>
              <a:gd name="connsiteX19" fmla="*/ 22859 w 450345"/>
              <a:gd name="connsiteY19" fmla="*/ 10668 h 403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450345" h="403101">
                <a:moveTo>
                  <a:pt x="22859" y="10668"/>
                </a:moveTo>
                <a:lnTo>
                  <a:pt x="8382" y="13715"/>
                </a:lnTo>
                <a:lnTo>
                  <a:pt x="3047" y="19812"/>
                </a:lnTo>
                <a:lnTo>
                  <a:pt x="0" y="27432"/>
                </a:lnTo>
                <a:lnTo>
                  <a:pt x="5333" y="92964"/>
                </a:lnTo>
                <a:lnTo>
                  <a:pt x="13715" y="214123"/>
                </a:lnTo>
                <a:lnTo>
                  <a:pt x="21335" y="333758"/>
                </a:lnTo>
                <a:lnTo>
                  <a:pt x="22859" y="392433"/>
                </a:lnTo>
                <a:lnTo>
                  <a:pt x="26669" y="393957"/>
                </a:lnTo>
                <a:lnTo>
                  <a:pt x="35814" y="403101"/>
                </a:lnTo>
                <a:lnTo>
                  <a:pt x="48006" y="403101"/>
                </a:lnTo>
                <a:lnTo>
                  <a:pt x="435867" y="348236"/>
                </a:lnTo>
                <a:lnTo>
                  <a:pt x="444249" y="343664"/>
                </a:lnTo>
                <a:lnTo>
                  <a:pt x="450345" y="333758"/>
                </a:lnTo>
                <a:lnTo>
                  <a:pt x="450345" y="321566"/>
                </a:lnTo>
                <a:lnTo>
                  <a:pt x="419865" y="19812"/>
                </a:lnTo>
                <a:lnTo>
                  <a:pt x="413769" y="6095"/>
                </a:lnTo>
                <a:lnTo>
                  <a:pt x="408435" y="3047"/>
                </a:lnTo>
                <a:lnTo>
                  <a:pt x="396242" y="0"/>
                </a:lnTo>
                <a:lnTo>
                  <a:pt x="22859" y="10668"/>
                </a:ln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75109" y="1380249"/>
            <a:ext cx="44958" cy="538738"/>
          </a:xfrm>
          <a:custGeom>
            <a:avLst/>
            <a:gdLst>
              <a:gd name="connsiteX0" fmla="*/ 44958 w 44958"/>
              <a:gd name="connsiteY0" fmla="*/ 538738 h 538738"/>
              <a:gd name="connsiteX1" fmla="*/ 38100 w 44958"/>
              <a:gd name="connsiteY1" fmla="*/ 535690 h 538738"/>
              <a:gd name="connsiteX2" fmla="*/ 35814 w 44958"/>
              <a:gd name="connsiteY2" fmla="*/ 531118 h 538738"/>
              <a:gd name="connsiteX3" fmla="*/ 32004 w 44958"/>
              <a:gd name="connsiteY3" fmla="*/ 521974 h 538738"/>
              <a:gd name="connsiteX4" fmla="*/ 28194 w 44958"/>
              <a:gd name="connsiteY4" fmla="*/ 506733 h 538738"/>
              <a:gd name="connsiteX5" fmla="*/ 26670 w 44958"/>
              <a:gd name="connsiteY5" fmla="*/ 481587 h 538738"/>
              <a:gd name="connsiteX6" fmla="*/ 22860 w 44958"/>
              <a:gd name="connsiteY6" fmla="*/ 425199 h 538738"/>
              <a:gd name="connsiteX7" fmla="*/ 17526 w 44958"/>
              <a:gd name="connsiteY7" fmla="*/ 348998 h 538738"/>
              <a:gd name="connsiteX8" fmla="*/ 17526 w 44958"/>
              <a:gd name="connsiteY8" fmla="*/ 264415 h 538738"/>
              <a:gd name="connsiteX9" fmla="*/ 9144 w 44958"/>
              <a:gd name="connsiteY9" fmla="*/ 182881 h 538738"/>
              <a:gd name="connsiteX10" fmla="*/ 5333 w 44958"/>
              <a:gd name="connsiteY10" fmla="*/ 108966 h 538738"/>
              <a:gd name="connsiteX11" fmla="*/ 0 w 44958"/>
              <a:gd name="connsiteY11" fmla="*/ 57150 h 538738"/>
              <a:gd name="connsiteX12" fmla="*/ 0 w 44958"/>
              <a:gd name="connsiteY12" fmla="*/ 16763 h 538738"/>
              <a:gd name="connsiteX13" fmla="*/ 3809 w 44958"/>
              <a:gd name="connsiteY13" fmla="*/ 6095 h 538738"/>
              <a:gd name="connsiteX14" fmla="*/ 12953 w 44958"/>
              <a:gd name="connsiteY14" fmla="*/ 0 h 538738"/>
              <a:gd name="connsiteX15" fmla="*/ 44958 w 44958"/>
              <a:gd name="connsiteY15" fmla="*/ 538738 h 538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44958" h="538738">
                <a:moveTo>
                  <a:pt x="44958" y="538738"/>
                </a:moveTo>
                <a:lnTo>
                  <a:pt x="38100" y="535690"/>
                </a:lnTo>
                <a:lnTo>
                  <a:pt x="35814" y="531118"/>
                </a:lnTo>
                <a:lnTo>
                  <a:pt x="32004" y="521974"/>
                </a:lnTo>
                <a:lnTo>
                  <a:pt x="28194" y="506733"/>
                </a:lnTo>
                <a:lnTo>
                  <a:pt x="26670" y="481587"/>
                </a:lnTo>
                <a:lnTo>
                  <a:pt x="22860" y="425199"/>
                </a:lnTo>
                <a:lnTo>
                  <a:pt x="17526" y="348998"/>
                </a:lnTo>
                <a:lnTo>
                  <a:pt x="17526" y="264415"/>
                </a:lnTo>
                <a:lnTo>
                  <a:pt x="9144" y="182881"/>
                </a:lnTo>
                <a:lnTo>
                  <a:pt x="5333" y="108966"/>
                </a:lnTo>
                <a:lnTo>
                  <a:pt x="0" y="57150"/>
                </a:lnTo>
                <a:lnTo>
                  <a:pt x="0" y="16763"/>
                </a:lnTo>
                <a:lnTo>
                  <a:pt x="3809" y="6095"/>
                </a:lnTo>
                <a:lnTo>
                  <a:pt x="12953" y="0"/>
                </a:lnTo>
                <a:lnTo>
                  <a:pt x="44958" y="538738"/>
                </a:ln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06529" y="1397013"/>
            <a:ext cx="32766" cy="521974"/>
          </a:xfrm>
          <a:custGeom>
            <a:avLst/>
            <a:gdLst>
              <a:gd name="connsiteX0" fmla="*/ 0 w 32766"/>
              <a:gd name="connsiteY0" fmla="*/ 0 h 521974"/>
              <a:gd name="connsiteX1" fmla="*/ 32766 w 32766"/>
              <a:gd name="connsiteY1" fmla="*/ 521974 h 521974"/>
              <a:gd name="connsiteX2" fmla="*/ 0 w 32766"/>
              <a:gd name="connsiteY2" fmla="*/ 0 h 521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2766" h="521974">
                <a:moveTo>
                  <a:pt x="0" y="0"/>
                </a:moveTo>
                <a:lnTo>
                  <a:pt x="32766" y="521974"/>
                </a:lnTo>
                <a:lnTo>
                  <a:pt x="0" y="0"/>
                </a:ln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088418" y="1472451"/>
            <a:ext cx="71628" cy="87630"/>
          </a:xfrm>
          <a:custGeom>
            <a:avLst/>
            <a:gdLst>
              <a:gd name="connsiteX0" fmla="*/ 0 w 71628"/>
              <a:gd name="connsiteY0" fmla="*/ 63246 h 87630"/>
              <a:gd name="connsiteX1" fmla="*/ 71628 w 71628"/>
              <a:gd name="connsiteY1" fmla="*/ 0 h 87630"/>
              <a:gd name="connsiteX2" fmla="*/ 71628 w 71628"/>
              <a:gd name="connsiteY2" fmla="*/ 30480 h 87630"/>
              <a:gd name="connsiteX3" fmla="*/ 0 w 71628"/>
              <a:gd name="connsiteY3" fmla="*/ 87630 h 87630"/>
              <a:gd name="connsiteX4" fmla="*/ 0 w 71628"/>
              <a:gd name="connsiteY4" fmla="*/ 63246 h 87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628" h="87630">
                <a:moveTo>
                  <a:pt x="0" y="63246"/>
                </a:moveTo>
                <a:lnTo>
                  <a:pt x="71628" y="0"/>
                </a:lnTo>
                <a:lnTo>
                  <a:pt x="71628" y="30480"/>
                </a:lnTo>
                <a:lnTo>
                  <a:pt x="0" y="87630"/>
                </a:lnTo>
                <a:lnTo>
                  <a:pt x="0" y="63246"/>
                </a:ln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342654" y="1417358"/>
            <a:ext cx="463040" cy="415805"/>
          </a:xfrm>
          <a:custGeom>
            <a:avLst/>
            <a:gdLst>
              <a:gd name="connsiteX0" fmla="*/ 29202 w 463040"/>
              <a:gd name="connsiteY0" fmla="*/ 17013 h 415805"/>
              <a:gd name="connsiteX1" fmla="*/ 14737 w 463040"/>
              <a:gd name="connsiteY1" fmla="*/ 20062 h 415805"/>
              <a:gd name="connsiteX2" fmla="*/ 9402 w 463040"/>
              <a:gd name="connsiteY2" fmla="*/ 26162 h 415805"/>
              <a:gd name="connsiteX3" fmla="*/ 6350 w 463040"/>
              <a:gd name="connsiteY3" fmla="*/ 33775 h 415805"/>
              <a:gd name="connsiteX4" fmla="*/ 11684 w 463040"/>
              <a:gd name="connsiteY4" fmla="*/ 99313 h 415805"/>
              <a:gd name="connsiteX5" fmla="*/ 20058 w 463040"/>
              <a:gd name="connsiteY5" fmla="*/ 220477 h 415805"/>
              <a:gd name="connsiteX6" fmla="*/ 27690 w 463040"/>
              <a:gd name="connsiteY6" fmla="*/ 340104 h 415805"/>
              <a:gd name="connsiteX7" fmla="*/ 29202 w 463040"/>
              <a:gd name="connsiteY7" fmla="*/ 398780 h 415805"/>
              <a:gd name="connsiteX8" fmla="*/ 33025 w 463040"/>
              <a:gd name="connsiteY8" fmla="*/ 400305 h 415805"/>
              <a:gd name="connsiteX9" fmla="*/ 42169 w 463040"/>
              <a:gd name="connsiteY9" fmla="*/ 409455 h 415805"/>
              <a:gd name="connsiteX10" fmla="*/ 54351 w 463040"/>
              <a:gd name="connsiteY10" fmla="*/ 409455 h 415805"/>
              <a:gd name="connsiteX11" fmla="*/ 442212 w 463040"/>
              <a:gd name="connsiteY11" fmla="*/ 354591 h 415805"/>
              <a:gd name="connsiteX12" fmla="*/ 450600 w 463040"/>
              <a:gd name="connsiteY12" fmla="*/ 350016 h 415805"/>
              <a:gd name="connsiteX13" fmla="*/ 456690 w 463040"/>
              <a:gd name="connsiteY13" fmla="*/ 340104 h 415805"/>
              <a:gd name="connsiteX14" fmla="*/ 456690 w 463040"/>
              <a:gd name="connsiteY14" fmla="*/ 327916 h 415805"/>
              <a:gd name="connsiteX15" fmla="*/ 426206 w 463040"/>
              <a:gd name="connsiteY15" fmla="*/ 26162 h 415805"/>
              <a:gd name="connsiteX16" fmla="*/ 420115 w 463040"/>
              <a:gd name="connsiteY16" fmla="*/ 12438 h 415805"/>
              <a:gd name="connsiteX17" fmla="*/ 414780 w 463040"/>
              <a:gd name="connsiteY17" fmla="*/ 9399 h 415805"/>
              <a:gd name="connsiteX18" fmla="*/ 402584 w 463040"/>
              <a:gd name="connsiteY18" fmla="*/ 6350 h 415805"/>
              <a:gd name="connsiteX19" fmla="*/ 29202 w 463040"/>
              <a:gd name="connsiteY19" fmla="*/ 17013 h 415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463040" h="415805">
                <a:moveTo>
                  <a:pt x="29202" y="17013"/>
                </a:moveTo>
                <a:lnTo>
                  <a:pt x="14737" y="20062"/>
                </a:lnTo>
                <a:lnTo>
                  <a:pt x="9402" y="26162"/>
                </a:lnTo>
                <a:lnTo>
                  <a:pt x="6350" y="33775"/>
                </a:lnTo>
                <a:lnTo>
                  <a:pt x="11684" y="99313"/>
                </a:lnTo>
                <a:lnTo>
                  <a:pt x="20058" y="220477"/>
                </a:lnTo>
                <a:lnTo>
                  <a:pt x="27690" y="340104"/>
                </a:lnTo>
                <a:lnTo>
                  <a:pt x="29202" y="398780"/>
                </a:lnTo>
                <a:lnTo>
                  <a:pt x="33025" y="400305"/>
                </a:lnTo>
                <a:lnTo>
                  <a:pt x="42169" y="409455"/>
                </a:lnTo>
                <a:lnTo>
                  <a:pt x="54351" y="409455"/>
                </a:lnTo>
                <a:lnTo>
                  <a:pt x="442212" y="354591"/>
                </a:lnTo>
                <a:lnTo>
                  <a:pt x="450600" y="350016"/>
                </a:lnTo>
                <a:lnTo>
                  <a:pt x="456690" y="340104"/>
                </a:lnTo>
                <a:lnTo>
                  <a:pt x="456690" y="327916"/>
                </a:lnTo>
                <a:lnTo>
                  <a:pt x="426206" y="26162"/>
                </a:lnTo>
                <a:lnTo>
                  <a:pt x="420115" y="12438"/>
                </a:lnTo>
                <a:lnTo>
                  <a:pt x="414780" y="9399"/>
                </a:lnTo>
                <a:lnTo>
                  <a:pt x="402584" y="6350"/>
                </a:lnTo>
                <a:lnTo>
                  <a:pt x="29202" y="170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268734" y="1373920"/>
            <a:ext cx="57662" cy="551444"/>
          </a:xfrm>
          <a:custGeom>
            <a:avLst/>
            <a:gdLst>
              <a:gd name="connsiteX0" fmla="*/ 51312 w 57662"/>
              <a:gd name="connsiteY0" fmla="*/ 545094 h 551444"/>
              <a:gd name="connsiteX1" fmla="*/ 44451 w 57662"/>
              <a:gd name="connsiteY1" fmla="*/ 542044 h 551444"/>
              <a:gd name="connsiteX2" fmla="*/ 42168 w 57662"/>
              <a:gd name="connsiteY2" fmla="*/ 537469 h 551444"/>
              <a:gd name="connsiteX3" fmla="*/ 38359 w 57662"/>
              <a:gd name="connsiteY3" fmla="*/ 528331 h 551444"/>
              <a:gd name="connsiteX4" fmla="*/ 34550 w 57662"/>
              <a:gd name="connsiteY4" fmla="*/ 513093 h 551444"/>
              <a:gd name="connsiteX5" fmla="*/ 33025 w 57662"/>
              <a:gd name="connsiteY5" fmla="*/ 487943 h 551444"/>
              <a:gd name="connsiteX6" fmla="*/ 29216 w 57662"/>
              <a:gd name="connsiteY6" fmla="*/ 431555 h 551444"/>
              <a:gd name="connsiteX7" fmla="*/ 23881 w 57662"/>
              <a:gd name="connsiteY7" fmla="*/ 355354 h 551444"/>
              <a:gd name="connsiteX8" fmla="*/ 23881 w 57662"/>
              <a:gd name="connsiteY8" fmla="*/ 270766 h 551444"/>
              <a:gd name="connsiteX9" fmla="*/ 15493 w 57662"/>
              <a:gd name="connsiteY9" fmla="*/ 189227 h 551444"/>
              <a:gd name="connsiteX10" fmla="*/ 11684 w 57662"/>
              <a:gd name="connsiteY10" fmla="*/ 115314 h 551444"/>
              <a:gd name="connsiteX11" fmla="*/ 6350 w 57662"/>
              <a:gd name="connsiteY11" fmla="*/ 63500 h 551444"/>
              <a:gd name="connsiteX12" fmla="*/ 6350 w 57662"/>
              <a:gd name="connsiteY12" fmla="*/ 23112 h 551444"/>
              <a:gd name="connsiteX13" fmla="*/ 10158 w 57662"/>
              <a:gd name="connsiteY13" fmla="*/ 12449 h 551444"/>
              <a:gd name="connsiteX14" fmla="*/ 19302 w 57662"/>
              <a:gd name="connsiteY14" fmla="*/ 6350 h 551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57662" h="551444">
                <a:moveTo>
                  <a:pt x="51312" y="545094"/>
                </a:moveTo>
                <a:lnTo>
                  <a:pt x="44451" y="542044"/>
                </a:lnTo>
                <a:lnTo>
                  <a:pt x="42168" y="537469"/>
                </a:lnTo>
                <a:lnTo>
                  <a:pt x="38359" y="528331"/>
                </a:lnTo>
                <a:lnTo>
                  <a:pt x="34550" y="513093"/>
                </a:lnTo>
                <a:lnTo>
                  <a:pt x="33025" y="487943"/>
                </a:lnTo>
                <a:lnTo>
                  <a:pt x="29216" y="431555"/>
                </a:lnTo>
                <a:lnTo>
                  <a:pt x="23881" y="355354"/>
                </a:lnTo>
                <a:lnTo>
                  <a:pt x="23881" y="270766"/>
                </a:lnTo>
                <a:lnTo>
                  <a:pt x="15493" y="189227"/>
                </a:lnTo>
                <a:lnTo>
                  <a:pt x="11684" y="115314"/>
                </a:lnTo>
                <a:lnTo>
                  <a:pt x="6350" y="63500"/>
                </a:lnTo>
                <a:lnTo>
                  <a:pt x="6350" y="23112"/>
                </a:lnTo>
                <a:lnTo>
                  <a:pt x="10158" y="12449"/>
                </a:lnTo>
                <a:lnTo>
                  <a:pt x="1930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200163" y="1390683"/>
            <a:ext cx="45466" cy="534681"/>
          </a:xfrm>
          <a:custGeom>
            <a:avLst/>
            <a:gdLst>
              <a:gd name="connsiteX0" fmla="*/ 6350 w 45466"/>
              <a:gd name="connsiteY0" fmla="*/ 6350 h 534681"/>
              <a:gd name="connsiteX1" fmla="*/ 39116 w 45466"/>
              <a:gd name="connsiteY1" fmla="*/ 528331 h 5346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466" h="534681">
                <a:moveTo>
                  <a:pt x="6350" y="6350"/>
                </a:moveTo>
                <a:lnTo>
                  <a:pt x="39116" y="5283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082050" y="1466122"/>
            <a:ext cx="84324" cy="100338"/>
          </a:xfrm>
          <a:custGeom>
            <a:avLst/>
            <a:gdLst>
              <a:gd name="connsiteX0" fmla="*/ 6350 w 84324"/>
              <a:gd name="connsiteY0" fmla="*/ 69600 h 100338"/>
              <a:gd name="connsiteX1" fmla="*/ 77974 w 84324"/>
              <a:gd name="connsiteY1" fmla="*/ 6350 h 100338"/>
              <a:gd name="connsiteX2" fmla="*/ 77974 w 84324"/>
              <a:gd name="connsiteY2" fmla="*/ 36837 h 100338"/>
              <a:gd name="connsiteX3" fmla="*/ 6350 w 84324"/>
              <a:gd name="connsiteY3" fmla="*/ 93988 h 100338"/>
              <a:gd name="connsiteX4" fmla="*/ 6350 w 84324"/>
              <a:gd name="connsiteY4" fmla="*/ 69600 h 1003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324" h="100338">
                <a:moveTo>
                  <a:pt x="6350" y="69600"/>
                </a:moveTo>
                <a:lnTo>
                  <a:pt x="77974" y="6350"/>
                </a:lnTo>
                <a:lnTo>
                  <a:pt x="77974" y="36837"/>
                </a:lnTo>
                <a:lnTo>
                  <a:pt x="6350" y="93988"/>
                </a:lnTo>
                <a:lnTo>
                  <a:pt x="6350" y="696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54275" y="1897668"/>
            <a:ext cx="134876" cy="47244"/>
          </a:xfrm>
          <a:custGeom>
            <a:avLst/>
            <a:gdLst>
              <a:gd name="connsiteX0" fmla="*/ 0 w 134876"/>
              <a:gd name="connsiteY0" fmla="*/ 23622 h 47244"/>
              <a:gd name="connsiteX1" fmla="*/ 134876 w 134876"/>
              <a:gd name="connsiteY1" fmla="*/ 23622 h 47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876" h="47244">
                <a:moveTo>
                  <a:pt x="0" y="23622"/>
                </a:moveTo>
                <a:lnTo>
                  <a:pt x="134876" y="23622"/>
                </a:lnTo>
              </a:path>
            </a:pathLst>
          </a:custGeom>
          <a:ln w="38100">
            <a:solidFill>
              <a:srgbClr val="659A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47898" y="1891344"/>
            <a:ext cx="147575" cy="59950"/>
          </a:xfrm>
          <a:custGeom>
            <a:avLst/>
            <a:gdLst>
              <a:gd name="connsiteX0" fmla="*/ 6350 w 147575"/>
              <a:gd name="connsiteY0" fmla="*/ 38350 h 59950"/>
              <a:gd name="connsiteX1" fmla="*/ 141225 w 147575"/>
              <a:gd name="connsiteY1" fmla="*/ 6350 h 59950"/>
              <a:gd name="connsiteX2" fmla="*/ 141225 w 147575"/>
              <a:gd name="connsiteY2" fmla="*/ 24638 h 59950"/>
              <a:gd name="connsiteX3" fmla="*/ 6350 w 147575"/>
              <a:gd name="connsiteY3" fmla="*/ 53600 h 59950"/>
              <a:gd name="connsiteX4" fmla="*/ 6350 w 147575"/>
              <a:gd name="connsiteY4" fmla="*/ 38350 h 59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7575" h="59950">
                <a:moveTo>
                  <a:pt x="6350" y="38350"/>
                </a:moveTo>
                <a:lnTo>
                  <a:pt x="141225" y="6350"/>
                </a:lnTo>
                <a:lnTo>
                  <a:pt x="141225" y="24638"/>
                </a:lnTo>
                <a:lnTo>
                  <a:pt x="6350" y="53600"/>
                </a:lnTo>
                <a:lnTo>
                  <a:pt x="6350" y="38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357480" y="1429806"/>
            <a:ext cx="422158" cy="374150"/>
          </a:xfrm>
          <a:custGeom>
            <a:avLst/>
            <a:gdLst>
              <a:gd name="connsiteX0" fmla="*/ 0 w 422158"/>
              <a:gd name="connsiteY0" fmla="*/ 10668 h 374150"/>
              <a:gd name="connsiteX1" fmla="*/ 5334 w 422158"/>
              <a:gd name="connsiteY1" fmla="*/ 76201 h 374150"/>
              <a:gd name="connsiteX2" fmla="*/ 12954 w 422158"/>
              <a:gd name="connsiteY2" fmla="*/ 195076 h 374150"/>
              <a:gd name="connsiteX3" fmla="*/ 18288 w 422158"/>
              <a:gd name="connsiteY3" fmla="*/ 314713 h 374150"/>
              <a:gd name="connsiteX4" fmla="*/ 23622 w 422158"/>
              <a:gd name="connsiteY4" fmla="*/ 374151 h 374150"/>
              <a:gd name="connsiteX5" fmla="*/ 41149 w 422158"/>
              <a:gd name="connsiteY5" fmla="*/ 371103 h 374150"/>
              <a:gd name="connsiteX6" fmla="*/ 398535 w 422158"/>
              <a:gd name="connsiteY6" fmla="*/ 317761 h 374150"/>
              <a:gd name="connsiteX7" fmla="*/ 413013 w 422158"/>
              <a:gd name="connsiteY7" fmla="*/ 314713 h 374150"/>
              <a:gd name="connsiteX8" fmla="*/ 422158 w 422158"/>
              <a:gd name="connsiteY8" fmla="*/ 297187 h 374150"/>
              <a:gd name="connsiteX9" fmla="*/ 398535 w 422158"/>
              <a:gd name="connsiteY9" fmla="*/ 21336 h 374150"/>
              <a:gd name="connsiteX10" fmla="*/ 389391 w 422158"/>
              <a:gd name="connsiteY10" fmla="*/ 3047 h 374150"/>
              <a:gd name="connsiteX11" fmla="*/ 371864 w 422158"/>
              <a:gd name="connsiteY11" fmla="*/ 0 h 374150"/>
              <a:gd name="connsiteX12" fmla="*/ 0 w 422158"/>
              <a:gd name="connsiteY12" fmla="*/ 10668 h 37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22158" h="374150">
                <a:moveTo>
                  <a:pt x="0" y="10668"/>
                </a:moveTo>
                <a:lnTo>
                  <a:pt x="5334" y="76201"/>
                </a:lnTo>
                <a:lnTo>
                  <a:pt x="12954" y="195076"/>
                </a:lnTo>
                <a:lnTo>
                  <a:pt x="18288" y="314713"/>
                </a:lnTo>
                <a:lnTo>
                  <a:pt x="23622" y="374151"/>
                </a:lnTo>
                <a:lnTo>
                  <a:pt x="41149" y="371103"/>
                </a:lnTo>
                <a:lnTo>
                  <a:pt x="398535" y="317761"/>
                </a:lnTo>
                <a:lnTo>
                  <a:pt x="413013" y="314713"/>
                </a:lnTo>
                <a:lnTo>
                  <a:pt x="422158" y="297187"/>
                </a:lnTo>
                <a:lnTo>
                  <a:pt x="398535" y="21336"/>
                </a:lnTo>
                <a:lnTo>
                  <a:pt x="389391" y="3047"/>
                </a:lnTo>
                <a:lnTo>
                  <a:pt x="371864" y="0"/>
                </a:lnTo>
                <a:lnTo>
                  <a:pt x="0" y="10668"/>
                </a:ln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351115" y="1423473"/>
            <a:ext cx="434846" cy="386860"/>
          </a:xfrm>
          <a:custGeom>
            <a:avLst/>
            <a:gdLst>
              <a:gd name="connsiteX0" fmla="*/ 6350 w 434846"/>
              <a:gd name="connsiteY0" fmla="*/ 17024 h 386860"/>
              <a:gd name="connsiteX1" fmla="*/ 11671 w 434846"/>
              <a:gd name="connsiteY1" fmla="*/ 82552 h 386860"/>
              <a:gd name="connsiteX2" fmla="*/ 19302 w 434846"/>
              <a:gd name="connsiteY2" fmla="*/ 201430 h 386860"/>
              <a:gd name="connsiteX3" fmla="*/ 24637 w 434846"/>
              <a:gd name="connsiteY3" fmla="*/ 321071 h 386860"/>
              <a:gd name="connsiteX4" fmla="*/ 29959 w 434846"/>
              <a:gd name="connsiteY4" fmla="*/ 380510 h 386860"/>
              <a:gd name="connsiteX5" fmla="*/ 47490 w 434846"/>
              <a:gd name="connsiteY5" fmla="*/ 377460 h 386860"/>
              <a:gd name="connsiteX6" fmla="*/ 404873 w 434846"/>
              <a:gd name="connsiteY6" fmla="*/ 324121 h 386860"/>
              <a:gd name="connsiteX7" fmla="*/ 419352 w 434846"/>
              <a:gd name="connsiteY7" fmla="*/ 321071 h 386860"/>
              <a:gd name="connsiteX8" fmla="*/ 428496 w 434846"/>
              <a:gd name="connsiteY8" fmla="*/ 303545 h 386860"/>
              <a:gd name="connsiteX9" fmla="*/ 404873 w 434846"/>
              <a:gd name="connsiteY9" fmla="*/ 27688 h 386860"/>
              <a:gd name="connsiteX10" fmla="*/ 395729 w 434846"/>
              <a:gd name="connsiteY10" fmla="*/ 9399 h 386860"/>
              <a:gd name="connsiteX11" fmla="*/ 378211 w 434846"/>
              <a:gd name="connsiteY11" fmla="*/ 6350 h 386860"/>
              <a:gd name="connsiteX12" fmla="*/ 6350 w 434846"/>
              <a:gd name="connsiteY12" fmla="*/ 17024 h 386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34846" h="386860">
                <a:moveTo>
                  <a:pt x="6350" y="17024"/>
                </a:moveTo>
                <a:lnTo>
                  <a:pt x="11671" y="82552"/>
                </a:lnTo>
                <a:lnTo>
                  <a:pt x="19302" y="201430"/>
                </a:lnTo>
                <a:lnTo>
                  <a:pt x="24637" y="321071"/>
                </a:lnTo>
                <a:lnTo>
                  <a:pt x="29959" y="380510"/>
                </a:lnTo>
                <a:lnTo>
                  <a:pt x="47490" y="377460"/>
                </a:lnTo>
                <a:lnTo>
                  <a:pt x="404873" y="324121"/>
                </a:lnTo>
                <a:lnTo>
                  <a:pt x="419352" y="321071"/>
                </a:lnTo>
                <a:lnTo>
                  <a:pt x="428496" y="303545"/>
                </a:lnTo>
                <a:lnTo>
                  <a:pt x="404873" y="27688"/>
                </a:lnTo>
                <a:lnTo>
                  <a:pt x="395729" y="9399"/>
                </a:lnTo>
                <a:lnTo>
                  <a:pt x="378211" y="6350"/>
                </a:lnTo>
                <a:lnTo>
                  <a:pt x="6350" y="170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167549" y="2067635"/>
            <a:ext cx="306334" cy="220225"/>
          </a:xfrm>
          <a:custGeom>
            <a:avLst/>
            <a:gdLst>
              <a:gd name="connsiteX0" fmla="*/ 306334 w 306334"/>
              <a:gd name="connsiteY0" fmla="*/ 213367 h 220225"/>
              <a:gd name="connsiteX1" fmla="*/ 279663 w 306334"/>
              <a:gd name="connsiteY1" fmla="*/ 220225 h 220225"/>
              <a:gd name="connsiteX2" fmla="*/ 250706 w 306334"/>
              <a:gd name="connsiteY2" fmla="*/ 220225 h 220225"/>
              <a:gd name="connsiteX3" fmla="*/ 224035 w 306334"/>
              <a:gd name="connsiteY3" fmla="*/ 216415 h 220225"/>
              <a:gd name="connsiteX4" fmla="*/ 200412 w 306334"/>
              <a:gd name="connsiteY4" fmla="*/ 211842 h 220225"/>
              <a:gd name="connsiteX5" fmla="*/ 185933 w 306334"/>
              <a:gd name="connsiteY5" fmla="*/ 202698 h 220225"/>
              <a:gd name="connsiteX6" fmla="*/ 179075 w 306334"/>
              <a:gd name="connsiteY6" fmla="*/ 195078 h 220225"/>
              <a:gd name="connsiteX7" fmla="*/ 185933 w 306334"/>
              <a:gd name="connsiteY7" fmla="*/ 187458 h 220225"/>
              <a:gd name="connsiteX8" fmla="*/ 200412 w 306334"/>
              <a:gd name="connsiteY8" fmla="*/ 179837 h 220225"/>
              <a:gd name="connsiteX9" fmla="*/ 224035 w 306334"/>
              <a:gd name="connsiteY9" fmla="*/ 173741 h 220225"/>
              <a:gd name="connsiteX10" fmla="*/ 246895 w 306334"/>
              <a:gd name="connsiteY10" fmla="*/ 166121 h 220225"/>
              <a:gd name="connsiteX11" fmla="*/ 265184 w 306334"/>
              <a:gd name="connsiteY11" fmla="*/ 156977 h 220225"/>
              <a:gd name="connsiteX12" fmla="*/ 274328 w 306334"/>
              <a:gd name="connsiteY12" fmla="*/ 146308 h 220225"/>
              <a:gd name="connsiteX13" fmla="*/ 270518 w 306334"/>
              <a:gd name="connsiteY13" fmla="*/ 135640 h 220225"/>
              <a:gd name="connsiteX14" fmla="*/ 259850 w 306334"/>
              <a:gd name="connsiteY14" fmla="*/ 124210 h 220225"/>
              <a:gd name="connsiteX15" fmla="*/ 241561 w 306334"/>
              <a:gd name="connsiteY15" fmla="*/ 116589 h 220225"/>
              <a:gd name="connsiteX16" fmla="*/ 205746 w 306334"/>
              <a:gd name="connsiteY16" fmla="*/ 106683 h 220225"/>
              <a:gd name="connsiteX17" fmla="*/ 176789 w 306334"/>
              <a:gd name="connsiteY17" fmla="*/ 99063 h 220225"/>
              <a:gd name="connsiteX18" fmla="*/ 161549 w 306334"/>
              <a:gd name="connsiteY18" fmla="*/ 84584 h 220225"/>
              <a:gd name="connsiteX19" fmla="*/ 152405 w 306334"/>
              <a:gd name="connsiteY19" fmla="*/ 70868 h 220225"/>
              <a:gd name="connsiteX20" fmla="*/ 155453 w 306334"/>
              <a:gd name="connsiteY20" fmla="*/ 57151 h 220225"/>
              <a:gd name="connsiteX21" fmla="*/ 168407 w 306334"/>
              <a:gd name="connsiteY21" fmla="*/ 43435 h 220225"/>
              <a:gd name="connsiteX22" fmla="*/ 182124 w 306334"/>
              <a:gd name="connsiteY22" fmla="*/ 38863 h 220225"/>
              <a:gd name="connsiteX23" fmla="*/ 192030 w 306334"/>
              <a:gd name="connsiteY23" fmla="*/ 28194 h 220225"/>
              <a:gd name="connsiteX24" fmla="*/ 192030 w 306334"/>
              <a:gd name="connsiteY24" fmla="*/ 19050 h 220225"/>
              <a:gd name="connsiteX25" fmla="*/ 179075 w 306334"/>
              <a:gd name="connsiteY25" fmla="*/ 11430 h 220225"/>
              <a:gd name="connsiteX26" fmla="*/ 164597 w 306334"/>
              <a:gd name="connsiteY26" fmla="*/ 6858 h 220225"/>
              <a:gd name="connsiteX27" fmla="*/ 137926 w 306334"/>
              <a:gd name="connsiteY27" fmla="*/ 0 h 220225"/>
              <a:gd name="connsiteX28" fmla="*/ 105159 w 306334"/>
              <a:gd name="connsiteY28" fmla="*/ 0 h 220225"/>
              <a:gd name="connsiteX29" fmla="*/ 76964 w 306334"/>
              <a:gd name="connsiteY29" fmla="*/ 3047 h 220225"/>
              <a:gd name="connsiteX30" fmla="*/ 44197 w 306334"/>
              <a:gd name="connsiteY30" fmla="*/ 6858 h 220225"/>
              <a:gd name="connsiteX31" fmla="*/ 21336 w 306334"/>
              <a:gd name="connsiteY31" fmla="*/ 11430 h 220225"/>
              <a:gd name="connsiteX32" fmla="*/ 0 w 306334"/>
              <a:gd name="connsiteY32" fmla="*/ 19050 h 220225"/>
              <a:gd name="connsiteX33" fmla="*/ 306334 w 306334"/>
              <a:gd name="connsiteY33" fmla="*/ 213367 h 220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306334" h="220225">
                <a:moveTo>
                  <a:pt x="306334" y="213367"/>
                </a:moveTo>
                <a:lnTo>
                  <a:pt x="279663" y="220225"/>
                </a:lnTo>
                <a:lnTo>
                  <a:pt x="250706" y="220225"/>
                </a:lnTo>
                <a:lnTo>
                  <a:pt x="224035" y="216415"/>
                </a:lnTo>
                <a:lnTo>
                  <a:pt x="200412" y="211842"/>
                </a:lnTo>
                <a:lnTo>
                  <a:pt x="185933" y="202698"/>
                </a:lnTo>
                <a:lnTo>
                  <a:pt x="179075" y="195078"/>
                </a:lnTo>
                <a:lnTo>
                  <a:pt x="185933" y="187458"/>
                </a:lnTo>
                <a:lnTo>
                  <a:pt x="200412" y="179837"/>
                </a:lnTo>
                <a:lnTo>
                  <a:pt x="224035" y="173741"/>
                </a:lnTo>
                <a:lnTo>
                  <a:pt x="246895" y="166121"/>
                </a:lnTo>
                <a:lnTo>
                  <a:pt x="265184" y="156977"/>
                </a:lnTo>
                <a:lnTo>
                  <a:pt x="274328" y="146308"/>
                </a:lnTo>
                <a:lnTo>
                  <a:pt x="270518" y="135640"/>
                </a:lnTo>
                <a:lnTo>
                  <a:pt x="259850" y="124210"/>
                </a:lnTo>
                <a:lnTo>
                  <a:pt x="241561" y="116589"/>
                </a:lnTo>
                <a:lnTo>
                  <a:pt x="205746" y="106683"/>
                </a:lnTo>
                <a:lnTo>
                  <a:pt x="176789" y="99063"/>
                </a:lnTo>
                <a:lnTo>
                  <a:pt x="161549" y="84584"/>
                </a:lnTo>
                <a:lnTo>
                  <a:pt x="152405" y="70868"/>
                </a:lnTo>
                <a:lnTo>
                  <a:pt x="155453" y="57151"/>
                </a:lnTo>
                <a:lnTo>
                  <a:pt x="168407" y="43435"/>
                </a:lnTo>
                <a:lnTo>
                  <a:pt x="182124" y="38863"/>
                </a:lnTo>
                <a:lnTo>
                  <a:pt x="192030" y="28194"/>
                </a:lnTo>
                <a:lnTo>
                  <a:pt x="192030" y="19050"/>
                </a:lnTo>
                <a:lnTo>
                  <a:pt x="179075" y="11430"/>
                </a:lnTo>
                <a:lnTo>
                  <a:pt x="164597" y="6858"/>
                </a:lnTo>
                <a:lnTo>
                  <a:pt x="137926" y="0"/>
                </a:lnTo>
                <a:lnTo>
                  <a:pt x="105159" y="0"/>
                </a:lnTo>
                <a:lnTo>
                  <a:pt x="76964" y="3047"/>
                </a:lnTo>
                <a:lnTo>
                  <a:pt x="44197" y="6858"/>
                </a:lnTo>
                <a:lnTo>
                  <a:pt x="21336" y="11430"/>
                </a:lnTo>
                <a:lnTo>
                  <a:pt x="0" y="19050"/>
                </a:lnTo>
                <a:lnTo>
                  <a:pt x="306334" y="213367"/>
                </a:ln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161172" y="2061311"/>
            <a:ext cx="319030" cy="232932"/>
          </a:xfrm>
          <a:custGeom>
            <a:avLst/>
            <a:gdLst>
              <a:gd name="connsiteX0" fmla="*/ 312680 w 319030"/>
              <a:gd name="connsiteY0" fmla="*/ 219720 h 232932"/>
              <a:gd name="connsiteX1" fmla="*/ 286018 w 319030"/>
              <a:gd name="connsiteY1" fmla="*/ 226582 h 232932"/>
              <a:gd name="connsiteX2" fmla="*/ 257059 w 319030"/>
              <a:gd name="connsiteY2" fmla="*/ 226582 h 232932"/>
              <a:gd name="connsiteX3" fmla="*/ 230383 w 319030"/>
              <a:gd name="connsiteY3" fmla="*/ 222770 h 232932"/>
              <a:gd name="connsiteX4" fmla="*/ 206761 w 319030"/>
              <a:gd name="connsiteY4" fmla="*/ 218195 h 232932"/>
              <a:gd name="connsiteX5" fmla="*/ 192282 w 319030"/>
              <a:gd name="connsiteY5" fmla="*/ 209057 h 232932"/>
              <a:gd name="connsiteX6" fmla="*/ 185420 w 319030"/>
              <a:gd name="connsiteY6" fmla="*/ 201432 h 232932"/>
              <a:gd name="connsiteX7" fmla="*/ 192282 w 319030"/>
              <a:gd name="connsiteY7" fmla="*/ 193818 h 232932"/>
              <a:gd name="connsiteX8" fmla="*/ 206761 w 319030"/>
              <a:gd name="connsiteY8" fmla="*/ 186194 h 232932"/>
              <a:gd name="connsiteX9" fmla="*/ 230383 w 319030"/>
              <a:gd name="connsiteY9" fmla="*/ 180094 h 232932"/>
              <a:gd name="connsiteX10" fmla="*/ 253251 w 319030"/>
              <a:gd name="connsiteY10" fmla="*/ 172480 h 232932"/>
              <a:gd name="connsiteX11" fmla="*/ 271539 w 319030"/>
              <a:gd name="connsiteY11" fmla="*/ 163330 h 232932"/>
              <a:gd name="connsiteX12" fmla="*/ 280683 w 319030"/>
              <a:gd name="connsiteY12" fmla="*/ 152667 h 232932"/>
              <a:gd name="connsiteX13" fmla="*/ 276874 w 319030"/>
              <a:gd name="connsiteY13" fmla="*/ 141992 h 232932"/>
              <a:gd name="connsiteX14" fmla="*/ 266204 w 319030"/>
              <a:gd name="connsiteY14" fmla="*/ 130566 h 232932"/>
              <a:gd name="connsiteX15" fmla="*/ 247915 w 319030"/>
              <a:gd name="connsiteY15" fmla="*/ 122941 h 232932"/>
              <a:gd name="connsiteX16" fmla="*/ 212096 w 319030"/>
              <a:gd name="connsiteY16" fmla="*/ 113040 h 232932"/>
              <a:gd name="connsiteX17" fmla="*/ 183138 w 319030"/>
              <a:gd name="connsiteY17" fmla="*/ 105416 h 232932"/>
              <a:gd name="connsiteX18" fmla="*/ 167902 w 319030"/>
              <a:gd name="connsiteY18" fmla="*/ 90940 h 232932"/>
              <a:gd name="connsiteX19" fmla="*/ 158758 w 319030"/>
              <a:gd name="connsiteY19" fmla="*/ 77227 h 232932"/>
              <a:gd name="connsiteX20" fmla="*/ 161797 w 319030"/>
              <a:gd name="connsiteY20" fmla="*/ 63502 h 232932"/>
              <a:gd name="connsiteX21" fmla="*/ 174764 w 319030"/>
              <a:gd name="connsiteY21" fmla="*/ 49789 h 232932"/>
              <a:gd name="connsiteX22" fmla="*/ 188473 w 319030"/>
              <a:gd name="connsiteY22" fmla="*/ 45214 h 232932"/>
              <a:gd name="connsiteX23" fmla="*/ 198387 w 319030"/>
              <a:gd name="connsiteY23" fmla="*/ 34550 h 232932"/>
              <a:gd name="connsiteX24" fmla="*/ 198387 w 319030"/>
              <a:gd name="connsiteY24" fmla="*/ 25400 h 232932"/>
              <a:gd name="connsiteX25" fmla="*/ 185420 w 319030"/>
              <a:gd name="connsiteY25" fmla="*/ 17787 h 232932"/>
              <a:gd name="connsiteX26" fmla="*/ 170955 w 319030"/>
              <a:gd name="connsiteY26" fmla="*/ 13212 h 232932"/>
              <a:gd name="connsiteX27" fmla="*/ 144279 w 319030"/>
              <a:gd name="connsiteY27" fmla="*/ 6350 h 232932"/>
              <a:gd name="connsiteX28" fmla="*/ 111512 w 319030"/>
              <a:gd name="connsiteY28" fmla="*/ 6350 h 232932"/>
              <a:gd name="connsiteX29" fmla="*/ 83310 w 319030"/>
              <a:gd name="connsiteY29" fmla="*/ 9400 h 232932"/>
              <a:gd name="connsiteX30" fmla="*/ 50543 w 319030"/>
              <a:gd name="connsiteY30" fmla="*/ 13212 h 232932"/>
              <a:gd name="connsiteX31" fmla="*/ 27690 w 319030"/>
              <a:gd name="connsiteY31" fmla="*/ 17787 h 232932"/>
              <a:gd name="connsiteX32" fmla="*/ 6350 w 319030"/>
              <a:gd name="connsiteY32" fmla="*/ 25400 h 232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319030" h="232932">
                <a:moveTo>
                  <a:pt x="312680" y="219720"/>
                </a:moveTo>
                <a:lnTo>
                  <a:pt x="286018" y="226582"/>
                </a:lnTo>
                <a:lnTo>
                  <a:pt x="257059" y="226582"/>
                </a:lnTo>
                <a:lnTo>
                  <a:pt x="230383" y="222770"/>
                </a:lnTo>
                <a:lnTo>
                  <a:pt x="206761" y="218195"/>
                </a:lnTo>
                <a:lnTo>
                  <a:pt x="192282" y="209057"/>
                </a:lnTo>
                <a:lnTo>
                  <a:pt x="185420" y="201432"/>
                </a:lnTo>
                <a:lnTo>
                  <a:pt x="192282" y="193818"/>
                </a:lnTo>
                <a:lnTo>
                  <a:pt x="206761" y="186194"/>
                </a:lnTo>
                <a:lnTo>
                  <a:pt x="230383" y="180094"/>
                </a:lnTo>
                <a:lnTo>
                  <a:pt x="253251" y="172480"/>
                </a:lnTo>
                <a:lnTo>
                  <a:pt x="271539" y="163330"/>
                </a:lnTo>
                <a:lnTo>
                  <a:pt x="280683" y="152667"/>
                </a:lnTo>
                <a:lnTo>
                  <a:pt x="276874" y="141992"/>
                </a:lnTo>
                <a:lnTo>
                  <a:pt x="266204" y="130566"/>
                </a:lnTo>
                <a:lnTo>
                  <a:pt x="247915" y="122941"/>
                </a:lnTo>
                <a:lnTo>
                  <a:pt x="212096" y="113040"/>
                </a:lnTo>
                <a:lnTo>
                  <a:pt x="183138" y="105416"/>
                </a:lnTo>
                <a:lnTo>
                  <a:pt x="167902" y="90940"/>
                </a:lnTo>
                <a:lnTo>
                  <a:pt x="158758" y="77227"/>
                </a:lnTo>
                <a:lnTo>
                  <a:pt x="161797" y="63502"/>
                </a:lnTo>
                <a:lnTo>
                  <a:pt x="174764" y="49789"/>
                </a:lnTo>
                <a:lnTo>
                  <a:pt x="188473" y="45214"/>
                </a:lnTo>
                <a:lnTo>
                  <a:pt x="198387" y="34550"/>
                </a:lnTo>
                <a:lnTo>
                  <a:pt x="198387" y="25400"/>
                </a:lnTo>
                <a:lnTo>
                  <a:pt x="185420" y="17787"/>
                </a:lnTo>
                <a:lnTo>
                  <a:pt x="170955" y="13212"/>
                </a:lnTo>
                <a:lnTo>
                  <a:pt x="144279" y="6350"/>
                </a:lnTo>
                <a:lnTo>
                  <a:pt x="111512" y="6350"/>
                </a:lnTo>
                <a:lnTo>
                  <a:pt x="83310" y="9400"/>
                </a:lnTo>
                <a:lnTo>
                  <a:pt x="50543" y="13212"/>
                </a:lnTo>
                <a:lnTo>
                  <a:pt x="27690" y="17787"/>
                </a:lnTo>
                <a:lnTo>
                  <a:pt x="6350" y="25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279064" y="2049365"/>
            <a:ext cx="1033314" cy="417593"/>
          </a:xfrm>
          <a:custGeom>
            <a:avLst/>
            <a:gdLst>
              <a:gd name="connsiteX0" fmla="*/ 0 w 1033314"/>
              <a:gd name="connsiteY0" fmla="*/ 238515 h 417593"/>
              <a:gd name="connsiteX1" fmla="*/ 144785 w 1033314"/>
              <a:gd name="connsiteY1" fmla="*/ 406924 h 417593"/>
              <a:gd name="connsiteX2" fmla="*/ 155454 w 1033314"/>
              <a:gd name="connsiteY2" fmla="*/ 414545 h 417593"/>
              <a:gd name="connsiteX3" fmla="*/ 173743 w 1033314"/>
              <a:gd name="connsiteY3" fmla="*/ 417592 h 417593"/>
              <a:gd name="connsiteX4" fmla="*/ 189745 w 1033314"/>
              <a:gd name="connsiteY4" fmla="*/ 411496 h 417593"/>
              <a:gd name="connsiteX5" fmla="*/ 1019597 w 1033314"/>
              <a:gd name="connsiteY5" fmla="*/ 163074 h 417593"/>
              <a:gd name="connsiteX6" fmla="*/ 1027979 w 1033314"/>
              <a:gd name="connsiteY6" fmla="*/ 152406 h 417593"/>
              <a:gd name="connsiteX7" fmla="*/ 1033314 w 1033314"/>
              <a:gd name="connsiteY7" fmla="*/ 137927 h 417593"/>
              <a:gd name="connsiteX8" fmla="*/ 1027979 w 1033314"/>
              <a:gd name="connsiteY8" fmla="*/ 124973 h 417593"/>
              <a:gd name="connsiteX9" fmla="*/ 1019597 w 1033314"/>
              <a:gd name="connsiteY9" fmla="*/ 117352 h 417593"/>
              <a:gd name="connsiteX10" fmla="*/ 842806 w 1033314"/>
              <a:gd name="connsiteY10" fmla="*/ 0 h 417593"/>
              <a:gd name="connsiteX11" fmla="*/ 32005 w 1033314"/>
              <a:gd name="connsiteY11" fmla="*/ 179839 h 417593"/>
              <a:gd name="connsiteX12" fmla="*/ 13716 w 1033314"/>
              <a:gd name="connsiteY12" fmla="*/ 190507 h 417593"/>
              <a:gd name="connsiteX13" fmla="*/ 5334 w 1033314"/>
              <a:gd name="connsiteY13" fmla="*/ 202700 h 417593"/>
              <a:gd name="connsiteX14" fmla="*/ 0 w 1033314"/>
              <a:gd name="connsiteY14" fmla="*/ 222512 h 417593"/>
              <a:gd name="connsiteX15" fmla="*/ 0 w 1033314"/>
              <a:gd name="connsiteY15" fmla="*/ 238515 h 417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033314" h="417593">
                <a:moveTo>
                  <a:pt x="0" y="238515"/>
                </a:moveTo>
                <a:lnTo>
                  <a:pt x="144785" y="406924"/>
                </a:lnTo>
                <a:lnTo>
                  <a:pt x="155454" y="414545"/>
                </a:lnTo>
                <a:lnTo>
                  <a:pt x="173743" y="417592"/>
                </a:lnTo>
                <a:lnTo>
                  <a:pt x="189745" y="411496"/>
                </a:lnTo>
                <a:lnTo>
                  <a:pt x="1019597" y="163074"/>
                </a:lnTo>
                <a:lnTo>
                  <a:pt x="1027979" y="152406"/>
                </a:lnTo>
                <a:lnTo>
                  <a:pt x="1033314" y="137927"/>
                </a:lnTo>
                <a:lnTo>
                  <a:pt x="1027979" y="124973"/>
                </a:lnTo>
                <a:lnTo>
                  <a:pt x="1019597" y="117352"/>
                </a:lnTo>
                <a:lnTo>
                  <a:pt x="842806" y="0"/>
                </a:lnTo>
                <a:lnTo>
                  <a:pt x="32005" y="179839"/>
                </a:lnTo>
                <a:lnTo>
                  <a:pt x="13716" y="190507"/>
                </a:lnTo>
                <a:lnTo>
                  <a:pt x="5334" y="202700"/>
                </a:lnTo>
                <a:lnTo>
                  <a:pt x="0" y="222512"/>
                </a:lnTo>
                <a:lnTo>
                  <a:pt x="0" y="238515"/>
                </a:lnTo>
              </a:path>
            </a:pathLst>
          </a:custGeom>
          <a:solidFill>
            <a:srgbClr val="659A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272688" y="2043041"/>
            <a:ext cx="1046020" cy="430305"/>
          </a:xfrm>
          <a:custGeom>
            <a:avLst/>
            <a:gdLst>
              <a:gd name="connsiteX0" fmla="*/ 6350 w 1046020"/>
              <a:gd name="connsiteY0" fmla="*/ 244872 h 430305"/>
              <a:gd name="connsiteX1" fmla="*/ 151142 w 1046020"/>
              <a:gd name="connsiteY1" fmla="*/ 413280 h 430305"/>
              <a:gd name="connsiteX2" fmla="*/ 161812 w 1046020"/>
              <a:gd name="connsiteY2" fmla="*/ 420905 h 430305"/>
              <a:gd name="connsiteX3" fmla="*/ 180101 w 1046020"/>
              <a:gd name="connsiteY3" fmla="*/ 423955 h 430305"/>
              <a:gd name="connsiteX4" fmla="*/ 196106 w 1046020"/>
              <a:gd name="connsiteY4" fmla="*/ 417855 h 430305"/>
              <a:gd name="connsiteX5" fmla="*/ 1025947 w 1046020"/>
              <a:gd name="connsiteY5" fmla="*/ 169431 h 430305"/>
              <a:gd name="connsiteX6" fmla="*/ 1034334 w 1046020"/>
              <a:gd name="connsiteY6" fmla="*/ 158757 h 430305"/>
              <a:gd name="connsiteX7" fmla="*/ 1039670 w 1046020"/>
              <a:gd name="connsiteY7" fmla="*/ 144281 h 430305"/>
              <a:gd name="connsiteX8" fmla="*/ 1034334 w 1046020"/>
              <a:gd name="connsiteY8" fmla="*/ 131330 h 430305"/>
              <a:gd name="connsiteX9" fmla="*/ 1025947 w 1046020"/>
              <a:gd name="connsiteY9" fmla="*/ 123705 h 430305"/>
              <a:gd name="connsiteX10" fmla="*/ 849157 w 1046020"/>
              <a:gd name="connsiteY10" fmla="*/ 6350 h 430305"/>
              <a:gd name="connsiteX11" fmla="*/ 38360 w 1046020"/>
              <a:gd name="connsiteY11" fmla="*/ 186195 h 430305"/>
              <a:gd name="connsiteX12" fmla="*/ 20073 w 1046020"/>
              <a:gd name="connsiteY12" fmla="*/ 196858 h 430305"/>
              <a:gd name="connsiteX13" fmla="*/ 11684 w 1046020"/>
              <a:gd name="connsiteY13" fmla="*/ 209058 h 430305"/>
              <a:gd name="connsiteX14" fmla="*/ 6350 w 1046020"/>
              <a:gd name="connsiteY14" fmla="*/ 228871 h 430305"/>
              <a:gd name="connsiteX15" fmla="*/ 6350 w 1046020"/>
              <a:gd name="connsiteY15" fmla="*/ 244872 h 430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046020" h="430305">
                <a:moveTo>
                  <a:pt x="6350" y="244872"/>
                </a:moveTo>
                <a:lnTo>
                  <a:pt x="151142" y="413280"/>
                </a:lnTo>
                <a:lnTo>
                  <a:pt x="161812" y="420905"/>
                </a:lnTo>
                <a:lnTo>
                  <a:pt x="180101" y="423955"/>
                </a:lnTo>
                <a:lnTo>
                  <a:pt x="196106" y="417855"/>
                </a:lnTo>
                <a:lnTo>
                  <a:pt x="1025947" y="169431"/>
                </a:lnTo>
                <a:lnTo>
                  <a:pt x="1034334" y="158757"/>
                </a:lnTo>
                <a:lnTo>
                  <a:pt x="1039670" y="144281"/>
                </a:lnTo>
                <a:lnTo>
                  <a:pt x="1034334" y="131330"/>
                </a:lnTo>
                <a:lnTo>
                  <a:pt x="1025947" y="123705"/>
                </a:lnTo>
                <a:lnTo>
                  <a:pt x="849157" y="6350"/>
                </a:lnTo>
                <a:lnTo>
                  <a:pt x="38360" y="186195"/>
                </a:lnTo>
                <a:lnTo>
                  <a:pt x="20073" y="196858"/>
                </a:lnTo>
                <a:lnTo>
                  <a:pt x="11684" y="209058"/>
                </a:lnTo>
                <a:lnTo>
                  <a:pt x="6350" y="228871"/>
                </a:lnTo>
                <a:lnTo>
                  <a:pt x="6350" y="2448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299400" y="2175654"/>
            <a:ext cx="1015543" cy="259612"/>
          </a:xfrm>
          <a:custGeom>
            <a:avLst/>
            <a:gdLst>
              <a:gd name="connsiteX0" fmla="*/ 1009193 w 1015543"/>
              <a:gd name="connsiteY0" fmla="*/ 6350 h 259612"/>
              <a:gd name="connsiteX1" fmla="*/ 991661 w 1015543"/>
              <a:gd name="connsiteY1" fmla="*/ 8637 h 259612"/>
              <a:gd name="connsiteX2" fmla="*/ 980991 w 1015543"/>
              <a:gd name="connsiteY2" fmla="*/ 10924 h 259612"/>
              <a:gd name="connsiteX3" fmla="*/ 174767 w 1015543"/>
              <a:gd name="connsiteY3" fmla="*/ 245637 h 259612"/>
              <a:gd name="connsiteX4" fmla="*/ 162570 w 1015543"/>
              <a:gd name="connsiteY4" fmla="*/ 247162 h 259612"/>
              <a:gd name="connsiteX5" fmla="*/ 148090 w 1015543"/>
              <a:gd name="connsiteY5" fmla="*/ 253262 h 259612"/>
              <a:gd name="connsiteX6" fmla="*/ 138946 w 1015543"/>
              <a:gd name="connsiteY6" fmla="*/ 250212 h 259612"/>
              <a:gd name="connsiteX7" fmla="*/ 133611 w 1015543"/>
              <a:gd name="connsiteY7" fmla="*/ 242587 h 259612"/>
              <a:gd name="connsiteX8" fmla="*/ 6350 w 1015543"/>
              <a:gd name="connsiteY8" fmla="*/ 62740 h 259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15543" h="259612">
                <a:moveTo>
                  <a:pt x="1009193" y="6350"/>
                </a:moveTo>
                <a:lnTo>
                  <a:pt x="991661" y="8637"/>
                </a:lnTo>
                <a:lnTo>
                  <a:pt x="980991" y="10924"/>
                </a:lnTo>
                <a:lnTo>
                  <a:pt x="174767" y="245637"/>
                </a:lnTo>
                <a:lnTo>
                  <a:pt x="162570" y="247162"/>
                </a:lnTo>
                <a:lnTo>
                  <a:pt x="148090" y="253262"/>
                </a:lnTo>
                <a:lnTo>
                  <a:pt x="138946" y="250212"/>
                </a:lnTo>
                <a:lnTo>
                  <a:pt x="133611" y="242587"/>
                </a:lnTo>
                <a:lnTo>
                  <a:pt x="6350" y="627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349700" y="2056022"/>
            <a:ext cx="784630" cy="210061"/>
          </a:xfrm>
          <a:custGeom>
            <a:avLst/>
            <a:gdLst>
              <a:gd name="connsiteX0" fmla="*/ 6350 w 784630"/>
              <a:gd name="connsiteY0" fmla="*/ 171709 h 210061"/>
              <a:gd name="connsiteX1" fmla="*/ 29972 w 784630"/>
              <a:gd name="connsiteY1" fmla="*/ 203711 h 210061"/>
              <a:gd name="connsiteX2" fmla="*/ 212099 w 784630"/>
              <a:gd name="connsiteY2" fmla="*/ 161045 h 210061"/>
              <a:gd name="connsiteX3" fmla="*/ 196850 w 784630"/>
              <a:gd name="connsiteY3" fmla="*/ 139706 h 210061"/>
              <a:gd name="connsiteX4" fmla="*/ 228861 w 784630"/>
              <a:gd name="connsiteY4" fmla="*/ 133606 h 210061"/>
              <a:gd name="connsiteX5" fmla="*/ 248675 w 784630"/>
              <a:gd name="connsiteY5" fmla="*/ 153420 h 210061"/>
              <a:gd name="connsiteX6" fmla="*/ 411744 w 784630"/>
              <a:gd name="connsiteY6" fmla="*/ 111505 h 210061"/>
              <a:gd name="connsiteX7" fmla="*/ 397264 w 784630"/>
              <a:gd name="connsiteY7" fmla="*/ 94742 h 210061"/>
              <a:gd name="connsiteX8" fmla="*/ 430032 w 784630"/>
              <a:gd name="connsiteY8" fmla="*/ 90167 h 210061"/>
              <a:gd name="connsiteX9" fmla="*/ 443755 w 784630"/>
              <a:gd name="connsiteY9" fmla="*/ 107693 h 210061"/>
              <a:gd name="connsiteX10" fmla="*/ 553485 w 784630"/>
              <a:gd name="connsiteY10" fmla="*/ 76454 h 210061"/>
              <a:gd name="connsiteX11" fmla="*/ 539006 w 784630"/>
              <a:gd name="connsiteY11" fmla="*/ 59690 h 210061"/>
              <a:gd name="connsiteX12" fmla="*/ 566438 w 784630"/>
              <a:gd name="connsiteY12" fmla="*/ 55115 h 210061"/>
              <a:gd name="connsiteX13" fmla="*/ 580917 w 784630"/>
              <a:gd name="connsiteY13" fmla="*/ 68828 h 210061"/>
              <a:gd name="connsiteX14" fmla="*/ 657879 w 784630"/>
              <a:gd name="connsiteY14" fmla="*/ 52065 h 210061"/>
              <a:gd name="connsiteX15" fmla="*/ 644926 w 784630"/>
              <a:gd name="connsiteY15" fmla="*/ 35301 h 210061"/>
              <a:gd name="connsiteX16" fmla="*/ 671602 w 784630"/>
              <a:gd name="connsiteY16" fmla="*/ 30726 h 210061"/>
              <a:gd name="connsiteX17" fmla="*/ 686838 w 784630"/>
              <a:gd name="connsiteY17" fmla="*/ 44451 h 210061"/>
              <a:gd name="connsiteX18" fmla="*/ 778280 w 784630"/>
              <a:gd name="connsiteY18" fmla="*/ 23113 h 210061"/>
              <a:gd name="connsiteX19" fmla="*/ 753143 w 784630"/>
              <a:gd name="connsiteY19" fmla="*/ 6350 h 210061"/>
              <a:gd name="connsiteX20" fmla="*/ 6350 w 784630"/>
              <a:gd name="connsiteY20" fmla="*/ 171709 h 210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84630" h="210061">
                <a:moveTo>
                  <a:pt x="6350" y="171709"/>
                </a:moveTo>
                <a:lnTo>
                  <a:pt x="29972" y="203711"/>
                </a:lnTo>
                <a:lnTo>
                  <a:pt x="212099" y="161045"/>
                </a:lnTo>
                <a:lnTo>
                  <a:pt x="196850" y="139706"/>
                </a:lnTo>
                <a:lnTo>
                  <a:pt x="228861" y="133606"/>
                </a:lnTo>
                <a:lnTo>
                  <a:pt x="248675" y="153420"/>
                </a:lnTo>
                <a:lnTo>
                  <a:pt x="411744" y="111505"/>
                </a:lnTo>
                <a:lnTo>
                  <a:pt x="397264" y="94742"/>
                </a:lnTo>
                <a:lnTo>
                  <a:pt x="430032" y="90167"/>
                </a:lnTo>
                <a:lnTo>
                  <a:pt x="443755" y="107693"/>
                </a:lnTo>
                <a:lnTo>
                  <a:pt x="553485" y="76454"/>
                </a:lnTo>
                <a:lnTo>
                  <a:pt x="539006" y="59690"/>
                </a:lnTo>
                <a:lnTo>
                  <a:pt x="566438" y="55115"/>
                </a:lnTo>
                <a:lnTo>
                  <a:pt x="580917" y="68828"/>
                </a:lnTo>
                <a:lnTo>
                  <a:pt x="657879" y="52065"/>
                </a:lnTo>
                <a:lnTo>
                  <a:pt x="644926" y="35301"/>
                </a:lnTo>
                <a:lnTo>
                  <a:pt x="671602" y="30726"/>
                </a:lnTo>
                <a:lnTo>
                  <a:pt x="686838" y="44451"/>
                </a:lnTo>
                <a:lnTo>
                  <a:pt x="778280" y="23113"/>
                </a:lnTo>
                <a:lnTo>
                  <a:pt x="753143" y="6350"/>
                </a:lnTo>
                <a:lnTo>
                  <a:pt x="6350" y="1717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412182" y="2144415"/>
            <a:ext cx="578124" cy="251987"/>
          </a:xfrm>
          <a:custGeom>
            <a:avLst/>
            <a:gdLst>
              <a:gd name="connsiteX0" fmla="*/ 6350 w 578124"/>
              <a:gd name="connsiteY0" fmla="*/ 124468 h 251987"/>
              <a:gd name="connsiteX1" fmla="*/ 40644 w 578124"/>
              <a:gd name="connsiteY1" fmla="*/ 170946 h 251987"/>
              <a:gd name="connsiteX2" fmla="*/ 11685 w 578124"/>
              <a:gd name="connsiteY2" fmla="*/ 175521 h 251987"/>
              <a:gd name="connsiteX3" fmla="*/ 52827 w 578124"/>
              <a:gd name="connsiteY3" fmla="*/ 231912 h 251987"/>
              <a:gd name="connsiteX4" fmla="*/ 98561 w 578124"/>
              <a:gd name="connsiteY4" fmla="*/ 221248 h 251987"/>
              <a:gd name="connsiteX5" fmla="*/ 121415 w 578124"/>
              <a:gd name="connsiteY5" fmla="*/ 245637 h 251987"/>
              <a:gd name="connsiteX6" fmla="*/ 518435 w 578124"/>
              <a:gd name="connsiteY6" fmla="*/ 135132 h 251987"/>
              <a:gd name="connsiteX7" fmla="*/ 491003 w 578124"/>
              <a:gd name="connsiteY7" fmla="*/ 110755 h 251987"/>
              <a:gd name="connsiteX8" fmla="*/ 571774 w 578124"/>
              <a:gd name="connsiteY8" fmla="*/ 89416 h 251987"/>
              <a:gd name="connsiteX9" fmla="*/ 546638 w 578124"/>
              <a:gd name="connsiteY9" fmla="*/ 69603 h 251987"/>
              <a:gd name="connsiteX10" fmla="*/ 568735 w 578124"/>
              <a:gd name="connsiteY10" fmla="*/ 66553 h 251987"/>
              <a:gd name="connsiteX11" fmla="*/ 491003 w 578124"/>
              <a:gd name="connsiteY11" fmla="*/ 6350 h 251987"/>
              <a:gd name="connsiteX12" fmla="*/ 6350 w 578124"/>
              <a:gd name="connsiteY12" fmla="*/ 124468 h 251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78124" h="251987">
                <a:moveTo>
                  <a:pt x="6350" y="124468"/>
                </a:moveTo>
                <a:lnTo>
                  <a:pt x="40644" y="170946"/>
                </a:lnTo>
                <a:lnTo>
                  <a:pt x="11685" y="175521"/>
                </a:lnTo>
                <a:lnTo>
                  <a:pt x="52827" y="231912"/>
                </a:lnTo>
                <a:lnTo>
                  <a:pt x="98561" y="221248"/>
                </a:lnTo>
                <a:lnTo>
                  <a:pt x="121415" y="245637"/>
                </a:lnTo>
                <a:lnTo>
                  <a:pt x="518435" y="135132"/>
                </a:lnTo>
                <a:lnTo>
                  <a:pt x="491003" y="110755"/>
                </a:lnTo>
                <a:lnTo>
                  <a:pt x="571774" y="89416"/>
                </a:lnTo>
                <a:lnTo>
                  <a:pt x="546638" y="69603"/>
                </a:lnTo>
                <a:lnTo>
                  <a:pt x="568735" y="66553"/>
                </a:lnTo>
                <a:lnTo>
                  <a:pt x="491003" y="6350"/>
                </a:lnTo>
                <a:lnTo>
                  <a:pt x="6350" y="12446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042385" y="2084974"/>
            <a:ext cx="235211" cy="124718"/>
          </a:xfrm>
          <a:custGeom>
            <a:avLst/>
            <a:gdLst>
              <a:gd name="connsiteX0" fmla="*/ 6350 w 235211"/>
              <a:gd name="connsiteY0" fmla="*/ 29213 h 124718"/>
              <a:gd name="connsiteX1" fmla="*/ 94738 w 235211"/>
              <a:gd name="connsiteY1" fmla="*/ 6350 h 124718"/>
              <a:gd name="connsiteX2" fmla="*/ 228861 w 235211"/>
              <a:gd name="connsiteY2" fmla="*/ 89416 h 124718"/>
              <a:gd name="connsiteX3" fmla="*/ 130559 w 235211"/>
              <a:gd name="connsiteY3" fmla="*/ 118368 h 124718"/>
              <a:gd name="connsiteX4" fmla="*/ 6350 w 235211"/>
              <a:gd name="connsiteY4" fmla="*/ 29213 h 124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211" h="124718">
                <a:moveTo>
                  <a:pt x="6350" y="29213"/>
                </a:moveTo>
                <a:lnTo>
                  <a:pt x="94738" y="6350"/>
                </a:lnTo>
                <a:lnTo>
                  <a:pt x="228861" y="89416"/>
                </a:lnTo>
                <a:lnTo>
                  <a:pt x="130559" y="118368"/>
                </a:lnTo>
                <a:lnTo>
                  <a:pt x="6350" y="292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933412" y="2112413"/>
            <a:ext cx="194826" cy="111005"/>
          </a:xfrm>
          <a:custGeom>
            <a:avLst/>
            <a:gdLst>
              <a:gd name="connsiteX0" fmla="*/ 6350 w 194826"/>
              <a:gd name="connsiteY0" fmla="*/ 30727 h 111005"/>
              <a:gd name="connsiteX1" fmla="*/ 93982 w 194826"/>
              <a:gd name="connsiteY1" fmla="*/ 6350 h 111005"/>
              <a:gd name="connsiteX2" fmla="*/ 135137 w 194826"/>
              <a:gd name="connsiteY2" fmla="*/ 41401 h 111005"/>
              <a:gd name="connsiteX3" fmla="*/ 115323 w 194826"/>
              <a:gd name="connsiteY3" fmla="*/ 47502 h 111005"/>
              <a:gd name="connsiteX4" fmla="*/ 138946 w 194826"/>
              <a:gd name="connsiteY4" fmla="*/ 61977 h 111005"/>
              <a:gd name="connsiteX5" fmla="*/ 160287 w 194826"/>
              <a:gd name="connsiteY5" fmla="*/ 55115 h 111005"/>
              <a:gd name="connsiteX6" fmla="*/ 188476 w 194826"/>
              <a:gd name="connsiteY6" fmla="*/ 79504 h 111005"/>
              <a:gd name="connsiteX7" fmla="*/ 106179 w 194826"/>
              <a:gd name="connsiteY7" fmla="*/ 104655 h 111005"/>
              <a:gd name="connsiteX8" fmla="*/ 79503 w 194826"/>
              <a:gd name="connsiteY8" fmla="*/ 83316 h 111005"/>
              <a:gd name="connsiteX9" fmla="*/ 103126 w 194826"/>
              <a:gd name="connsiteY9" fmla="*/ 74166 h 111005"/>
              <a:gd name="connsiteX10" fmla="*/ 79503 w 194826"/>
              <a:gd name="connsiteY10" fmla="*/ 55115 h 111005"/>
              <a:gd name="connsiteX11" fmla="*/ 59688 w 194826"/>
              <a:gd name="connsiteY11" fmla="*/ 62740 h 111005"/>
              <a:gd name="connsiteX12" fmla="*/ 6350 w 194826"/>
              <a:gd name="connsiteY12" fmla="*/ 30727 h 1110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4826" h="111005">
                <a:moveTo>
                  <a:pt x="6350" y="30727"/>
                </a:moveTo>
                <a:lnTo>
                  <a:pt x="93982" y="6350"/>
                </a:lnTo>
                <a:lnTo>
                  <a:pt x="135137" y="41401"/>
                </a:lnTo>
                <a:lnTo>
                  <a:pt x="115323" y="47502"/>
                </a:lnTo>
                <a:lnTo>
                  <a:pt x="138946" y="61977"/>
                </a:lnTo>
                <a:lnTo>
                  <a:pt x="160287" y="55115"/>
                </a:lnTo>
                <a:lnTo>
                  <a:pt x="188476" y="79504"/>
                </a:lnTo>
                <a:lnTo>
                  <a:pt x="106179" y="104655"/>
                </a:lnTo>
                <a:lnTo>
                  <a:pt x="79503" y="83316"/>
                </a:lnTo>
                <a:lnTo>
                  <a:pt x="103126" y="74166"/>
                </a:lnTo>
                <a:lnTo>
                  <a:pt x="79503" y="55115"/>
                </a:lnTo>
                <a:lnTo>
                  <a:pt x="59688" y="62740"/>
                </a:lnTo>
                <a:lnTo>
                  <a:pt x="6350" y="307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99819" y="4657115"/>
            <a:ext cx="1464647" cy="1124775"/>
          </a:xfrm>
          <a:custGeom>
            <a:avLst/>
            <a:gdLst>
              <a:gd name="connsiteX0" fmla="*/ 0 w 1464647"/>
              <a:gd name="connsiteY0" fmla="*/ 0 h 1124775"/>
              <a:gd name="connsiteX1" fmla="*/ 0 w 1464647"/>
              <a:gd name="connsiteY1" fmla="*/ 1124775 h 1124775"/>
              <a:gd name="connsiteX2" fmla="*/ 1464647 w 1464647"/>
              <a:gd name="connsiteY2" fmla="*/ 1124775 h 1124775"/>
              <a:gd name="connsiteX3" fmla="*/ 1464647 w 1464647"/>
              <a:gd name="connsiteY3" fmla="*/ 0 h 1124775"/>
              <a:gd name="connsiteX4" fmla="*/ 0 w 1464647"/>
              <a:gd name="connsiteY4" fmla="*/ 0 h 112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4647" h="1124775">
                <a:moveTo>
                  <a:pt x="0" y="0"/>
                </a:moveTo>
                <a:lnTo>
                  <a:pt x="0" y="1124775"/>
                </a:lnTo>
                <a:lnTo>
                  <a:pt x="1464647" y="1124775"/>
                </a:lnTo>
                <a:lnTo>
                  <a:pt x="1464647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681894" y="4657115"/>
            <a:ext cx="1463885" cy="1124775"/>
          </a:xfrm>
          <a:custGeom>
            <a:avLst/>
            <a:gdLst>
              <a:gd name="connsiteX0" fmla="*/ 0 w 1463885"/>
              <a:gd name="connsiteY0" fmla="*/ 0 h 1124775"/>
              <a:gd name="connsiteX1" fmla="*/ 0 w 1463885"/>
              <a:gd name="connsiteY1" fmla="*/ 1124775 h 1124775"/>
              <a:gd name="connsiteX2" fmla="*/ 1463885 w 1463885"/>
              <a:gd name="connsiteY2" fmla="*/ 1124775 h 1124775"/>
              <a:gd name="connsiteX3" fmla="*/ 1463885 w 1463885"/>
              <a:gd name="connsiteY3" fmla="*/ 0 h 1124775"/>
              <a:gd name="connsiteX4" fmla="*/ 0 w 1463885"/>
              <a:gd name="connsiteY4" fmla="*/ 0 h 112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3885" h="1124775">
                <a:moveTo>
                  <a:pt x="0" y="0"/>
                </a:moveTo>
                <a:lnTo>
                  <a:pt x="0" y="1124775"/>
                </a:lnTo>
                <a:lnTo>
                  <a:pt x="1463885" y="1124775"/>
                </a:lnTo>
                <a:lnTo>
                  <a:pt x="1463885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610427" y="4657115"/>
            <a:ext cx="1464647" cy="1124775"/>
          </a:xfrm>
          <a:custGeom>
            <a:avLst/>
            <a:gdLst>
              <a:gd name="connsiteX0" fmla="*/ 0 w 1464647"/>
              <a:gd name="connsiteY0" fmla="*/ 0 h 1124775"/>
              <a:gd name="connsiteX1" fmla="*/ 1464647 w 1464647"/>
              <a:gd name="connsiteY1" fmla="*/ 0 h 1124775"/>
              <a:gd name="connsiteX2" fmla="*/ 1464647 w 1464647"/>
              <a:gd name="connsiteY2" fmla="*/ 1124775 h 1124775"/>
              <a:gd name="connsiteX3" fmla="*/ 0 w 1464647"/>
              <a:gd name="connsiteY3" fmla="*/ 1124775 h 1124775"/>
              <a:gd name="connsiteX4" fmla="*/ 0 w 1464647"/>
              <a:gd name="connsiteY4" fmla="*/ 0 h 112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4647" h="1124775">
                <a:moveTo>
                  <a:pt x="0" y="0"/>
                </a:moveTo>
                <a:lnTo>
                  <a:pt x="1464647" y="0"/>
                </a:lnTo>
                <a:lnTo>
                  <a:pt x="1464647" y="1124775"/>
                </a:lnTo>
                <a:lnTo>
                  <a:pt x="0" y="1124775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7592502" y="4657115"/>
            <a:ext cx="1463885" cy="1124775"/>
          </a:xfrm>
          <a:custGeom>
            <a:avLst/>
            <a:gdLst>
              <a:gd name="connsiteX0" fmla="*/ 0 w 1463885"/>
              <a:gd name="connsiteY0" fmla="*/ 0 h 1124775"/>
              <a:gd name="connsiteX1" fmla="*/ 0 w 1463885"/>
              <a:gd name="connsiteY1" fmla="*/ 1124775 h 1124775"/>
              <a:gd name="connsiteX2" fmla="*/ 1463885 w 1463885"/>
              <a:gd name="connsiteY2" fmla="*/ 1124775 h 1124775"/>
              <a:gd name="connsiteX3" fmla="*/ 1463885 w 1463885"/>
              <a:gd name="connsiteY3" fmla="*/ 0 h 1124775"/>
              <a:gd name="connsiteX4" fmla="*/ 0 w 1463885"/>
              <a:gd name="connsiteY4" fmla="*/ 0 h 112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3885" h="1124775">
                <a:moveTo>
                  <a:pt x="0" y="0"/>
                </a:moveTo>
                <a:lnTo>
                  <a:pt x="0" y="1124775"/>
                </a:lnTo>
                <a:lnTo>
                  <a:pt x="1463885" y="1124775"/>
                </a:lnTo>
                <a:lnTo>
                  <a:pt x="1463885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371179" y="2579022"/>
            <a:ext cx="1954641" cy="1697070"/>
          </a:xfrm>
          <a:custGeom>
            <a:avLst/>
            <a:gdLst>
              <a:gd name="connsiteX0" fmla="*/ 304817 w 1954641"/>
              <a:gd name="connsiteY0" fmla="*/ 1152971 h 1697070"/>
              <a:gd name="connsiteX1" fmla="*/ 387880 w 1954641"/>
              <a:gd name="connsiteY1" fmla="*/ 1220031 h 1697070"/>
              <a:gd name="connsiteX2" fmla="*/ 1791563 w 1954641"/>
              <a:gd name="connsiteY2" fmla="*/ 0 h 1697070"/>
              <a:gd name="connsiteX3" fmla="*/ 1954641 w 1954641"/>
              <a:gd name="connsiteY3" fmla="*/ 136405 h 1697070"/>
              <a:gd name="connsiteX4" fmla="*/ 550957 w 1954641"/>
              <a:gd name="connsiteY4" fmla="*/ 1358723 h 1697070"/>
              <a:gd name="connsiteX5" fmla="*/ 631733 w 1954641"/>
              <a:gd name="connsiteY5" fmla="*/ 1427307 h 1697070"/>
              <a:gd name="connsiteX6" fmla="*/ 0 w 1954641"/>
              <a:gd name="connsiteY6" fmla="*/ 1697070 h 1697070"/>
              <a:gd name="connsiteX7" fmla="*/ 304817 w 1954641"/>
              <a:gd name="connsiteY7" fmla="*/ 1152971 h 169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54641" h="1697070">
                <a:moveTo>
                  <a:pt x="304817" y="1152971"/>
                </a:moveTo>
                <a:lnTo>
                  <a:pt x="387880" y="1220031"/>
                </a:lnTo>
                <a:lnTo>
                  <a:pt x="1791563" y="0"/>
                </a:lnTo>
                <a:lnTo>
                  <a:pt x="1954641" y="136405"/>
                </a:lnTo>
                <a:lnTo>
                  <a:pt x="550957" y="1358723"/>
                </a:lnTo>
                <a:lnTo>
                  <a:pt x="631733" y="1427307"/>
                </a:lnTo>
                <a:lnTo>
                  <a:pt x="0" y="1697070"/>
                </a:lnTo>
                <a:lnTo>
                  <a:pt x="304817" y="1152971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1278718" y="2498754"/>
            <a:ext cx="1967341" cy="1710532"/>
          </a:xfrm>
          <a:custGeom>
            <a:avLst/>
            <a:gdLst>
              <a:gd name="connsiteX0" fmla="*/ 311929 w 1967341"/>
              <a:gd name="connsiteY0" fmla="*/ 1159321 h 1710532"/>
              <a:gd name="connsiteX1" fmla="*/ 394230 w 1967341"/>
              <a:gd name="connsiteY1" fmla="*/ 1226382 h 1710532"/>
              <a:gd name="connsiteX2" fmla="*/ 1797913 w 1967341"/>
              <a:gd name="connsiteY2" fmla="*/ 6350 h 1710532"/>
              <a:gd name="connsiteX3" fmla="*/ 1960991 w 1967341"/>
              <a:gd name="connsiteY3" fmla="*/ 143517 h 1710532"/>
              <a:gd name="connsiteX4" fmla="*/ 557307 w 1967341"/>
              <a:gd name="connsiteY4" fmla="*/ 1365073 h 1710532"/>
              <a:gd name="connsiteX5" fmla="*/ 638083 w 1967341"/>
              <a:gd name="connsiteY5" fmla="*/ 1433657 h 1710532"/>
              <a:gd name="connsiteX6" fmla="*/ 6350 w 1967341"/>
              <a:gd name="connsiteY6" fmla="*/ 1704182 h 1710532"/>
              <a:gd name="connsiteX7" fmla="*/ 311929 w 1967341"/>
              <a:gd name="connsiteY7" fmla="*/ 1159321 h 1710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67341" h="1710532">
                <a:moveTo>
                  <a:pt x="311929" y="1159321"/>
                </a:moveTo>
                <a:lnTo>
                  <a:pt x="394230" y="1226382"/>
                </a:lnTo>
                <a:lnTo>
                  <a:pt x="1797913" y="6350"/>
                </a:lnTo>
                <a:lnTo>
                  <a:pt x="1960991" y="143517"/>
                </a:lnTo>
                <a:lnTo>
                  <a:pt x="557307" y="1365073"/>
                </a:lnTo>
                <a:lnTo>
                  <a:pt x="638083" y="1433657"/>
                </a:lnTo>
                <a:lnTo>
                  <a:pt x="6350" y="1704182"/>
                </a:lnTo>
                <a:lnTo>
                  <a:pt x="311929" y="1159321"/>
                </a:lnTo>
              </a:path>
            </a:pathLst>
          </a:custGeom>
          <a:solidFill>
            <a:srgbClr val="8888AA">
              <a:alpha val="10000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1285068" y="2505104"/>
            <a:ext cx="1954641" cy="1697832"/>
          </a:xfrm>
          <a:custGeom>
            <a:avLst/>
            <a:gdLst>
              <a:gd name="connsiteX0" fmla="*/ 305579 w 1954641"/>
              <a:gd name="connsiteY0" fmla="*/ 1152971 h 1697832"/>
              <a:gd name="connsiteX1" fmla="*/ 387880 w 1954641"/>
              <a:gd name="connsiteY1" fmla="*/ 1220032 h 1697832"/>
              <a:gd name="connsiteX2" fmla="*/ 1791563 w 1954641"/>
              <a:gd name="connsiteY2" fmla="*/ 0 h 1697832"/>
              <a:gd name="connsiteX3" fmla="*/ 1954641 w 1954641"/>
              <a:gd name="connsiteY3" fmla="*/ 137167 h 1697832"/>
              <a:gd name="connsiteX4" fmla="*/ 550957 w 1954641"/>
              <a:gd name="connsiteY4" fmla="*/ 1358723 h 1697832"/>
              <a:gd name="connsiteX5" fmla="*/ 631733 w 1954641"/>
              <a:gd name="connsiteY5" fmla="*/ 1427307 h 1697832"/>
              <a:gd name="connsiteX6" fmla="*/ 0 w 1954641"/>
              <a:gd name="connsiteY6" fmla="*/ 1697832 h 1697832"/>
              <a:gd name="connsiteX7" fmla="*/ 305579 w 1954641"/>
              <a:gd name="connsiteY7" fmla="*/ 1152971 h 1697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54641" h="1697832">
                <a:moveTo>
                  <a:pt x="305579" y="1152971"/>
                </a:moveTo>
                <a:lnTo>
                  <a:pt x="387880" y="1220032"/>
                </a:lnTo>
                <a:lnTo>
                  <a:pt x="1791563" y="0"/>
                </a:lnTo>
                <a:lnTo>
                  <a:pt x="1954641" y="137167"/>
                </a:lnTo>
                <a:lnTo>
                  <a:pt x="550957" y="1358723"/>
                </a:lnTo>
                <a:lnTo>
                  <a:pt x="631733" y="1427307"/>
                </a:lnTo>
                <a:lnTo>
                  <a:pt x="0" y="1697832"/>
                </a:lnTo>
                <a:lnTo>
                  <a:pt x="305579" y="115297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3693888" y="2807635"/>
            <a:ext cx="798621" cy="1560665"/>
          </a:xfrm>
          <a:custGeom>
            <a:avLst/>
            <a:gdLst>
              <a:gd name="connsiteX0" fmla="*/ 798621 w 798621"/>
              <a:gd name="connsiteY0" fmla="*/ 448081 h 1560665"/>
              <a:gd name="connsiteX1" fmla="*/ 688887 w 798621"/>
              <a:gd name="connsiteY1" fmla="*/ 414551 h 1560665"/>
              <a:gd name="connsiteX2" fmla="*/ 217182 w 798621"/>
              <a:gd name="connsiteY2" fmla="*/ 1560665 h 1560665"/>
              <a:gd name="connsiteX3" fmla="*/ 0 w 798621"/>
              <a:gd name="connsiteY3" fmla="*/ 1496653 h 1560665"/>
              <a:gd name="connsiteX4" fmla="*/ 471704 w 798621"/>
              <a:gd name="connsiteY4" fmla="*/ 349778 h 1560665"/>
              <a:gd name="connsiteX5" fmla="*/ 364256 w 798621"/>
              <a:gd name="connsiteY5" fmla="*/ 316247 h 1560665"/>
              <a:gd name="connsiteX6" fmla="*/ 739182 w 798621"/>
              <a:gd name="connsiteY6" fmla="*/ 0 h 1560665"/>
              <a:gd name="connsiteX7" fmla="*/ 798621 w 798621"/>
              <a:gd name="connsiteY7" fmla="*/ 448081 h 1560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98621" h="1560665">
                <a:moveTo>
                  <a:pt x="798621" y="448081"/>
                </a:moveTo>
                <a:lnTo>
                  <a:pt x="688887" y="414551"/>
                </a:lnTo>
                <a:lnTo>
                  <a:pt x="217182" y="1560665"/>
                </a:lnTo>
                <a:lnTo>
                  <a:pt x="0" y="1496653"/>
                </a:lnTo>
                <a:lnTo>
                  <a:pt x="471704" y="349778"/>
                </a:lnTo>
                <a:lnTo>
                  <a:pt x="364256" y="316247"/>
                </a:lnTo>
                <a:lnTo>
                  <a:pt x="739182" y="0"/>
                </a:lnTo>
                <a:lnTo>
                  <a:pt x="798621" y="448081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3601427" y="2727367"/>
            <a:ext cx="811321" cy="1574126"/>
          </a:xfrm>
          <a:custGeom>
            <a:avLst/>
            <a:gdLst>
              <a:gd name="connsiteX0" fmla="*/ 804971 w 811321"/>
              <a:gd name="connsiteY0" fmla="*/ 455193 h 1574126"/>
              <a:gd name="connsiteX1" fmla="*/ 695237 w 811321"/>
              <a:gd name="connsiteY1" fmla="*/ 420901 h 1574126"/>
              <a:gd name="connsiteX2" fmla="*/ 223532 w 811321"/>
              <a:gd name="connsiteY2" fmla="*/ 1567776 h 1574126"/>
              <a:gd name="connsiteX3" fmla="*/ 6350 w 811321"/>
              <a:gd name="connsiteY3" fmla="*/ 1503003 h 1574126"/>
              <a:gd name="connsiteX4" fmla="*/ 478054 w 811321"/>
              <a:gd name="connsiteY4" fmla="*/ 356890 h 1574126"/>
              <a:gd name="connsiteX5" fmla="*/ 370606 w 811321"/>
              <a:gd name="connsiteY5" fmla="*/ 323360 h 1574126"/>
              <a:gd name="connsiteX6" fmla="*/ 745532 w 811321"/>
              <a:gd name="connsiteY6" fmla="*/ 6350 h 1574126"/>
              <a:gd name="connsiteX7" fmla="*/ 804971 w 811321"/>
              <a:gd name="connsiteY7" fmla="*/ 455193 h 1574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11321" h="1574126">
                <a:moveTo>
                  <a:pt x="804971" y="455193"/>
                </a:moveTo>
                <a:lnTo>
                  <a:pt x="695237" y="420901"/>
                </a:lnTo>
                <a:lnTo>
                  <a:pt x="223532" y="1567776"/>
                </a:lnTo>
                <a:lnTo>
                  <a:pt x="6350" y="1503003"/>
                </a:lnTo>
                <a:lnTo>
                  <a:pt x="478054" y="356890"/>
                </a:lnTo>
                <a:lnTo>
                  <a:pt x="370606" y="323360"/>
                </a:lnTo>
                <a:lnTo>
                  <a:pt x="745532" y="6350"/>
                </a:lnTo>
                <a:lnTo>
                  <a:pt x="804971" y="455193"/>
                </a:lnTo>
              </a:path>
            </a:pathLst>
          </a:custGeom>
          <a:solidFill>
            <a:srgbClr val="32CBFE">
              <a:alpha val="10000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3607777" y="2733717"/>
            <a:ext cx="798621" cy="1561426"/>
          </a:xfrm>
          <a:custGeom>
            <a:avLst/>
            <a:gdLst>
              <a:gd name="connsiteX0" fmla="*/ 798621 w 798621"/>
              <a:gd name="connsiteY0" fmla="*/ 448843 h 1561426"/>
              <a:gd name="connsiteX1" fmla="*/ 688887 w 798621"/>
              <a:gd name="connsiteY1" fmla="*/ 414551 h 1561426"/>
              <a:gd name="connsiteX2" fmla="*/ 217182 w 798621"/>
              <a:gd name="connsiteY2" fmla="*/ 1561426 h 1561426"/>
              <a:gd name="connsiteX3" fmla="*/ 0 w 798621"/>
              <a:gd name="connsiteY3" fmla="*/ 1496653 h 1561426"/>
              <a:gd name="connsiteX4" fmla="*/ 471704 w 798621"/>
              <a:gd name="connsiteY4" fmla="*/ 350540 h 1561426"/>
              <a:gd name="connsiteX5" fmla="*/ 364256 w 798621"/>
              <a:gd name="connsiteY5" fmla="*/ 317010 h 1561426"/>
              <a:gd name="connsiteX6" fmla="*/ 739182 w 798621"/>
              <a:gd name="connsiteY6" fmla="*/ 0 h 1561426"/>
              <a:gd name="connsiteX7" fmla="*/ 798621 w 798621"/>
              <a:gd name="connsiteY7" fmla="*/ 448843 h 1561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98621" h="1561426">
                <a:moveTo>
                  <a:pt x="798621" y="448843"/>
                </a:moveTo>
                <a:lnTo>
                  <a:pt x="688887" y="414551"/>
                </a:lnTo>
                <a:lnTo>
                  <a:pt x="217182" y="1561426"/>
                </a:lnTo>
                <a:lnTo>
                  <a:pt x="0" y="1496653"/>
                </a:lnTo>
                <a:lnTo>
                  <a:pt x="471704" y="350540"/>
                </a:lnTo>
                <a:lnTo>
                  <a:pt x="364256" y="317010"/>
                </a:lnTo>
                <a:lnTo>
                  <a:pt x="739182" y="0"/>
                </a:lnTo>
                <a:lnTo>
                  <a:pt x="798621" y="4488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1992245" y="5118913"/>
            <a:ext cx="1120203" cy="314723"/>
          </a:xfrm>
          <a:custGeom>
            <a:avLst/>
            <a:gdLst>
              <a:gd name="connsiteX0" fmla="*/ 839771 w 1120203"/>
              <a:gd name="connsiteY0" fmla="*/ 314723 h 314723"/>
              <a:gd name="connsiteX1" fmla="*/ 839771 w 1120203"/>
              <a:gd name="connsiteY1" fmla="*/ 236995 h 314723"/>
              <a:gd name="connsiteX2" fmla="*/ 0 w 1120203"/>
              <a:gd name="connsiteY2" fmla="*/ 236995 h 314723"/>
              <a:gd name="connsiteX3" fmla="*/ 0 w 1120203"/>
              <a:gd name="connsiteY3" fmla="*/ 78490 h 314723"/>
              <a:gd name="connsiteX4" fmla="*/ 839771 w 1120203"/>
              <a:gd name="connsiteY4" fmla="*/ 78490 h 314723"/>
              <a:gd name="connsiteX5" fmla="*/ 839771 w 1120203"/>
              <a:gd name="connsiteY5" fmla="*/ 0 h 314723"/>
              <a:gd name="connsiteX6" fmla="*/ 1120203 w 1120203"/>
              <a:gd name="connsiteY6" fmla="*/ 156219 h 314723"/>
              <a:gd name="connsiteX7" fmla="*/ 839771 w 1120203"/>
              <a:gd name="connsiteY7" fmla="*/ 314723 h 314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20203" h="314723">
                <a:moveTo>
                  <a:pt x="839771" y="314723"/>
                </a:moveTo>
                <a:lnTo>
                  <a:pt x="839771" y="236995"/>
                </a:lnTo>
                <a:lnTo>
                  <a:pt x="0" y="236995"/>
                </a:lnTo>
                <a:lnTo>
                  <a:pt x="0" y="78490"/>
                </a:lnTo>
                <a:lnTo>
                  <a:pt x="839771" y="78490"/>
                </a:lnTo>
                <a:lnTo>
                  <a:pt x="839771" y="0"/>
                </a:lnTo>
                <a:lnTo>
                  <a:pt x="1120203" y="156219"/>
                </a:lnTo>
                <a:lnTo>
                  <a:pt x="839771" y="314723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1906134" y="5045757"/>
            <a:ext cx="1120203" cy="313961"/>
          </a:xfrm>
          <a:custGeom>
            <a:avLst/>
            <a:gdLst>
              <a:gd name="connsiteX0" fmla="*/ 839771 w 1120203"/>
              <a:gd name="connsiteY0" fmla="*/ 313961 h 313961"/>
              <a:gd name="connsiteX1" fmla="*/ 839771 w 1120203"/>
              <a:gd name="connsiteY1" fmla="*/ 236233 h 313961"/>
              <a:gd name="connsiteX2" fmla="*/ 0 w 1120203"/>
              <a:gd name="connsiteY2" fmla="*/ 236233 h 313961"/>
              <a:gd name="connsiteX3" fmla="*/ 0 w 1120203"/>
              <a:gd name="connsiteY3" fmla="*/ 77728 h 313961"/>
              <a:gd name="connsiteX4" fmla="*/ 839771 w 1120203"/>
              <a:gd name="connsiteY4" fmla="*/ 77728 h 313961"/>
              <a:gd name="connsiteX5" fmla="*/ 839771 w 1120203"/>
              <a:gd name="connsiteY5" fmla="*/ 0 h 313961"/>
              <a:gd name="connsiteX6" fmla="*/ 1120203 w 1120203"/>
              <a:gd name="connsiteY6" fmla="*/ 156218 h 313961"/>
              <a:gd name="connsiteX7" fmla="*/ 839771 w 1120203"/>
              <a:gd name="connsiteY7" fmla="*/ 313961 h 313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20203" h="313961">
                <a:moveTo>
                  <a:pt x="839771" y="313961"/>
                </a:moveTo>
                <a:lnTo>
                  <a:pt x="839771" y="236233"/>
                </a:lnTo>
                <a:lnTo>
                  <a:pt x="0" y="236233"/>
                </a:lnTo>
                <a:lnTo>
                  <a:pt x="0" y="77728"/>
                </a:lnTo>
                <a:lnTo>
                  <a:pt x="839771" y="77728"/>
                </a:lnTo>
                <a:lnTo>
                  <a:pt x="839771" y="0"/>
                </a:lnTo>
                <a:lnTo>
                  <a:pt x="1120203" y="156218"/>
                </a:lnTo>
                <a:lnTo>
                  <a:pt x="839771" y="313961"/>
                </a:lnTo>
              </a:path>
            </a:pathLst>
          </a:custGeom>
          <a:solidFill>
            <a:srgbClr val="FF9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6644520" y="5173019"/>
            <a:ext cx="1120204" cy="314723"/>
          </a:xfrm>
          <a:custGeom>
            <a:avLst/>
            <a:gdLst>
              <a:gd name="connsiteX0" fmla="*/ 839771 w 1120204"/>
              <a:gd name="connsiteY0" fmla="*/ 314723 h 314723"/>
              <a:gd name="connsiteX1" fmla="*/ 839771 w 1120204"/>
              <a:gd name="connsiteY1" fmla="*/ 236232 h 314723"/>
              <a:gd name="connsiteX2" fmla="*/ 0 w 1120204"/>
              <a:gd name="connsiteY2" fmla="*/ 236232 h 314723"/>
              <a:gd name="connsiteX3" fmla="*/ 0 w 1120204"/>
              <a:gd name="connsiteY3" fmla="*/ 78489 h 314723"/>
              <a:gd name="connsiteX4" fmla="*/ 839771 w 1120204"/>
              <a:gd name="connsiteY4" fmla="*/ 78489 h 314723"/>
              <a:gd name="connsiteX5" fmla="*/ 839771 w 1120204"/>
              <a:gd name="connsiteY5" fmla="*/ 0 h 314723"/>
              <a:gd name="connsiteX6" fmla="*/ 1120203 w 1120204"/>
              <a:gd name="connsiteY6" fmla="*/ 156218 h 314723"/>
              <a:gd name="connsiteX7" fmla="*/ 839771 w 1120204"/>
              <a:gd name="connsiteY7" fmla="*/ 314723 h 314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20204" h="314723">
                <a:moveTo>
                  <a:pt x="839771" y="314723"/>
                </a:moveTo>
                <a:lnTo>
                  <a:pt x="839771" y="236232"/>
                </a:lnTo>
                <a:lnTo>
                  <a:pt x="0" y="236232"/>
                </a:lnTo>
                <a:lnTo>
                  <a:pt x="0" y="78489"/>
                </a:lnTo>
                <a:lnTo>
                  <a:pt x="839771" y="78489"/>
                </a:lnTo>
                <a:lnTo>
                  <a:pt x="839771" y="0"/>
                </a:lnTo>
                <a:lnTo>
                  <a:pt x="1120203" y="156218"/>
                </a:lnTo>
                <a:lnTo>
                  <a:pt x="839771" y="314723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6558408" y="5099100"/>
            <a:ext cx="1119441" cy="314723"/>
          </a:xfrm>
          <a:custGeom>
            <a:avLst/>
            <a:gdLst>
              <a:gd name="connsiteX0" fmla="*/ 839771 w 1119441"/>
              <a:gd name="connsiteY0" fmla="*/ 314723 h 314723"/>
              <a:gd name="connsiteX1" fmla="*/ 839771 w 1119441"/>
              <a:gd name="connsiteY1" fmla="*/ 236233 h 314723"/>
              <a:gd name="connsiteX2" fmla="*/ 0 w 1119441"/>
              <a:gd name="connsiteY2" fmla="*/ 236233 h 314723"/>
              <a:gd name="connsiteX3" fmla="*/ 0 w 1119441"/>
              <a:gd name="connsiteY3" fmla="*/ 78490 h 314723"/>
              <a:gd name="connsiteX4" fmla="*/ 839771 w 1119441"/>
              <a:gd name="connsiteY4" fmla="*/ 78490 h 314723"/>
              <a:gd name="connsiteX5" fmla="*/ 839771 w 1119441"/>
              <a:gd name="connsiteY5" fmla="*/ 0 h 314723"/>
              <a:gd name="connsiteX6" fmla="*/ 1119441 w 1119441"/>
              <a:gd name="connsiteY6" fmla="*/ 156219 h 314723"/>
              <a:gd name="connsiteX7" fmla="*/ 839771 w 1119441"/>
              <a:gd name="connsiteY7" fmla="*/ 314723 h 314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19441" h="314723">
                <a:moveTo>
                  <a:pt x="839771" y="314723"/>
                </a:moveTo>
                <a:lnTo>
                  <a:pt x="839771" y="236233"/>
                </a:lnTo>
                <a:lnTo>
                  <a:pt x="0" y="236233"/>
                </a:lnTo>
                <a:lnTo>
                  <a:pt x="0" y="78490"/>
                </a:lnTo>
                <a:lnTo>
                  <a:pt x="839771" y="78490"/>
                </a:lnTo>
                <a:lnTo>
                  <a:pt x="839771" y="0"/>
                </a:lnTo>
                <a:lnTo>
                  <a:pt x="1119441" y="156219"/>
                </a:lnTo>
                <a:lnTo>
                  <a:pt x="839771" y="314723"/>
                </a:lnTo>
              </a:path>
            </a:pathLst>
          </a:custGeom>
          <a:solidFill>
            <a:srgbClr val="FF9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6406000" y="2616362"/>
            <a:ext cx="2020177" cy="1639155"/>
          </a:xfrm>
          <a:custGeom>
            <a:avLst/>
            <a:gdLst>
              <a:gd name="connsiteX0" fmla="*/ 642402 w 2020177"/>
              <a:gd name="connsiteY0" fmla="*/ 249950 h 1639155"/>
              <a:gd name="connsiteX1" fmla="*/ 563149 w 2020177"/>
              <a:gd name="connsiteY1" fmla="*/ 320058 h 1639155"/>
              <a:gd name="connsiteX2" fmla="*/ 2020177 w 2020177"/>
              <a:gd name="connsiteY2" fmla="*/ 1495891 h 1639155"/>
              <a:gd name="connsiteX3" fmla="*/ 1862433 w 2020177"/>
              <a:gd name="connsiteY3" fmla="*/ 1639155 h 1639155"/>
              <a:gd name="connsiteX4" fmla="*/ 406930 w 2020177"/>
              <a:gd name="connsiteY4" fmla="*/ 463322 h 1639155"/>
              <a:gd name="connsiteX5" fmla="*/ 328440 w 2020177"/>
              <a:gd name="connsiteY5" fmla="*/ 534954 h 1639155"/>
              <a:gd name="connsiteX6" fmla="*/ 0 w 2020177"/>
              <a:gd name="connsiteY6" fmla="*/ 0 h 1639155"/>
              <a:gd name="connsiteX7" fmla="*/ 642402 w 2020177"/>
              <a:gd name="connsiteY7" fmla="*/ 249950 h 163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020177" h="1639155">
                <a:moveTo>
                  <a:pt x="642402" y="249950"/>
                </a:moveTo>
                <a:lnTo>
                  <a:pt x="563149" y="320058"/>
                </a:lnTo>
                <a:lnTo>
                  <a:pt x="2020177" y="1495891"/>
                </a:lnTo>
                <a:lnTo>
                  <a:pt x="1862433" y="1639155"/>
                </a:lnTo>
                <a:lnTo>
                  <a:pt x="406930" y="463322"/>
                </a:lnTo>
                <a:lnTo>
                  <a:pt x="328440" y="534954"/>
                </a:lnTo>
                <a:lnTo>
                  <a:pt x="0" y="0"/>
                </a:lnTo>
                <a:lnTo>
                  <a:pt x="642402" y="249950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6313539" y="2536094"/>
            <a:ext cx="2033639" cy="1651855"/>
          </a:xfrm>
          <a:custGeom>
            <a:avLst/>
            <a:gdLst>
              <a:gd name="connsiteX0" fmla="*/ 648752 w 2033639"/>
              <a:gd name="connsiteY0" fmla="*/ 256300 h 1651855"/>
              <a:gd name="connsiteX1" fmla="*/ 569499 w 2033639"/>
              <a:gd name="connsiteY1" fmla="*/ 327170 h 1651855"/>
              <a:gd name="connsiteX2" fmla="*/ 2027289 w 2033639"/>
              <a:gd name="connsiteY2" fmla="*/ 1502241 h 1651855"/>
              <a:gd name="connsiteX3" fmla="*/ 1869545 w 2033639"/>
              <a:gd name="connsiteY3" fmla="*/ 1645505 h 1651855"/>
              <a:gd name="connsiteX4" fmla="*/ 413281 w 2033639"/>
              <a:gd name="connsiteY4" fmla="*/ 469672 h 1651855"/>
              <a:gd name="connsiteX5" fmla="*/ 334790 w 2033639"/>
              <a:gd name="connsiteY5" fmla="*/ 542066 h 1651855"/>
              <a:gd name="connsiteX6" fmla="*/ 6350 w 2033639"/>
              <a:gd name="connsiteY6" fmla="*/ 6350 h 1651855"/>
              <a:gd name="connsiteX7" fmla="*/ 648752 w 2033639"/>
              <a:gd name="connsiteY7" fmla="*/ 256300 h 1651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033639" h="1651855">
                <a:moveTo>
                  <a:pt x="648752" y="256300"/>
                </a:moveTo>
                <a:lnTo>
                  <a:pt x="569499" y="327170"/>
                </a:lnTo>
                <a:lnTo>
                  <a:pt x="2027289" y="1502241"/>
                </a:lnTo>
                <a:lnTo>
                  <a:pt x="1869545" y="1645505"/>
                </a:lnTo>
                <a:lnTo>
                  <a:pt x="413281" y="469672"/>
                </a:lnTo>
                <a:lnTo>
                  <a:pt x="334790" y="542066"/>
                </a:lnTo>
                <a:lnTo>
                  <a:pt x="6350" y="6350"/>
                </a:lnTo>
                <a:lnTo>
                  <a:pt x="648752" y="256300"/>
                </a:lnTo>
              </a:path>
            </a:pathLst>
          </a:custGeom>
          <a:solidFill>
            <a:srgbClr val="32CBFE">
              <a:alpha val="10000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6319889" y="2542444"/>
            <a:ext cx="2020939" cy="1639155"/>
          </a:xfrm>
          <a:custGeom>
            <a:avLst/>
            <a:gdLst>
              <a:gd name="connsiteX0" fmla="*/ 642402 w 2020939"/>
              <a:gd name="connsiteY0" fmla="*/ 249950 h 1639155"/>
              <a:gd name="connsiteX1" fmla="*/ 563149 w 2020939"/>
              <a:gd name="connsiteY1" fmla="*/ 320820 h 1639155"/>
              <a:gd name="connsiteX2" fmla="*/ 2020939 w 2020939"/>
              <a:gd name="connsiteY2" fmla="*/ 1495891 h 1639155"/>
              <a:gd name="connsiteX3" fmla="*/ 1863195 w 2020939"/>
              <a:gd name="connsiteY3" fmla="*/ 1639155 h 1639155"/>
              <a:gd name="connsiteX4" fmla="*/ 406931 w 2020939"/>
              <a:gd name="connsiteY4" fmla="*/ 463322 h 1639155"/>
              <a:gd name="connsiteX5" fmla="*/ 328440 w 2020939"/>
              <a:gd name="connsiteY5" fmla="*/ 535716 h 1639155"/>
              <a:gd name="connsiteX6" fmla="*/ 0 w 2020939"/>
              <a:gd name="connsiteY6" fmla="*/ 0 h 1639155"/>
              <a:gd name="connsiteX7" fmla="*/ 642402 w 2020939"/>
              <a:gd name="connsiteY7" fmla="*/ 249950 h 163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020939" h="1639155">
                <a:moveTo>
                  <a:pt x="642402" y="249950"/>
                </a:moveTo>
                <a:lnTo>
                  <a:pt x="563149" y="320820"/>
                </a:lnTo>
                <a:lnTo>
                  <a:pt x="2020939" y="1495891"/>
                </a:lnTo>
                <a:lnTo>
                  <a:pt x="1863195" y="1639155"/>
                </a:lnTo>
                <a:lnTo>
                  <a:pt x="406931" y="463322"/>
                </a:lnTo>
                <a:lnTo>
                  <a:pt x="328440" y="535716"/>
                </a:lnTo>
                <a:lnTo>
                  <a:pt x="0" y="0"/>
                </a:lnTo>
                <a:lnTo>
                  <a:pt x="642402" y="24995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5230167" y="2852596"/>
            <a:ext cx="818434" cy="1553044"/>
          </a:xfrm>
          <a:custGeom>
            <a:avLst/>
            <a:gdLst>
              <a:gd name="connsiteX0" fmla="*/ 387879 w 818434"/>
              <a:gd name="connsiteY0" fmla="*/ 1241368 h 1553044"/>
              <a:gd name="connsiteX1" fmla="*/ 495328 w 818434"/>
              <a:gd name="connsiteY1" fmla="*/ 1207838 h 1553044"/>
              <a:gd name="connsiteX2" fmla="*/ 0 w 818434"/>
              <a:gd name="connsiteY2" fmla="*/ 68583 h 1553044"/>
              <a:gd name="connsiteX3" fmla="*/ 214895 w 818434"/>
              <a:gd name="connsiteY3" fmla="*/ 0 h 1553044"/>
              <a:gd name="connsiteX4" fmla="*/ 710224 w 818434"/>
              <a:gd name="connsiteY4" fmla="*/ 1138492 h 1553044"/>
              <a:gd name="connsiteX5" fmla="*/ 818434 w 818434"/>
              <a:gd name="connsiteY5" fmla="*/ 1104962 h 1553044"/>
              <a:gd name="connsiteX6" fmla="*/ 768139 w 818434"/>
              <a:gd name="connsiteY6" fmla="*/ 1553044 h 1553044"/>
              <a:gd name="connsiteX7" fmla="*/ 387879 w 818434"/>
              <a:gd name="connsiteY7" fmla="*/ 1241368 h 155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18434" h="1553044">
                <a:moveTo>
                  <a:pt x="387879" y="1241368"/>
                </a:moveTo>
                <a:lnTo>
                  <a:pt x="495328" y="1207838"/>
                </a:lnTo>
                <a:lnTo>
                  <a:pt x="0" y="68583"/>
                </a:lnTo>
                <a:lnTo>
                  <a:pt x="214895" y="0"/>
                </a:lnTo>
                <a:lnTo>
                  <a:pt x="710224" y="1138492"/>
                </a:lnTo>
                <a:lnTo>
                  <a:pt x="818434" y="1104962"/>
                </a:lnTo>
                <a:lnTo>
                  <a:pt x="768139" y="1553044"/>
                </a:lnTo>
                <a:lnTo>
                  <a:pt x="387879" y="1241368"/>
                </a:lnTo>
              </a:path>
            </a:pathLst>
          </a:custGeom>
          <a:solidFill>
            <a:srgbClr val="CC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5137706" y="2772328"/>
            <a:ext cx="831134" cy="1565744"/>
          </a:xfrm>
          <a:custGeom>
            <a:avLst/>
            <a:gdLst>
              <a:gd name="connsiteX0" fmla="*/ 394230 w 831134"/>
              <a:gd name="connsiteY0" fmla="*/ 1247718 h 1565744"/>
              <a:gd name="connsiteX1" fmla="*/ 501678 w 831134"/>
              <a:gd name="connsiteY1" fmla="*/ 1214188 h 1565744"/>
              <a:gd name="connsiteX2" fmla="*/ 6350 w 831134"/>
              <a:gd name="connsiteY2" fmla="*/ 75695 h 1565744"/>
              <a:gd name="connsiteX3" fmla="*/ 222008 w 831134"/>
              <a:gd name="connsiteY3" fmla="*/ 6350 h 1565744"/>
              <a:gd name="connsiteX4" fmla="*/ 717336 w 831134"/>
              <a:gd name="connsiteY4" fmla="*/ 1144842 h 1565744"/>
              <a:gd name="connsiteX5" fmla="*/ 824784 w 831134"/>
              <a:gd name="connsiteY5" fmla="*/ 1111312 h 1565744"/>
              <a:gd name="connsiteX6" fmla="*/ 774489 w 831134"/>
              <a:gd name="connsiteY6" fmla="*/ 1559394 h 1565744"/>
              <a:gd name="connsiteX7" fmla="*/ 394230 w 831134"/>
              <a:gd name="connsiteY7" fmla="*/ 1247718 h 1565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1134" h="1565744">
                <a:moveTo>
                  <a:pt x="394230" y="1247718"/>
                </a:moveTo>
                <a:lnTo>
                  <a:pt x="501678" y="1214188"/>
                </a:lnTo>
                <a:lnTo>
                  <a:pt x="6350" y="75695"/>
                </a:lnTo>
                <a:lnTo>
                  <a:pt x="222008" y="6350"/>
                </a:lnTo>
                <a:lnTo>
                  <a:pt x="717336" y="1144842"/>
                </a:lnTo>
                <a:lnTo>
                  <a:pt x="824784" y="1111312"/>
                </a:lnTo>
                <a:lnTo>
                  <a:pt x="774489" y="1559394"/>
                </a:lnTo>
                <a:lnTo>
                  <a:pt x="394230" y="1247718"/>
                </a:lnTo>
              </a:path>
            </a:pathLst>
          </a:custGeom>
          <a:solidFill>
            <a:srgbClr val="9B9BC2">
              <a:alpha val="10000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5144056" y="2778678"/>
            <a:ext cx="818434" cy="1553044"/>
          </a:xfrm>
          <a:custGeom>
            <a:avLst/>
            <a:gdLst>
              <a:gd name="connsiteX0" fmla="*/ 387880 w 818434"/>
              <a:gd name="connsiteY0" fmla="*/ 1241368 h 1553044"/>
              <a:gd name="connsiteX1" fmla="*/ 495328 w 818434"/>
              <a:gd name="connsiteY1" fmla="*/ 1207838 h 1553044"/>
              <a:gd name="connsiteX2" fmla="*/ 0 w 818434"/>
              <a:gd name="connsiteY2" fmla="*/ 69345 h 1553044"/>
              <a:gd name="connsiteX3" fmla="*/ 215658 w 818434"/>
              <a:gd name="connsiteY3" fmla="*/ 0 h 1553044"/>
              <a:gd name="connsiteX4" fmla="*/ 710986 w 818434"/>
              <a:gd name="connsiteY4" fmla="*/ 1138492 h 1553044"/>
              <a:gd name="connsiteX5" fmla="*/ 818434 w 818434"/>
              <a:gd name="connsiteY5" fmla="*/ 1104962 h 1553044"/>
              <a:gd name="connsiteX6" fmla="*/ 768139 w 818434"/>
              <a:gd name="connsiteY6" fmla="*/ 1553044 h 1553044"/>
              <a:gd name="connsiteX7" fmla="*/ 387880 w 818434"/>
              <a:gd name="connsiteY7" fmla="*/ 1241368 h 155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18434" h="1553044">
                <a:moveTo>
                  <a:pt x="387880" y="1241368"/>
                </a:moveTo>
                <a:lnTo>
                  <a:pt x="495328" y="1207838"/>
                </a:lnTo>
                <a:lnTo>
                  <a:pt x="0" y="69345"/>
                </a:lnTo>
                <a:lnTo>
                  <a:pt x="215658" y="0"/>
                </a:lnTo>
                <a:lnTo>
                  <a:pt x="710986" y="1138492"/>
                </a:lnTo>
                <a:lnTo>
                  <a:pt x="818434" y="1104962"/>
                </a:lnTo>
                <a:lnTo>
                  <a:pt x="768139" y="1553044"/>
                </a:lnTo>
                <a:lnTo>
                  <a:pt x="387880" y="124136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607348" y="6070538"/>
            <a:ext cx="3458651" cy="159771"/>
          </a:xfrm>
          <a:custGeom>
            <a:avLst/>
            <a:gdLst>
              <a:gd name="connsiteX0" fmla="*/ 6350 w 3458651"/>
              <a:gd name="connsiteY0" fmla="*/ 6350 h 159771"/>
              <a:gd name="connsiteX1" fmla="*/ 8646 w 3458651"/>
              <a:gd name="connsiteY1" fmla="*/ 13963 h 159771"/>
              <a:gd name="connsiteX2" fmla="*/ 11685 w 3458651"/>
              <a:gd name="connsiteY2" fmla="*/ 21588 h 159771"/>
              <a:gd name="connsiteX3" fmla="*/ 18546 w 3458651"/>
              <a:gd name="connsiteY3" fmla="*/ 27676 h 159771"/>
              <a:gd name="connsiteX4" fmla="*/ 29973 w 3458651"/>
              <a:gd name="connsiteY4" fmla="*/ 35302 h 159771"/>
              <a:gd name="connsiteX5" fmla="*/ 40644 w 3458651"/>
              <a:gd name="connsiteY5" fmla="*/ 41402 h 159771"/>
              <a:gd name="connsiteX6" fmla="*/ 55123 w 3458651"/>
              <a:gd name="connsiteY6" fmla="*/ 47490 h 159771"/>
              <a:gd name="connsiteX7" fmla="*/ 73412 w 3458651"/>
              <a:gd name="connsiteY7" fmla="*/ 53591 h 159771"/>
              <a:gd name="connsiteX8" fmla="*/ 90944 w 3458651"/>
              <a:gd name="connsiteY8" fmla="*/ 58165 h 159771"/>
              <a:gd name="connsiteX9" fmla="*/ 110758 w 3458651"/>
              <a:gd name="connsiteY9" fmla="*/ 63503 h 159771"/>
              <a:gd name="connsiteX10" fmla="*/ 134382 w 3458651"/>
              <a:gd name="connsiteY10" fmla="*/ 68066 h 159771"/>
              <a:gd name="connsiteX11" fmla="*/ 182386 w 3458651"/>
              <a:gd name="connsiteY11" fmla="*/ 73404 h 159771"/>
              <a:gd name="connsiteX12" fmla="*/ 236495 w 3458651"/>
              <a:gd name="connsiteY12" fmla="*/ 78742 h 159771"/>
              <a:gd name="connsiteX13" fmla="*/ 293643 w 3458651"/>
              <a:gd name="connsiteY13" fmla="*/ 80267 h 159771"/>
              <a:gd name="connsiteX14" fmla="*/ 1442046 w 3458651"/>
              <a:gd name="connsiteY14" fmla="*/ 80267 h 159771"/>
              <a:gd name="connsiteX15" fmla="*/ 1499950 w 3458651"/>
              <a:gd name="connsiteY15" fmla="*/ 81029 h 159771"/>
              <a:gd name="connsiteX16" fmla="*/ 1553302 w 3458651"/>
              <a:gd name="connsiteY16" fmla="*/ 86355 h 159771"/>
              <a:gd name="connsiteX17" fmla="*/ 1602062 w 3458651"/>
              <a:gd name="connsiteY17" fmla="*/ 92455 h 159771"/>
              <a:gd name="connsiteX18" fmla="*/ 1624930 w 3458651"/>
              <a:gd name="connsiteY18" fmla="*/ 97031 h 159771"/>
              <a:gd name="connsiteX19" fmla="*/ 1645501 w 3458651"/>
              <a:gd name="connsiteY19" fmla="*/ 101605 h 159771"/>
              <a:gd name="connsiteX20" fmla="*/ 1663033 w 3458651"/>
              <a:gd name="connsiteY20" fmla="*/ 106169 h 159771"/>
              <a:gd name="connsiteX21" fmla="*/ 1681321 w 3458651"/>
              <a:gd name="connsiteY21" fmla="*/ 112269 h 159771"/>
              <a:gd name="connsiteX22" fmla="*/ 1695031 w 3458651"/>
              <a:gd name="connsiteY22" fmla="*/ 118369 h 159771"/>
              <a:gd name="connsiteX23" fmla="*/ 1706471 w 3458651"/>
              <a:gd name="connsiteY23" fmla="*/ 124457 h 159771"/>
              <a:gd name="connsiteX24" fmla="*/ 1717142 w 3458651"/>
              <a:gd name="connsiteY24" fmla="*/ 132083 h 159771"/>
              <a:gd name="connsiteX25" fmla="*/ 1723990 w 3458651"/>
              <a:gd name="connsiteY25" fmla="*/ 138183 h 159771"/>
              <a:gd name="connsiteX26" fmla="*/ 1727799 w 3458651"/>
              <a:gd name="connsiteY26" fmla="*/ 145796 h 159771"/>
              <a:gd name="connsiteX27" fmla="*/ 1729325 w 3458651"/>
              <a:gd name="connsiteY27" fmla="*/ 153421 h 159771"/>
              <a:gd name="connsiteX28" fmla="*/ 1730851 w 3458651"/>
              <a:gd name="connsiteY28" fmla="*/ 145796 h 159771"/>
              <a:gd name="connsiteX29" fmla="*/ 1734660 w 3458651"/>
              <a:gd name="connsiteY29" fmla="*/ 138183 h 159771"/>
              <a:gd name="connsiteX30" fmla="*/ 1742278 w 3458651"/>
              <a:gd name="connsiteY30" fmla="*/ 132083 h 159771"/>
              <a:gd name="connsiteX31" fmla="*/ 1752949 w 3458651"/>
              <a:gd name="connsiteY31" fmla="*/ 124457 h 159771"/>
              <a:gd name="connsiteX32" fmla="*/ 1763619 w 3458651"/>
              <a:gd name="connsiteY32" fmla="*/ 118369 h 159771"/>
              <a:gd name="connsiteX33" fmla="*/ 1778099 w 3458651"/>
              <a:gd name="connsiteY33" fmla="*/ 112269 h 159771"/>
              <a:gd name="connsiteX34" fmla="*/ 1795631 w 3458651"/>
              <a:gd name="connsiteY34" fmla="*/ 106169 h 159771"/>
              <a:gd name="connsiteX35" fmla="*/ 1813919 w 3458651"/>
              <a:gd name="connsiteY35" fmla="*/ 101605 h 159771"/>
              <a:gd name="connsiteX36" fmla="*/ 1833734 w 3458651"/>
              <a:gd name="connsiteY36" fmla="*/ 97031 h 159771"/>
              <a:gd name="connsiteX37" fmla="*/ 1856588 w 3458651"/>
              <a:gd name="connsiteY37" fmla="*/ 92455 h 159771"/>
              <a:gd name="connsiteX38" fmla="*/ 1905361 w 3458651"/>
              <a:gd name="connsiteY38" fmla="*/ 86355 h 159771"/>
              <a:gd name="connsiteX39" fmla="*/ 1959470 w 3458651"/>
              <a:gd name="connsiteY39" fmla="*/ 81029 h 159771"/>
              <a:gd name="connsiteX40" fmla="*/ 2016618 w 3458651"/>
              <a:gd name="connsiteY40" fmla="*/ 80267 h 159771"/>
              <a:gd name="connsiteX41" fmla="*/ 3165008 w 3458651"/>
              <a:gd name="connsiteY41" fmla="*/ 80267 h 159771"/>
              <a:gd name="connsiteX42" fmla="*/ 3222925 w 3458651"/>
              <a:gd name="connsiteY42" fmla="*/ 78742 h 159771"/>
              <a:gd name="connsiteX43" fmla="*/ 3277034 w 3458651"/>
              <a:gd name="connsiteY43" fmla="*/ 73404 h 159771"/>
              <a:gd name="connsiteX44" fmla="*/ 3325038 w 3458651"/>
              <a:gd name="connsiteY44" fmla="*/ 68066 h 159771"/>
              <a:gd name="connsiteX45" fmla="*/ 3348662 w 3458651"/>
              <a:gd name="connsiteY45" fmla="*/ 63503 h 159771"/>
              <a:gd name="connsiteX46" fmla="*/ 3367720 w 3458651"/>
              <a:gd name="connsiteY46" fmla="*/ 58165 h 159771"/>
              <a:gd name="connsiteX47" fmla="*/ 3386008 w 3458651"/>
              <a:gd name="connsiteY47" fmla="*/ 53591 h 159771"/>
              <a:gd name="connsiteX48" fmla="*/ 3404297 w 3458651"/>
              <a:gd name="connsiteY48" fmla="*/ 47490 h 159771"/>
              <a:gd name="connsiteX49" fmla="*/ 3418777 w 3458651"/>
              <a:gd name="connsiteY49" fmla="*/ 41402 h 159771"/>
              <a:gd name="connsiteX50" fmla="*/ 3428677 w 3458651"/>
              <a:gd name="connsiteY50" fmla="*/ 35302 h 159771"/>
              <a:gd name="connsiteX51" fmla="*/ 3440104 w 3458651"/>
              <a:gd name="connsiteY51" fmla="*/ 27676 h 159771"/>
              <a:gd name="connsiteX52" fmla="*/ 3446966 w 3458651"/>
              <a:gd name="connsiteY52" fmla="*/ 21588 h 159771"/>
              <a:gd name="connsiteX53" fmla="*/ 3450775 w 3458651"/>
              <a:gd name="connsiteY53" fmla="*/ 13963 h 159771"/>
              <a:gd name="connsiteX54" fmla="*/ 3452301 w 3458651"/>
              <a:gd name="connsiteY54" fmla="*/ 6350 h 159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</a:cxnLst>
            <a:rect l="l" t="t" r="r" b="b"/>
            <a:pathLst>
              <a:path w="3458651" h="159771">
                <a:moveTo>
                  <a:pt x="6350" y="6350"/>
                </a:moveTo>
                <a:lnTo>
                  <a:pt x="8646" y="13963"/>
                </a:lnTo>
                <a:lnTo>
                  <a:pt x="11685" y="21588"/>
                </a:lnTo>
                <a:lnTo>
                  <a:pt x="18546" y="27676"/>
                </a:lnTo>
                <a:lnTo>
                  <a:pt x="29973" y="35302"/>
                </a:lnTo>
                <a:lnTo>
                  <a:pt x="40644" y="41402"/>
                </a:lnTo>
                <a:lnTo>
                  <a:pt x="55123" y="47490"/>
                </a:lnTo>
                <a:lnTo>
                  <a:pt x="73412" y="53591"/>
                </a:lnTo>
                <a:lnTo>
                  <a:pt x="90944" y="58165"/>
                </a:lnTo>
                <a:lnTo>
                  <a:pt x="110758" y="63503"/>
                </a:lnTo>
                <a:lnTo>
                  <a:pt x="134382" y="68066"/>
                </a:lnTo>
                <a:lnTo>
                  <a:pt x="182386" y="73404"/>
                </a:lnTo>
                <a:lnTo>
                  <a:pt x="236495" y="78742"/>
                </a:lnTo>
                <a:lnTo>
                  <a:pt x="293643" y="80267"/>
                </a:lnTo>
                <a:lnTo>
                  <a:pt x="1442046" y="80267"/>
                </a:lnTo>
                <a:lnTo>
                  <a:pt x="1499950" y="81029"/>
                </a:lnTo>
                <a:lnTo>
                  <a:pt x="1553302" y="86355"/>
                </a:lnTo>
                <a:lnTo>
                  <a:pt x="1602062" y="92455"/>
                </a:lnTo>
                <a:lnTo>
                  <a:pt x="1624930" y="97031"/>
                </a:lnTo>
                <a:lnTo>
                  <a:pt x="1645501" y="101605"/>
                </a:lnTo>
                <a:lnTo>
                  <a:pt x="1663033" y="106169"/>
                </a:lnTo>
                <a:lnTo>
                  <a:pt x="1681321" y="112269"/>
                </a:lnTo>
                <a:lnTo>
                  <a:pt x="1695031" y="118369"/>
                </a:lnTo>
                <a:lnTo>
                  <a:pt x="1706471" y="124457"/>
                </a:lnTo>
                <a:lnTo>
                  <a:pt x="1717142" y="132083"/>
                </a:lnTo>
                <a:lnTo>
                  <a:pt x="1723990" y="138183"/>
                </a:lnTo>
                <a:lnTo>
                  <a:pt x="1727799" y="145796"/>
                </a:lnTo>
                <a:lnTo>
                  <a:pt x="1729325" y="153421"/>
                </a:lnTo>
                <a:lnTo>
                  <a:pt x="1730851" y="145796"/>
                </a:lnTo>
                <a:lnTo>
                  <a:pt x="1734660" y="138183"/>
                </a:lnTo>
                <a:lnTo>
                  <a:pt x="1742278" y="132083"/>
                </a:lnTo>
                <a:lnTo>
                  <a:pt x="1752949" y="124457"/>
                </a:lnTo>
                <a:lnTo>
                  <a:pt x="1763619" y="118369"/>
                </a:lnTo>
                <a:lnTo>
                  <a:pt x="1778099" y="112269"/>
                </a:lnTo>
                <a:lnTo>
                  <a:pt x="1795631" y="106169"/>
                </a:lnTo>
                <a:lnTo>
                  <a:pt x="1813919" y="101605"/>
                </a:lnTo>
                <a:lnTo>
                  <a:pt x="1833734" y="97031"/>
                </a:lnTo>
                <a:lnTo>
                  <a:pt x="1856588" y="92455"/>
                </a:lnTo>
                <a:lnTo>
                  <a:pt x="1905361" y="86355"/>
                </a:lnTo>
                <a:lnTo>
                  <a:pt x="1959470" y="81029"/>
                </a:lnTo>
                <a:lnTo>
                  <a:pt x="2016618" y="80267"/>
                </a:lnTo>
                <a:lnTo>
                  <a:pt x="3165008" y="80267"/>
                </a:lnTo>
                <a:lnTo>
                  <a:pt x="3222925" y="78742"/>
                </a:lnTo>
                <a:lnTo>
                  <a:pt x="3277034" y="73404"/>
                </a:lnTo>
                <a:lnTo>
                  <a:pt x="3325038" y="68066"/>
                </a:lnTo>
                <a:lnTo>
                  <a:pt x="3348662" y="63503"/>
                </a:lnTo>
                <a:lnTo>
                  <a:pt x="3367720" y="58165"/>
                </a:lnTo>
                <a:lnTo>
                  <a:pt x="3386008" y="53591"/>
                </a:lnTo>
                <a:lnTo>
                  <a:pt x="3404297" y="47490"/>
                </a:lnTo>
                <a:lnTo>
                  <a:pt x="3418777" y="41402"/>
                </a:lnTo>
                <a:lnTo>
                  <a:pt x="3428677" y="35302"/>
                </a:lnTo>
                <a:lnTo>
                  <a:pt x="3440104" y="27676"/>
                </a:lnTo>
                <a:lnTo>
                  <a:pt x="3446966" y="21588"/>
                </a:lnTo>
                <a:lnTo>
                  <a:pt x="3450775" y="13963"/>
                </a:lnTo>
                <a:lnTo>
                  <a:pt x="34523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5604047" y="6070538"/>
            <a:ext cx="3286423" cy="159771"/>
          </a:xfrm>
          <a:custGeom>
            <a:avLst/>
            <a:gdLst>
              <a:gd name="connsiteX0" fmla="*/ 6350 w 3286423"/>
              <a:gd name="connsiteY0" fmla="*/ 6350 h 159771"/>
              <a:gd name="connsiteX1" fmla="*/ 7876 w 3286423"/>
              <a:gd name="connsiteY1" fmla="*/ 13963 h 159771"/>
              <a:gd name="connsiteX2" fmla="*/ 11685 w 3286423"/>
              <a:gd name="connsiteY2" fmla="*/ 21588 h 159771"/>
              <a:gd name="connsiteX3" fmla="*/ 19303 w 3286423"/>
              <a:gd name="connsiteY3" fmla="*/ 27676 h 159771"/>
              <a:gd name="connsiteX4" fmla="*/ 28447 w 3286423"/>
              <a:gd name="connsiteY4" fmla="*/ 35302 h 159771"/>
              <a:gd name="connsiteX5" fmla="*/ 38361 w 3286423"/>
              <a:gd name="connsiteY5" fmla="*/ 41402 h 159771"/>
              <a:gd name="connsiteX6" fmla="*/ 53597 w 3286423"/>
              <a:gd name="connsiteY6" fmla="*/ 47490 h 159771"/>
              <a:gd name="connsiteX7" fmla="*/ 68833 w 3286423"/>
              <a:gd name="connsiteY7" fmla="*/ 53591 h 159771"/>
              <a:gd name="connsiteX8" fmla="*/ 87134 w 3286423"/>
              <a:gd name="connsiteY8" fmla="*/ 58165 h 159771"/>
              <a:gd name="connsiteX9" fmla="*/ 126751 w 3286423"/>
              <a:gd name="connsiteY9" fmla="*/ 68066 h 159771"/>
              <a:gd name="connsiteX10" fmla="*/ 173242 w 3286423"/>
              <a:gd name="connsiteY10" fmla="*/ 73404 h 159771"/>
              <a:gd name="connsiteX11" fmla="*/ 223528 w 3286423"/>
              <a:gd name="connsiteY11" fmla="*/ 78742 h 159771"/>
              <a:gd name="connsiteX12" fmla="*/ 279163 w 3286423"/>
              <a:gd name="connsiteY12" fmla="*/ 80267 h 159771"/>
              <a:gd name="connsiteX13" fmla="*/ 1370405 w 3286423"/>
              <a:gd name="connsiteY13" fmla="*/ 80267 h 159771"/>
              <a:gd name="connsiteX14" fmla="*/ 1426026 w 3286423"/>
              <a:gd name="connsiteY14" fmla="*/ 81029 h 159771"/>
              <a:gd name="connsiteX15" fmla="*/ 1476327 w 3286423"/>
              <a:gd name="connsiteY15" fmla="*/ 86355 h 159771"/>
              <a:gd name="connsiteX16" fmla="*/ 1522818 w 3286423"/>
              <a:gd name="connsiteY16" fmla="*/ 92455 h 159771"/>
              <a:gd name="connsiteX17" fmla="*/ 1564729 w 3286423"/>
              <a:gd name="connsiteY17" fmla="*/ 101605 h 159771"/>
              <a:gd name="connsiteX18" fmla="*/ 1580721 w 3286423"/>
              <a:gd name="connsiteY18" fmla="*/ 106169 h 159771"/>
              <a:gd name="connsiteX19" fmla="*/ 1596727 w 3286423"/>
              <a:gd name="connsiteY19" fmla="*/ 112269 h 159771"/>
              <a:gd name="connsiteX20" fmla="*/ 1611207 w 3286423"/>
              <a:gd name="connsiteY20" fmla="*/ 118369 h 159771"/>
              <a:gd name="connsiteX21" fmla="*/ 1621877 w 3286423"/>
              <a:gd name="connsiteY21" fmla="*/ 124457 h 159771"/>
              <a:gd name="connsiteX22" fmla="*/ 1631022 w 3286423"/>
              <a:gd name="connsiteY22" fmla="*/ 132083 h 159771"/>
              <a:gd name="connsiteX23" fmla="*/ 1637883 w 3286423"/>
              <a:gd name="connsiteY23" fmla="*/ 138183 h 159771"/>
              <a:gd name="connsiteX24" fmla="*/ 1641693 w 3286423"/>
              <a:gd name="connsiteY24" fmla="*/ 145796 h 159771"/>
              <a:gd name="connsiteX25" fmla="*/ 1643218 w 3286423"/>
              <a:gd name="connsiteY25" fmla="*/ 153421 h 159771"/>
              <a:gd name="connsiteX26" fmla="*/ 1644731 w 3286423"/>
              <a:gd name="connsiteY26" fmla="*/ 145796 h 159771"/>
              <a:gd name="connsiteX27" fmla="*/ 1648554 w 3286423"/>
              <a:gd name="connsiteY27" fmla="*/ 138183 h 159771"/>
              <a:gd name="connsiteX28" fmla="*/ 1656172 w 3286423"/>
              <a:gd name="connsiteY28" fmla="*/ 132083 h 159771"/>
              <a:gd name="connsiteX29" fmla="*/ 1665315 w 3286423"/>
              <a:gd name="connsiteY29" fmla="*/ 124457 h 159771"/>
              <a:gd name="connsiteX30" fmla="*/ 1675216 w 3286423"/>
              <a:gd name="connsiteY30" fmla="*/ 118369 h 159771"/>
              <a:gd name="connsiteX31" fmla="*/ 1690466 w 3286423"/>
              <a:gd name="connsiteY31" fmla="*/ 112269 h 159771"/>
              <a:gd name="connsiteX32" fmla="*/ 1706458 w 3286423"/>
              <a:gd name="connsiteY32" fmla="*/ 106169 h 159771"/>
              <a:gd name="connsiteX33" fmla="*/ 1723990 w 3286423"/>
              <a:gd name="connsiteY33" fmla="*/ 101605 h 159771"/>
              <a:gd name="connsiteX34" fmla="*/ 1763619 w 3286423"/>
              <a:gd name="connsiteY34" fmla="*/ 92455 h 159771"/>
              <a:gd name="connsiteX35" fmla="*/ 1810096 w 3286423"/>
              <a:gd name="connsiteY35" fmla="*/ 86355 h 159771"/>
              <a:gd name="connsiteX36" fmla="*/ 1860397 w 3286423"/>
              <a:gd name="connsiteY36" fmla="*/ 81029 h 159771"/>
              <a:gd name="connsiteX37" fmla="*/ 1916019 w 3286423"/>
              <a:gd name="connsiteY37" fmla="*/ 80267 h 159771"/>
              <a:gd name="connsiteX38" fmla="*/ 3007260 w 3286423"/>
              <a:gd name="connsiteY38" fmla="*/ 80267 h 159771"/>
              <a:gd name="connsiteX39" fmla="*/ 3062895 w 3286423"/>
              <a:gd name="connsiteY39" fmla="*/ 78742 h 159771"/>
              <a:gd name="connsiteX40" fmla="*/ 3113195 w 3286423"/>
              <a:gd name="connsiteY40" fmla="*/ 73404 h 159771"/>
              <a:gd name="connsiteX41" fmla="*/ 3159673 w 3286423"/>
              <a:gd name="connsiteY41" fmla="*/ 68066 h 159771"/>
              <a:gd name="connsiteX42" fmla="*/ 3201584 w 3286423"/>
              <a:gd name="connsiteY42" fmla="*/ 58165 h 159771"/>
              <a:gd name="connsiteX43" fmla="*/ 3217590 w 3286423"/>
              <a:gd name="connsiteY43" fmla="*/ 53591 h 159771"/>
              <a:gd name="connsiteX44" fmla="*/ 3233596 w 3286423"/>
              <a:gd name="connsiteY44" fmla="*/ 47490 h 159771"/>
              <a:gd name="connsiteX45" fmla="*/ 3248075 w 3286423"/>
              <a:gd name="connsiteY45" fmla="*/ 41402 h 159771"/>
              <a:gd name="connsiteX46" fmla="*/ 3258732 w 3286423"/>
              <a:gd name="connsiteY46" fmla="*/ 35302 h 159771"/>
              <a:gd name="connsiteX47" fmla="*/ 3267876 w 3286423"/>
              <a:gd name="connsiteY47" fmla="*/ 27676 h 159771"/>
              <a:gd name="connsiteX48" fmla="*/ 3274739 w 3286423"/>
              <a:gd name="connsiteY48" fmla="*/ 21588 h 159771"/>
              <a:gd name="connsiteX49" fmla="*/ 3278547 w 3286423"/>
              <a:gd name="connsiteY49" fmla="*/ 13963 h 159771"/>
              <a:gd name="connsiteX50" fmla="*/ 3280073 w 3286423"/>
              <a:gd name="connsiteY50" fmla="*/ 6350 h 159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</a:cxnLst>
            <a:rect l="l" t="t" r="r" b="b"/>
            <a:pathLst>
              <a:path w="3286423" h="159771">
                <a:moveTo>
                  <a:pt x="6350" y="6350"/>
                </a:moveTo>
                <a:lnTo>
                  <a:pt x="7876" y="13963"/>
                </a:lnTo>
                <a:lnTo>
                  <a:pt x="11685" y="21588"/>
                </a:lnTo>
                <a:lnTo>
                  <a:pt x="19303" y="27676"/>
                </a:lnTo>
                <a:lnTo>
                  <a:pt x="28447" y="35302"/>
                </a:lnTo>
                <a:lnTo>
                  <a:pt x="38361" y="41402"/>
                </a:lnTo>
                <a:lnTo>
                  <a:pt x="53597" y="47490"/>
                </a:lnTo>
                <a:lnTo>
                  <a:pt x="68833" y="53591"/>
                </a:lnTo>
                <a:lnTo>
                  <a:pt x="87134" y="58165"/>
                </a:lnTo>
                <a:lnTo>
                  <a:pt x="126751" y="68066"/>
                </a:lnTo>
                <a:lnTo>
                  <a:pt x="173242" y="73404"/>
                </a:lnTo>
                <a:lnTo>
                  <a:pt x="223528" y="78742"/>
                </a:lnTo>
                <a:lnTo>
                  <a:pt x="279163" y="80267"/>
                </a:lnTo>
                <a:lnTo>
                  <a:pt x="1370405" y="80267"/>
                </a:lnTo>
                <a:lnTo>
                  <a:pt x="1426026" y="81029"/>
                </a:lnTo>
                <a:lnTo>
                  <a:pt x="1476327" y="86355"/>
                </a:lnTo>
                <a:lnTo>
                  <a:pt x="1522818" y="92455"/>
                </a:lnTo>
                <a:lnTo>
                  <a:pt x="1564729" y="101605"/>
                </a:lnTo>
                <a:lnTo>
                  <a:pt x="1580721" y="106169"/>
                </a:lnTo>
                <a:lnTo>
                  <a:pt x="1596727" y="112269"/>
                </a:lnTo>
                <a:lnTo>
                  <a:pt x="1611207" y="118369"/>
                </a:lnTo>
                <a:lnTo>
                  <a:pt x="1621877" y="124457"/>
                </a:lnTo>
                <a:lnTo>
                  <a:pt x="1631022" y="132083"/>
                </a:lnTo>
                <a:lnTo>
                  <a:pt x="1637883" y="138183"/>
                </a:lnTo>
                <a:lnTo>
                  <a:pt x="1641693" y="145796"/>
                </a:lnTo>
                <a:lnTo>
                  <a:pt x="1643218" y="153421"/>
                </a:lnTo>
                <a:lnTo>
                  <a:pt x="1644731" y="145796"/>
                </a:lnTo>
                <a:lnTo>
                  <a:pt x="1648554" y="138183"/>
                </a:lnTo>
                <a:lnTo>
                  <a:pt x="1656172" y="132083"/>
                </a:lnTo>
                <a:lnTo>
                  <a:pt x="1665315" y="124457"/>
                </a:lnTo>
                <a:lnTo>
                  <a:pt x="1675216" y="118369"/>
                </a:lnTo>
                <a:lnTo>
                  <a:pt x="1690466" y="112269"/>
                </a:lnTo>
                <a:lnTo>
                  <a:pt x="1706458" y="106169"/>
                </a:lnTo>
                <a:lnTo>
                  <a:pt x="1723990" y="101605"/>
                </a:lnTo>
                <a:lnTo>
                  <a:pt x="1763619" y="92455"/>
                </a:lnTo>
                <a:lnTo>
                  <a:pt x="1810096" y="86355"/>
                </a:lnTo>
                <a:lnTo>
                  <a:pt x="1860397" y="81029"/>
                </a:lnTo>
                <a:lnTo>
                  <a:pt x="1916019" y="80267"/>
                </a:lnTo>
                <a:lnTo>
                  <a:pt x="3007260" y="80267"/>
                </a:lnTo>
                <a:lnTo>
                  <a:pt x="3062895" y="78742"/>
                </a:lnTo>
                <a:lnTo>
                  <a:pt x="3113195" y="73404"/>
                </a:lnTo>
                <a:lnTo>
                  <a:pt x="3159673" y="68066"/>
                </a:lnTo>
                <a:lnTo>
                  <a:pt x="3201584" y="58165"/>
                </a:lnTo>
                <a:lnTo>
                  <a:pt x="3217590" y="53591"/>
                </a:lnTo>
                <a:lnTo>
                  <a:pt x="3233596" y="47490"/>
                </a:lnTo>
                <a:lnTo>
                  <a:pt x="3248075" y="41402"/>
                </a:lnTo>
                <a:lnTo>
                  <a:pt x="3258732" y="35302"/>
                </a:lnTo>
                <a:lnTo>
                  <a:pt x="3267876" y="27676"/>
                </a:lnTo>
                <a:lnTo>
                  <a:pt x="3274739" y="21588"/>
                </a:lnTo>
                <a:lnTo>
                  <a:pt x="3278547" y="13963"/>
                </a:lnTo>
                <a:lnTo>
                  <a:pt x="328007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607354" y="6512583"/>
            <a:ext cx="8283191" cy="454693"/>
          </a:xfrm>
          <a:custGeom>
            <a:avLst/>
            <a:gdLst>
              <a:gd name="connsiteX0" fmla="*/ 6350 w 8283191"/>
              <a:gd name="connsiteY0" fmla="*/ 6350 h 454693"/>
              <a:gd name="connsiteX1" fmla="*/ 8646 w 8283191"/>
              <a:gd name="connsiteY1" fmla="*/ 17013 h 454693"/>
              <a:gd name="connsiteX2" fmla="*/ 10172 w 8283191"/>
              <a:gd name="connsiteY2" fmla="*/ 29202 h 454693"/>
              <a:gd name="connsiteX3" fmla="*/ 20829 w 8283191"/>
              <a:gd name="connsiteY3" fmla="*/ 50541 h 454693"/>
              <a:gd name="connsiteX4" fmla="*/ 36835 w 8283191"/>
              <a:gd name="connsiteY4" fmla="*/ 71880 h 454693"/>
              <a:gd name="connsiteX5" fmla="*/ 60459 w 8283191"/>
              <a:gd name="connsiteY5" fmla="*/ 91693 h 454693"/>
              <a:gd name="connsiteX6" fmla="*/ 88662 w 8283191"/>
              <a:gd name="connsiteY6" fmla="*/ 112269 h 454693"/>
              <a:gd name="connsiteX7" fmla="*/ 125239 w 8283191"/>
              <a:gd name="connsiteY7" fmla="*/ 130559 h 454693"/>
              <a:gd name="connsiteX8" fmla="*/ 164855 w 8283191"/>
              <a:gd name="connsiteY8" fmla="*/ 147322 h 454693"/>
              <a:gd name="connsiteX9" fmla="*/ 209064 w 8283191"/>
              <a:gd name="connsiteY9" fmla="*/ 162573 h 454693"/>
              <a:gd name="connsiteX10" fmla="*/ 257838 w 8283191"/>
              <a:gd name="connsiteY10" fmla="*/ 176286 h 454693"/>
              <a:gd name="connsiteX11" fmla="*/ 309651 w 8283191"/>
              <a:gd name="connsiteY11" fmla="*/ 190763 h 454693"/>
              <a:gd name="connsiteX12" fmla="*/ 367569 w 8283191"/>
              <a:gd name="connsiteY12" fmla="*/ 201438 h 454693"/>
              <a:gd name="connsiteX13" fmla="*/ 428527 w 8283191"/>
              <a:gd name="connsiteY13" fmla="*/ 210577 h 454693"/>
              <a:gd name="connsiteX14" fmla="*/ 491024 w 8283191"/>
              <a:gd name="connsiteY14" fmla="*/ 218202 h 454693"/>
              <a:gd name="connsiteX15" fmla="*/ 557317 w 8283191"/>
              <a:gd name="connsiteY15" fmla="*/ 222765 h 454693"/>
              <a:gd name="connsiteX16" fmla="*/ 625906 w 8283191"/>
              <a:gd name="connsiteY16" fmla="*/ 225815 h 454693"/>
              <a:gd name="connsiteX17" fmla="*/ 696008 w 8283191"/>
              <a:gd name="connsiteY17" fmla="*/ 227341 h 454693"/>
              <a:gd name="connsiteX18" fmla="*/ 3452329 w 8283191"/>
              <a:gd name="connsiteY18" fmla="*/ 227341 h 454693"/>
              <a:gd name="connsiteX19" fmla="*/ 3522431 w 8283191"/>
              <a:gd name="connsiteY19" fmla="*/ 228865 h 454693"/>
              <a:gd name="connsiteX20" fmla="*/ 3590263 w 8283191"/>
              <a:gd name="connsiteY20" fmla="*/ 231916 h 454693"/>
              <a:gd name="connsiteX21" fmla="*/ 3657312 w 8283191"/>
              <a:gd name="connsiteY21" fmla="*/ 236491 h 454693"/>
              <a:gd name="connsiteX22" fmla="*/ 3719810 w 8283191"/>
              <a:gd name="connsiteY22" fmla="*/ 244104 h 454693"/>
              <a:gd name="connsiteX23" fmla="*/ 3780767 w 8283191"/>
              <a:gd name="connsiteY23" fmla="*/ 253254 h 454693"/>
              <a:gd name="connsiteX24" fmla="*/ 3838685 w 8283191"/>
              <a:gd name="connsiteY24" fmla="*/ 265443 h 454693"/>
              <a:gd name="connsiteX25" fmla="*/ 3890498 w 8283191"/>
              <a:gd name="connsiteY25" fmla="*/ 277644 h 454693"/>
              <a:gd name="connsiteX26" fmla="*/ 3940799 w 8283191"/>
              <a:gd name="connsiteY26" fmla="*/ 292119 h 454693"/>
              <a:gd name="connsiteX27" fmla="*/ 3983481 w 8283191"/>
              <a:gd name="connsiteY27" fmla="*/ 307358 h 454693"/>
              <a:gd name="connsiteX28" fmla="*/ 4023097 w 8283191"/>
              <a:gd name="connsiteY28" fmla="*/ 324122 h 454693"/>
              <a:gd name="connsiteX29" fmla="*/ 4058918 w 8283191"/>
              <a:gd name="connsiteY29" fmla="*/ 342411 h 454693"/>
              <a:gd name="connsiteX30" fmla="*/ 4087877 w 8283191"/>
              <a:gd name="connsiteY30" fmla="*/ 362225 h 454693"/>
              <a:gd name="connsiteX31" fmla="*/ 4111501 w 8283191"/>
              <a:gd name="connsiteY31" fmla="*/ 382038 h 454693"/>
              <a:gd name="connsiteX32" fmla="*/ 4127507 w 8283191"/>
              <a:gd name="connsiteY32" fmla="*/ 404140 h 454693"/>
              <a:gd name="connsiteX33" fmla="*/ 4138164 w 8283191"/>
              <a:gd name="connsiteY33" fmla="*/ 425479 h 454693"/>
              <a:gd name="connsiteX34" fmla="*/ 4141987 w 8283191"/>
              <a:gd name="connsiteY34" fmla="*/ 437667 h 454693"/>
              <a:gd name="connsiteX35" fmla="*/ 4141987 w 8283191"/>
              <a:gd name="connsiteY35" fmla="*/ 448343 h 454693"/>
              <a:gd name="connsiteX36" fmla="*/ 4143499 w 8283191"/>
              <a:gd name="connsiteY36" fmla="*/ 437667 h 454693"/>
              <a:gd name="connsiteX37" fmla="*/ 4145025 w 8283191"/>
              <a:gd name="connsiteY37" fmla="*/ 425479 h 454693"/>
              <a:gd name="connsiteX38" fmla="*/ 4155696 w 8283191"/>
              <a:gd name="connsiteY38" fmla="*/ 404140 h 454693"/>
              <a:gd name="connsiteX39" fmla="*/ 4172458 w 8283191"/>
              <a:gd name="connsiteY39" fmla="*/ 382038 h 454693"/>
              <a:gd name="connsiteX40" fmla="*/ 4195326 w 8283191"/>
              <a:gd name="connsiteY40" fmla="*/ 362225 h 454693"/>
              <a:gd name="connsiteX41" fmla="*/ 4224285 w 8283191"/>
              <a:gd name="connsiteY41" fmla="*/ 342411 h 454693"/>
              <a:gd name="connsiteX42" fmla="*/ 4260092 w 8283191"/>
              <a:gd name="connsiteY42" fmla="*/ 324122 h 454693"/>
              <a:gd name="connsiteX43" fmla="*/ 4299722 w 8283191"/>
              <a:gd name="connsiteY43" fmla="*/ 307358 h 454693"/>
              <a:gd name="connsiteX44" fmla="*/ 4344687 w 8283191"/>
              <a:gd name="connsiteY44" fmla="*/ 292119 h 454693"/>
              <a:gd name="connsiteX45" fmla="*/ 4393461 w 8283191"/>
              <a:gd name="connsiteY45" fmla="*/ 277644 h 454693"/>
              <a:gd name="connsiteX46" fmla="*/ 4444518 w 8283191"/>
              <a:gd name="connsiteY46" fmla="*/ 265443 h 454693"/>
              <a:gd name="connsiteX47" fmla="*/ 4502423 w 8283191"/>
              <a:gd name="connsiteY47" fmla="*/ 253254 h 454693"/>
              <a:gd name="connsiteX48" fmla="*/ 4563394 w 8283191"/>
              <a:gd name="connsiteY48" fmla="*/ 244104 h 454693"/>
              <a:gd name="connsiteX49" fmla="*/ 4626648 w 8283191"/>
              <a:gd name="connsiteY49" fmla="*/ 236491 h 454693"/>
              <a:gd name="connsiteX50" fmla="*/ 4692940 w 8283191"/>
              <a:gd name="connsiteY50" fmla="*/ 231916 h 454693"/>
              <a:gd name="connsiteX51" fmla="*/ 4760759 w 8283191"/>
              <a:gd name="connsiteY51" fmla="*/ 228865 h 454693"/>
              <a:gd name="connsiteX52" fmla="*/ 4830875 w 8283191"/>
              <a:gd name="connsiteY52" fmla="*/ 227341 h 454693"/>
              <a:gd name="connsiteX53" fmla="*/ 7587953 w 8283191"/>
              <a:gd name="connsiteY53" fmla="*/ 227341 h 454693"/>
              <a:gd name="connsiteX54" fmla="*/ 7657298 w 8283191"/>
              <a:gd name="connsiteY54" fmla="*/ 225815 h 454693"/>
              <a:gd name="connsiteX55" fmla="*/ 7725887 w 8283191"/>
              <a:gd name="connsiteY55" fmla="*/ 222765 h 454693"/>
              <a:gd name="connsiteX56" fmla="*/ 7792179 w 8283191"/>
              <a:gd name="connsiteY56" fmla="*/ 218202 h 454693"/>
              <a:gd name="connsiteX57" fmla="*/ 7854663 w 8283191"/>
              <a:gd name="connsiteY57" fmla="*/ 210577 h 454693"/>
              <a:gd name="connsiteX58" fmla="*/ 7916391 w 8283191"/>
              <a:gd name="connsiteY58" fmla="*/ 201438 h 454693"/>
              <a:gd name="connsiteX59" fmla="*/ 7973552 w 8283191"/>
              <a:gd name="connsiteY59" fmla="*/ 190763 h 454693"/>
              <a:gd name="connsiteX60" fmla="*/ 8025365 w 8283191"/>
              <a:gd name="connsiteY60" fmla="*/ 176286 h 454693"/>
              <a:gd name="connsiteX61" fmla="*/ 8075666 w 8283191"/>
              <a:gd name="connsiteY61" fmla="*/ 162573 h 454693"/>
              <a:gd name="connsiteX62" fmla="*/ 8119105 w 8283191"/>
              <a:gd name="connsiteY62" fmla="*/ 147322 h 454693"/>
              <a:gd name="connsiteX63" fmla="*/ 8158721 w 8283191"/>
              <a:gd name="connsiteY63" fmla="*/ 130559 h 454693"/>
              <a:gd name="connsiteX64" fmla="*/ 8194542 w 8283191"/>
              <a:gd name="connsiteY64" fmla="*/ 112269 h 454693"/>
              <a:gd name="connsiteX65" fmla="*/ 8223501 w 8283191"/>
              <a:gd name="connsiteY65" fmla="*/ 91693 h 454693"/>
              <a:gd name="connsiteX66" fmla="*/ 8246355 w 8283191"/>
              <a:gd name="connsiteY66" fmla="*/ 71880 h 454693"/>
              <a:gd name="connsiteX67" fmla="*/ 8263131 w 8283191"/>
              <a:gd name="connsiteY67" fmla="*/ 50541 h 454693"/>
              <a:gd name="connsiteX68" fmla="*/ 8273787 w 8283191"/>
              <a:gd name="connsiteY68" fmla="*/ 29202 h 454693"/>
              <a:gd name="connsiteX69" fmla="*/ 8276841 w 8283191"/>
              <a:gd name="connsiteY69" fmla="*/ 17013 h 454693"/>
              <a:gd name="connsiteX70" fmla="*/ 8276841 w 8283191"/>
              <a:gd name="connsiteY70" fmla="*/ 6350 h 454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</a:cxnLst>
            <a:rect l="l" t="t" r="r" b="b"/>
            <a:pathLst>
              <a:path w="8283191" h="454693">
                <a:moveTo>
                  <a:pt x="6350" y="6350"/>
                </a:moveTo>
                <a:lnTo>
                  <a:pt x="8646" y="17013"/>
                </a:lnTo>
                <a:lnTo>
                  <a:pt x="10172" y="29202"/>
                </a:lnTo>
                <a:lnTo>
                  <a:pt x="20829" y="50541"/>
                </a:lnTo>
                <a:lnTo>
                  <a:pt x="36835" y="71880"/>
                </a:lnTo>
                <a:lnTo>
                  <a:pt x="60459" y="91693"/>
                </a:lnTo>
                <a:lnTo>
                  <a:pt x="88662" y="112269"/>
                </a:lnTo>
                <a:lnTo>
                  <a:pt x="125239" y="130559"/>
                </a:lnTo>
                <a:lnTo>
                  <a:pt x="164855" y="147322"/>
                </a:lnTo>
                <a:lnTo>
                  <a:pt x="209064" y="162573"/>
                </a:lnTo>
                <a:lnTo>
                  <a:pt x="257838" y="176286"/>
                </a:lnTo>
                <a:lnTo>
                  <a:pt x="309651" y="190763"/>
                </a:lnTo>
                <a:lnTo>
                  <a:pt x="367569" y="201438"/>
                </a:lnTo>
                <a:lnTo>
                  <a:pt x="428527" y="210577"/>
                </a:lnTo>
                <a:lnTo>
                  <a:pt x="491024" y="218202"/>
                </a:lnTo>
                <a:lnTo>
                  <a:pt x="557317" y="222765"/>
                </a:lnTo>
                <a:lnTo>
                  <a:pt x="625906" y="225815"/>
                </a:lnTo>
                <a:lnTo>
                  <a:pt x="696008" y="227341"/>
                </a:lnTo>
                <a:lnTo>
                  <a:pt x="3452329" y="227341"/>
                </a:lnTo>
                <a:lnTo>
                  <a:pt x="3522431" y="228865"/>
                </a:lnTo>
                <a:lnTo>
                  <a:pt x="3590263" y="231916"/>
                </a:lnTo>
                <a:lnTo>
                  <a:pt x="3657312" y="236491"/>
                </a:lnTo>
                <a:lnTo>
                  <a:pt x="3719810" y="244104"/>
                </a:lnTo>
                <a:lnTo>
                  <a:pt x="3780767" y="253254"/>
                </a:lnTo>
                <a:lnTo>
                  <a:pt x="3838685" y="265443"/>
                </a:lnTo>
                <a:lnTo>
                  <a:pt x="3890498" y="277644"/>
                </a:lnTo>
                <a:lnTo>
                  <a:pt x="3940799" y="292119"/>
                </a:lnTo>
                <a:lnTo>
                  <a:pt x="3983481" y="307358"/>
                </a:lnTo>
                <a:lnTo>
                  <a:pt x="4023097" y="324122"/>
                </a:lnTo>
                <a:lnTo>
                  <a:pt x="4058918" y="342411"/>
                </a:lnTo>
                <a:lnTo>
                  <a:pt x="4087877" y="362225"/>
                </a:lnTo>
                <a:lnTo>
                  <a:pt x="4111501" y="382038"/>
                </a:lnTo>
                <a:lnTo>
                  <a:pt x="4127507" y="404140"/>
                </a:lnTo>
                <a:lnTo>
                  <a:pt x="4138164" y="425479"/>
                </a:lnTo>
                <a:lnTo>
                  <a:pt x="4141987" y="437667"/>
                </a:lnTo>
                <a:lnTo>
                  <a:pt x="4141987" y="448343"/>
                </a:lnTo>
                <a:lnTo>
                  <a:pt x="4143499" y="437667"/>
                </a:lnTo>
                <a:lnTo>
                  <a:pt x="4145025" y="425479"/>
                </a:lnTo>
                <a:lnTo>
                  <a:pt x="4155696" y="404140"/>
                </a:lnTo>
                <a:lnTo>
                  <a:pt x="4172458" y="382038"/>
                </a:lnTo>
                <a:lnTo>
                  <a:pt x="4195326" y="362225"/>
                </a:lnTo>
                <a:lnTo>
                  <a:pt x="4224285" y="342411"/>
                </a:lnTo>
                <a:lnTo>
                  <a:pt x="4260092" y="324122"/>
                </a:lnTo>
                <a:lnTo>
                  <a:pt x="4299722" y="307358"/>
                </a:lnTo>
                <a:lnTo>
                  <a:pt x="4344687" y="292119"/>
                </a:lnTo>
                <a:lnTo>
                  <a:pt x="4393461" y="277644"/>
                </a:lnTo>
                <a:lnTo>
                  <a:pt x="4444518" y="265443"/>
                </a:lnTo>
                <a:lnTo>
                  <a:pt x="4502423" y="253254"/>
                </a:lnTo>
                <a:lnTo>
                  <a:pt x="4563394" y="244104"/>
                </a:lnTo>
                <a:lnTo>
                  <a:pt x="4626648" y="236491"/>
                </a:lnTo>
                <a:lnTo>
                  <a:pt x="4692940" y="231916"/>
                </a:lnTo>
                <a:lnTo>
                  <a:pt x="4760759" y="228865"/>
                </a:lnTo>
                <a:lnTo>
                  <a:pt x="4830875" y="227341"/>
                </a:lnTo>
                <a:lnTo>
                  <a:pt x="7587953" y="227341"/>
                </a:lnTo>
                <a:lnTo>
                  <a:pt x="7657298" y="225815"/>
                </a:lnTo>
                <a:lnTo>
                  <a:pt x="7725887" y="222765"/>
                </a:lnTo>
                <a:lnTo>
                  <a:pt x="7792179" y="218202"/>
                </a:lnTo>
                <a:lnTo>
                  <a:pt x="7854663" y="210577"/>
                </a:lnTo>
                <a:lnTo>
                  <a:pt x="7916391" y="201438"/>
                </a:lnTo>
                <a:lnTo>
                  <a:pt x="7973552" y="190763"/>
                </a:lnTo>
                <a:lnTo>
                  <a:pt x="8025365" y="176286"/>
                </a:lnTo>
                <a:lnTo>
                  <a:pt x="8075666" y="162573"/>
                </a:lnTo>
                <a:lnTo>
                  <a:pt x="8119105" y="147322"/>
                </a:lnTo>
                <a:lnTo>
                  <a:pt x="8158721" y="130559"/>
                </a:lnTo>
                <a:lnTo>
                  <a:pt x="8194542" y="112269"/>
                </a:lnTo>
                <a:lnTo>
                  <a:pt x="8223501" y="91693"/>
                </a:lnTo>
                <a:lnTo>
                  <a:pt x="8246355" y="71880"/>
                </a:lnTo>
                <a:lnTo>
                  <a:pt x="8263131" y="50541"/>
                </a:lnTo>
                <a:lnTo>
                  <a:pt x="8273787" y="29202"/>
                </a:lnTo>
                <a:lnTo>
                  <a:pt x="8276841" y="17013"/>
                </a:lnTo>
                <a:lnTo>
                  <a:pt x="82768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3500" y="1346200"/>
            <a:ext cx="1447800" cy="1092200"/>
          </a:xfrm>
          <a:prstGeom prst="rect">
            <a:avLst/>
          </a:prstGeom>
          <a:noFill/>
        </p:spPr>
      </p:pic>
      <p:pic>
        <p:nvPicPr>
          <p:cNvPr id="10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2900" y="2235200"/>
            <a:ext cx="292100" cy="127000"/>
          </a:xfrm>
          <a:prstGeom prst="rect">
            <a:avLst/>
          </a:prstGeom>
          <a:noFill/>
        </p:spPr>
      </p:pic>
      <p:pic>
        <p:nvPicPr>
          <p:cNvPr id="10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0000" y="2489200"/>
            <a:ext cx="1981200" cy="1727200"/>
          </a:xfrm>
          <a:prstGeom prst="rect">
            <a:avLst/>
          </a:prstGeom>
          <a:noFill/>
        </p:spPr>
      </p:pic>
      <p:pic>
        <p:nvPicPr>
          <p:cNvPr id="104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4100" y="2717800"/>
            <a:ext cx="825500" cy="1587500"/>
          </a:xfrm>
          <a:prstGeom prst="rect">
            <a:avLst/>
          </a:prstGeom>
          <a:noFill/>
        </p:spPr>
      </p:pic>
      <p:pic>
        <p:nvPicPr>
          <p:cNvPr id="10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pic>
        <p:nvPicPr>
          <p:cNvPr id="104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30800" y="2768600"/>
            <a:ext cx="850900" cy="1574800"/>
          </a:xfrm>
          <a:prstGeom prst="rect">
            <a:avLst/>
          </a:prstGeom>
          <a:noFill/>
        </p:spPr>
      </p:pic>
      <p:pic>
        <p:nvPicPr>
          <p:cNvPr id="104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11900" y="2527300"/>
            <a:ext cx="2044700" cy="1663700"/>
          </a:xfrm>
          <a:prstGeom prst="rect">
            <a:avLst/>
          </a:prstGeom>
          <a:noFill/>
        </p:spPr>
      </p:pic>
      <p:pic>
        <p:nvPicPr>
          <p:cNvPr id="105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6900" y="4572000"/>
            <a:ext cx="1498600" cy="1155700"/>
          </a:xfrm>
          <a:prstGeom prst="rect">
            <a:avLst/>
          </a:prstGeom>
          <a:noFill/>
        </p:spPr>
      </p:pic>
      <p:pic>
        <p:nvPicPr>
          <p:cNvPr id="105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78100" y="4572000"/>
            <a:ext cx="1498600" cy="1155700"/>
          </a:xfrm>
          <a:prstGeom prst="rect">
            <a:avLst/>
          </a:prstGeom>
          <a:noFill/>
        </p:spPr>
      </p:pic>
      <p:pic>
        <p:nvPicPr>
          <p:cNvPr id="1052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1800" y="4572000"/>
            <a:ext cx="1498600" cy="1155700"/>
          </a:xfrm>
          <a:prstGeom prst="rect">
            <a:avLst/>
          </a:prstGeom>
          <a:noFill/>
        </p:spPr>
      </p:pic>
      <p:pic>
        <p:nvPicPr>
          <p:cNvPr id="105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493000" y="4572000"/>
            <a:ext cx="1498600" cy="115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2095500" y="51562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6743700" y="52070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1828800" y="34290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3644900" y="3505200"/>
            <a:ext cx="749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5283200" y="35052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7175500" y="3505200"/>
            <a:ext cx="749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965200" y="5130800"/>
            <a:ext cx="533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3124200" y="5130800"/>
            <a:ext cx="533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5892800" y="5156200"/>
            <a:ext cx="533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7950200" y="5130800"/>
            <a:ext cx="533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800100" y="58674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2870200" y="58674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5842000" y="58674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7772400" y="58674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1663700" y="6311900"/>
            <a:ext cx="1143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6743700" y="6375400"/>
            <a:ext cx="1143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4152900" y="7112000"/>
            <a:ext cx="1181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</a:t>
            </a:r>
            <a:r>
              <a:rPr lang="en-US" altLang="zh-CN" sz="1159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431800" y="203200"/>
            <a:ext cx="53594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  <a:tab pos="49276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93800" algn="l"/>
                <a:tab pos="49276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Session,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Request,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93800" algn="l"/>
                <a:tab pos="4927600" algn="l"/>
              </a:tabLst>
            </a:pPr>
            <a:r>
              <a:rPr lang="en-US" altLang="zh-CN" dirty="0" smtClean="0"/>
              <a:t>		</a:t>
            </a:r>
            <a:r>
              <a:rPr lang="en-US" altLang="zh-CN" sz="1159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47724" y="3064408"/>
            <a:ext cx="7832749" cy="28651"/>
          </a:xfrm>
          <a:custGeom>
            <a:avLst/>
            <a:gdLst>
              <a:gd name="connsiteX0" fmla="*/ 13716 w 7832749"/>
              <a:gd name="connsiteY0" fmla="*/ 14935 h 28651"/>
              <a:gd name="connsiteX1" fmla="*/ 7819034 w 7832749"/>
              <a:gd name="connsiteY1" fmla="*/ 13716 h 2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32749" h="28651">
                <a:moveTo>
                  <a:pt x="13716" y="14935"/>
                </a:moveTo>
                <a:lnTo>
                  <a:pt x="7819034" y="13716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44700" y="2425700"/>
            <a:ext cx="5321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86200" y="3225800"/>
            <a:ext cx="1625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65100"/>
            <a:ext cx="36703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1498600"/>
            <a:ext cx="635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68400" y="1409700"/>
            <a:ext cx="7543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conventions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20800" y="27940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00200" y="2806700"/>
            <a:ext cx="3670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50900" y="3568700"/>
            <a:ext cx="635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556000"/>
            <a:ext cx="7556500" cy="383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9083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2100"/>
              </a:lnSpc>
              <a:tabLst>
                <a:tab pos="29083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9083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4200" y="177800"/>
            <a:ext cx="53975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0414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Conventions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574800"/>
            <a:ext cx="63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473200"/>
            <a:ext cx="42164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23495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2362200"/>
            <a:ext cx="3111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Read/write,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read-only,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write-only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indexed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3086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92200" y="2971800"/>
            <a:ext cx="7607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getXxx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setXxx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44600" y="34544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24000" y="3454400"/>
            <a:ext cx="3098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PropertyClass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getProperty()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PropertyClass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getProperty()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4700" y="41783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92200" y="4178300"/>
            <a:ext cx="6362700" cy="320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9845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zero-argument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(empty)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3200" y="520700"/>
            <a:ext cx="353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0900" y="1270000"/>
            <a:ext cx="4800600" cy="621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Currency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Currency()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setLocale(Locale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setAmount(double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a;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getFormat()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	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NumberFormat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	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NumberFormat.getCurrencyInstance(locale);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	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nf.format(amount);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  <a:tab pos="304800" algn="l"/>
                <a:tab pos="355600" algn="l"/>
                <a:tab pos="32258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177800"/>
            <a:ext cx="37084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46200" algn="l"/>
              </a:tabLst>
            </a:pP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1943100"/>
            <a:ext cx="635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44600" y="1930400"/>
            <a:ext cx="7175500" cy="552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</a:p>
          <a:p>
            <a:pPr>
              <a:lnSpc>
                <a:spcPts val="23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Simplify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2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</a:p>
          <a:p>
            <a:pPr>
              <a:lnSpc>
                <a:spcPts val="22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ts val="23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(JavaBeans,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tags)</a:t>
            </a:r>
          </a:p>
          <a:p>
            <a:pPr>
              <a:lnSpc>
                <a:spcPts val="22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Recompile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</a:t>
            </a:r>
          </a:p>
          <a:p>
            <a:pPr>
              <a:lnSpc>
                <a:spcPts val="22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</a:t>
            </a:r>
          </a:p>
          <a:p>
            <a:pPr>
              <a:lnSpc>
                <a:spcPts val="2300"/>
              </a:lnSpc>
              <a:tabLst>
                <a:tab pos="2832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Platform-independent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8321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8000" y="177800"/>
            <a:ext cx="58039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176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15748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39800" y="1638300"/>
            <a:ext cx="7391400" cy="582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>
              <a:lnSpc>
                <a:spcPts val="24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ShoppingCart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(ShoppingCart)session.getAttribute("cart");</a:t>
            </a:r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ShoppingCart();</a:t>
            </a:r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session.setAttribute("cart",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cart);</a:t>
            </a:r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2400" algn="l"/>
                <a:tab pos="266700" algn="l"/>
                <a:tab pos="508000" algn="l"/>
                <a:tab pos="31369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4200" y="177800"/>
            <a:ext cx="58039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0414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8542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765300"/>
            <a:ext cx="7518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conforms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62100" y="25146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03400" y="2463800"/>
            <a:ext cx="47879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&lt;jsp:useBean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id="cart"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class="cart.ShoppingCart"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scope="session"/&gt;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35814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16000" y="3581400"/>
            <a:ext cx="79248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0607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“ShoppingCart”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exists,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400"/>
              </a:lnSpc>
              <a:tabLst>
                <a:tab pos="30607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</a:p>
          <a:p>
            <a:pPr>
              <a:lnSpc>
                <a:spcPts val="2400"/>
              </a:lnSpc>
              <a:tabLst>
                <a:tab pos="30607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“cart”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698500"/>
            <a:ext cx="2984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63600" y="1346200"/>
            <a:ext cx="393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65200" y="1778000"/>
            <a:ext cx="6057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ShoppingCart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(ShoppingCart)session.getAttribute("cart");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one.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5200" y="3086100"/>
            <a:ext cx="1549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429000"/>
            <a:ext cx="254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ShoppingCart();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3771900"/>
            <a:ext cx="3098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session.setAttribute("cart",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cart);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65200" y="41021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63600" y="44450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209800" y="4787900"/>
            <a:ext cx="685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versus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63600" y="5168900"/>
            <a:ext cx="4787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&lt;jsp:useBean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id="cart"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class="cart.ShoppingCart"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08200" y="5499100"/>
            <a:ext cx="167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scope="session"/&gt;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190500"/>
            <a:ext cx="58039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993900"/>
            <a:ext cx="635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2006600"/>
            <a:ext cx="77470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213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designers</a:t>
            </a:r>
          </a:p>
          <a:p>
            <a:pPr>
              <a:lnSpc>
                <a:spcPts val="3000"/>
              </a:lnSpc>
              <a:tabLst>
                <a:tab pos="3213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Stronger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3000"/>
              </a:lnSpc>
              <a:tabLst>
                <a:tab pos="3213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3000"/>
              </a:lnSpc>
              <a:tabLst>
                <a:tab pos="3213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  <a:p>
            <a:pPr>
              <a:lnSpc>
                <a:spcPts val="3000"/>
              </a:lnSpc>
              <a:tabLst>
                <a:tab pos="32131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177800"/>
            <a:ext cx="36957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16256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39800" y="1714500"/>
            <a:ext cx="7785100" cy="575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</a:p>
          <a:p>
            <a:pPr>
              <a:lnSpc>
                <a:spcPts val="21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&lt;jsp:useBean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class="fully_qualified_classname"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scope="scope"/&gt;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dirty="0" smtClean="0"/>
              <a:t>	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&lt;jsp:useBean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class="fully_qualified_classname"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scope="scope"&gt;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&lt;/jsp:useBean&gt;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  <a:tab pos="469900" algn="l"/>
                <a:tab pos="533400" algn="l"/>
                <a:tab pos="31369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3200" y="850900"/>
            <a:ext cx="5016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1879600"/>
            <a:ext cx="63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92200" y="1765300"/>
            <a:ext cx="36322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44600" y="25654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24000" y="2565400"/>
            <a:ext cx="3771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beanName.setPropName(value);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29718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92200" y="2857500"/>
            <a:ext cx="215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44600" y="3314700"/>
            <a:ext cx="8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24000" y="3416300"/>
            <a:ext cx="76073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property="propName"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value="string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“beanName”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setPropName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177800"/>
            <a:ext cx="50165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6383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1574800"/>
            <a:ext cx="6121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2006600"/>
            <a:ext cx="889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2146300"/>
            <a:ext cx="7416800" cy="530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property="propName"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constant"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property="propName"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param="paramName"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property="propName"/&gt;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property="*"/&gt;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name="beanName"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property="propName"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19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1041400"/>
            <a:ext cx="8420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765300"/>
            <a:ext cx="4864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name="bookDB"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property="bookId"/&gt;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11200" y="2451100"/>
            <a:ext cx="965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3136900"/>
            <a:ext cx="29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3479800"/>
            <a:ext cx="3581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//Get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3848100"/>
            <a:ext cx="43434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request.getParameter("bookId");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bookDB.setBookId(bookId);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851400"/>
            <a:ext cx="29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1800" y="889000"/>
            <a:ext cx="7112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790700"/>
            <a:ext cx="5600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&lt;jsp:useBean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id="currency"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class="util.Currency"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scope="session"&gt;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77900" y="2133600"/>
            <a:ext cx="4330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name="currency"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property="locale"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49500" y="2476500"/>
            <a:ext cx="3251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value=</a:t>
            </a:r>
            <a:r>
              <a:rPr lang="en-US" altLang="zh-CN" sz="16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"&lt;%=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request.getLocale()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%&gt;"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2819400"/>
            <a:ext cx="1270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&lt;/jsp:useBean&gt;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3505200"/>
            <a:ext cx="4445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&lt;jsp:setProperty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name="currency"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property="amount"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76300" y="3848100"/>
            <a:ext cx="274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value=</a:t>
            </a:r>
            <a:r>
              <a:rPr lang="en-US" altLang="zh-CN" sz="16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"&lt;%=cart.getTotal()%&gt;"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177800"/>
            <a:ext cx="50546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65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955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92200" y="2032000"/>
            <a:ext cx="436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44600" y="2438400"/>
            <a:ext cx="889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24000" y="2578100"/>
            <a:ext cx="7607300" cy="485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</a:p>
          <a:p>
            <a:pPr>
              <a:lnSpc>
                <a:spcPts val="19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“out”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25527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“out”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77800"/>
            <a:ext cx="36449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635000" algn="l"/>
              </a:tabLst>
            </a:pP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Servlet?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2057400"/>
            <a:ext cx="635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2082800"/>
            <a:ext cx="6159500" cy="537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68300" algn="l"/>
                <a:tab pos="2679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difficult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pPr>
              <a:lnSpc>
                <a:spcPts val="2400"/>
              </a:lnSpc>
              <a:tabLst>
                <a:tab pos="368300" algn="l"/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println()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2700"/>
              </a:lnSpc>
              <a:tabLst>
                <a:tab pos="368300" algn="l"/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2600"/>
              </a:lnSpc>
              <a:tabLst>
                <a:tab pos="368300" algn="l"/>
                <a:tab pos="26797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compiling,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packaging,CLASSPATH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68300" algn="l"/>
                <a:tab pos="2679700" algn="l"/>
              </a:tabLst>
            </a:pPr>
            <a:r>
              <a:rPr lang="en-US" altLang="zh-CN" dirty="0" smtClean="0"/>
              <a:t>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190500"/>
            <a:ext cx="64135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684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684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19304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866900"/>
            <a:ext cx="787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63700" y="22733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79600" y="2260600"/>
            <a:ext cx="133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57400" y="26924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62200" y="2628900"/>
            <a:ext cx="3759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beanName.getPropName()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63700" y="30226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79600" y="3022600"/>
            <a:ext cx="2159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JSP:setProperty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57400" y="34544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298700" y="3390900"/>
            <a:ext cx="6692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&lt;jsp:getProperty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name="beanName"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property="propName"/&gt;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98500" y="3848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16000" y="3771900"/>
            <a:ext cx="1600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68400" y="4178300"/>
            <a:ext cx="88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447800" y="4267200"/>
            <a:ext cx="76962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628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“beanName”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000"/>
              </a:lnSpc>
              <a:tabLst>
                <a:tab pos="2628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628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“getPropName()”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289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190500"/>
            <a:ext cx="91567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684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JavaBeans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Converting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684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2387600"/>
            <a:ext cx="63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2451100"/>
            <a:ext cx="48006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beanName.getPropName();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  <a:p>
            <a:pPr>
              <a:lnSpc>
                <a:spcPts val="22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</a:p>
          <a:p>
            <a:pPr>
              <a:lnSpc>
                <a:spcPts val="22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cart.getNumberOfItems();</a:t>
            </a:r>
          </a:p>
          <a:p>
            <a:pPr>
              <a:lnSpc>
                <a:spcPts val="22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(num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39700" algn="l"/>
                <a:tab pos="2540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1574800"/>
            <a:ext cx="1295400" cy="1206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3111500"/>
            <a:ext cx="1917700" cy="1447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530600"/>
            <a:ext cx="2921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3530600"/>
            <a:ext cx="63500" cy="165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94100" y="3530600"/>
            <a:ext cx="1016000" cy="165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0400" y="3733800"/>
            <a:ext cx="1447800" cy="381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60900" y="2819400"/>
            <a:ext cx="2463800" cy="20828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50100" y="3530600"/>
            <a:ext cx="355600" cy="2032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150100" y="3733800"/>
            <a:ext cx="355600" cy="381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505700" y="3530600"/>
            <a:ext cx="800100" cy="165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05700" y="3733800"/>
            <a:ext cx="1079500" cy="3810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46700" y="4940300"/>
            <a:ext cx="12954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31800" y="850900"/>
            <a:ext cx="5791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5283200"/>
            <a:ext cx="2603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197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177800"/>
            <a:ext cx="57277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3462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2006600"/>
            <a:ext cx="635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2006600"/>
            <a:ext cx="70993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68300" algn="l"/>
                <a:tab pos="26797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thrown</a:t>
            </a:r>
          </a:p>
          <a:p>
            <a:pPr>
              <a:lnSpc>
                <a:spcPts val="3000"/>
              </a:lnSpc>
              <a:tabLst>
                <a:tab pos="368300" algn="l"/>
                <a:tab pos="26797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68300" algn="l"/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errorPage="errorpage.jsp"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68300" algn="l"/>
                <a:tab pos="26797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</a:p>
          <a:p>
            <a:pPr>
              <a:lnSpc>
                <a:spcPts val="2400"/>
              </a:lnSpc>
              <a:tabLst>
                <a:tab pos="368300" algn="l"/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isErrorPage="true"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68300" algn="l"/>
                <a:tab pos="26797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pPr>
              <a:lnSpc>
                <a:spcPts val="2100"/>
              </a:lnSpc>
              <a:tabLst>
                <a:tab pos="368300" algn="l"/>
                <a:tab pos="2679700" algn="l"/>
              </a:tabLst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68300" algn="l"/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exception.toString()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68300" algn="l"/>
                <a:tab pos="2679700" algn="l"/>
              </a:tabLst>
            </a:pPr>
            <a:r>
              <a:rPr lang="en-US" altLang="zh-CN" dirty="0" smtClean="0"/>
              <a:t>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774700"/>
            <a:ext cx="4102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initdestroy.jsp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485900"/>
            <a:ext cx="3441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import="database.*"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1739900"/>
            <a:ext cx="401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errorPage="errorpage.jsp"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&lt;%!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6300" y="2489200"/>
            <a:ext cx="3022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jspInit()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90600" y="3225800"/>
            <a:ext cx="6705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92200" y="3721100"/>
            <a:ext cx="5435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(BookDBAO)getServletContext().getAttribute("bookDB");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90600" y="3962400"/>
            <a:ext cx="2120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(bookDBAO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206500" y="4216400"/>
            <a:ext cx="4229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System.out.println("Couldn't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database.");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76300" y="44577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76300" y="4953000"/>
            <a:ext cx="2349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jspDestroy()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90600" y="5207000"/>
            <a:ext cx="1739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bookDBAO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76300" y="54483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74700" y="57023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711200"/>
            <a:ext cx="394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errorpage.jsp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0900" y="1358900"/>
            <a:ext cx="3390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isErrorPage="true"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import="java.util.*"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16000" y="2082800"/>
            <a:ext cx="7404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ResourceBundle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(ResourceBundle)session.getAttribute("messages");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(messages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68400" y="2578100"/>
            <a:ext cx="1739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locale=null;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2819400"/>
            <a:ext cx="4953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request.getParameter("language");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68400" y="3314700"/>
            <a:ext cx="1955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(language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33500" y="3568700"/>
            <a:ext cx="3009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(language.equals("English"))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84300" y="3810000"/>
            <a:ext cx="269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locale=new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Locale("en",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"");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33500" y="40640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384300" y="4305300"/>
            <a:ext cx="266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locale=new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Locale("es",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"");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333500" y="45593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68400" y="4800600"/>
            <a:ext cx="469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333500" y="5054600"/>
            <a:ext cx="270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locale=new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Locale("en",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"");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168400" y="5549900"/>
            <a:ext cx="6489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ResourceBundle.getBundle("BookStoreMessages",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locale);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session.setAttribute("messages",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messages);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16000" y="60452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850900" y="6286500"/>
            <a:ext cx="546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762000"/>
            <a:ext cx="394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errorpage.jsp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587500"/>
            <a:ext cx="1270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(continued)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2311400"/>
            <a:ext cx="5334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&lt;title&gt;&lt;%=messages.getString("ServerError")%&gt;&lt;/title&gt;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2806700"/>
            <a:ext cx="2311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&lt;body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bgcolor="white"&gt;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&lt;h3&gt;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3314700"/>
            <a:ext cx="4064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&lt;%=messages.getString("ServerError")%&gt;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&lt;p&gt;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4064000"/>
            <a:ext cx="3022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exception.getMessage()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47724" y="3064408"/>
            <a:ext cx="7832749" cy="28651"/>
          </a:xfrm>
          <a:custGeom>
            <a:avLst/>
            <a:gdLst>
              <a:gd name="connsiteX0" fmla="*/ 13716 w 7832749"/>
              <a:gd name="connsiteY0" fmla="*/ 14935 h 28651"/>
              <a:gd name="connsiteX1" fmla="*/ 7819034 w 7832749"/>
              <a:gd name="connsiteY1" fmla="*/ 13716 h 2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32749" h="28651">
                <a:moveTo>
                  <a:pt x="13716" y="14935"/>
                </a:moveTo>
                <a:lnTo>
                  <a:pt x="7819034" y="13716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44800" y="3238500"/>
            <a:ext cx="43307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/>
            </a:pPr>
            <a:r>
              <a:rPr lang="en-US" altLang="zh-CN" sz="6000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0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2146300"/>
            <a:ext cx="6705600" cy="394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1308100"/>
            <a:ext cx="3594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177800"/>
            <a:ext cx="53213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60400" algn="l"/>
              </a:tabLst>
            </a:pPr>
            <a:r>
              <a:rPr lang="en-US" altLang="zh-CN" sz="2802" b="1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65CCFF"/>
                </a:solidFill>
                <a:latin typeface="Times New Roman" pitchFamily="18" charset="0"/>
                <a:cs typeface="Times New Roman" pitchFamily="18" charset="0"/>
              </a:rPr>
              <a:t>vice-versa?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19304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44600" y="1828800"/>
            <a:ext cx="7416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leveraging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strengths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97000" y="22606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76400" y="2273300"/>
            <a:ext cx="4279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Servlet's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“controlling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dispatching”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JSP's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“displaying”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29972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4600" y="2895600"/>
            <a:ext cx="7556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environment,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so-called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(Model-View-Controller)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0" y="3606800"/>
            <a:ext cx="88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76400" y="3721100"/>
            <a:ext cx="3975100" cy="367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4003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400300" algn="l"/>
              </a:tabLst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sz="16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4003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3200" y="787400"/>
            <a:ext cx="2324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22300" y="1689100"/>
            <a:ext cx="7188200" cy="577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import="java.util.*"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import="MyLocales"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&lt;%@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contentType="text/html;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charset=ISO-8859-5"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&lt;head&gt;&lt;title&gt;Localized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Dates&lt;/title&gt;&lt;/head&gt;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&lt;body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bgcolor="white"&gt;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&lt;jsp:useBean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id="locales"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scope="application"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class="MyLocales"/&gt;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&lt;form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name="localeForm"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action="index.jsp"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method="post"&gt;</a:t>
            </a:r>
          </a:p>
          <a:p>
            <a:pPr>
              <a:lnSpc>
                <a:spcPts val="2100"/>
              </a:lnSpc>
              <a:tabLst>
                <a:tab pos="3454400" algn="l"/>
              </a:tabLst>
            </a:pP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&lt;b&gt;Locale:&lt;/b&gt;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" y="254000"/>
            <a:ext cx="72390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name=locale&gt;</a:t>
            </a:r>
          </a:p>
          <a:p>
            <a:pPr>
              <a:lnSpc>
                <a:spcPts val="20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  <a:p>
            <a:pPr>
              <a:lnSpc>
                <a:spcPts val="20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locales.getLocaleNames().iterator();</a:t>
            </a:r>
          </a:p>
          <a:p>
            <a:pPr>
              <a:lnSpc>
                <a:spcPts val="20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selectedLocale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request.getParameter("locale");</a:t>
            </a:r>
          </a:p>
          <a:p>
            <a:pPr>
              <a:lnSpc>
                <a:spcPts val="20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(i.hasNext())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(String)i.next();</a:t>
            </a:r>
          </a:p>
          <a:p>
            <a:pPr>
              <a:lnSpc>
                <a:spcPts val="20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(selectedLocale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selectedLocale.equals(locale)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2000"/>
              </a:lnSpc>
              <a:tabLst>
                <a:tab pos="266700" algn="l"/>
                <a:tab pos="381000" algn="l"/>
                <a:tab pos="584200" algn="l"/>
                <a:tab pos="609600" algn="l"/>
                <a:tab pos="876300" algn="l"/>
                <a:tab pos="1193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selected&gt;&lt;%=locale%&gt;&lt;/option&gt;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8500" y="3517900"/>
            <a:ext cx="35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32000" y="3517900"/>
            <a:ext cx="106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3898900"/>
            <a:ext cx="58293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&lt;option&gt;&lt;%=locale%&gt;&lt;/option&gt;</a:t>
            </a:r>
          </a:p>
          <a:p>
            <a:pPr>
              <a:lnSpc>
                <a:spcPts val="20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>
              <a:lnSpc>
                <a:spcPts val="20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>
              <a:lnSpc>
                <a:spcPts val="20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name="Submit"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value="Get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Date"&gt;</a:t>
            </a:r>
          </a:p>
          <a:p>
            <a:pPr>
              <a:lnSpc>
                <a:spcPts val="20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  <a:tab pos="342900" algn="l"/>
                <a:tab pos="3378200" algn="l"/>
              </a:tabLst>
            </a:pPr>
            <a:r>
              <a:rPr lang="en-US" altLang="zh-CN" dirty="0" smtClean="0"/>
              <a:t>			</a:t>
            </a: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2475" y="188976"/>
            <a:ext cx="21844" cy="263397"/>
          </a:xfrm>
          <a:custGeom>
            <a:avLst/>
            <a:gdLst>
              <a:gd name="connsiteX0" fmla="*/ 6350 w 21844"/>
              <a:gd name="connsiteY0" fmla="*/ 6350 h 263397"/>
              <a:gd name="connsiteX1" fmla="*/ 6350 w 21844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263397">
                <a:moveTo>
                  <a:pt x="63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5687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25600" y="152400"/>
            <a:ext cx="236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Antrix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Consultancy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76700" y="7086600"/>
            <a:ext cx="158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Madhusudhanan.P.K.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7700" y="1092200"/>
            <a:ext cx="2324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2070100"/>
            <a:ext cx="533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&lt;p&gt;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23900" y="2463800"/>
            <a:ext cx="61849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5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&lt;jsp:include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page="date.jsp"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flush="true"</a:t>
            </a:r>
            <a:r>
              <a:rPr lang="en-US" altLang="zh-CN" sz="25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3519</Words>
  <Application>Microsoft Office PowerPoint</Application>
  <PresentationFormat>Custom</PresentationFormat>
  <Paragraphs>2876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Vijay B K (vibk)</cp:lastModifiedBy>
  <cp:revision>16</cp:revision>
  <dcterms:created xsi:type="dcterms:W3CDTF">2006-08-16T00:00:00Z</dcterms:created>
  <dcterms:modified xsi:type="dcterms:W3CDTF">2012-08-24T09:33:16Z</dcterms:modified>
</cp:coreProperties>
</file>