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9EB0D-2FA8-46C0-A105-DAC57FD2A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AA1E5-19E4-4D67-948C-8C1DA9998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5CACC-163C-49AC-A3BB-8E3C53AC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7BC9-5B6B-4E7C-A8DE-D3EFAD55B06A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41864-B012-4CEE-B5AD-5694E81E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4E6ED-3F16-493A-9665-81D76EA1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ACAE-12E4-4050-B2D6-5613B313E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4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2388F-63AA-40A4-9E62-D5B85E3FD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7B7AD-4475-4066-9955-A808F1C15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BA4D3-FD6C-4E02-8367-0F776CDE8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7BC9-5B6B-4E7C-A8DE-D3EFAD55B06A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9C834-A2BD-43B5-975C-AE309216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FD70B-3BC6-4D3E-8BB5-4835CC4D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ACAE-12E4-4050-B2D6-5613B313E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63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00FF9E-0FB2-465F-9CBE-00BAD9BAD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AC0AC-ABC0-4DD3-B477-72F2EFE8D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5B599-68FD-4F8C-BB00-5F40D86F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7BC9-5B6B-4E7C-A8DE-D3EFAD55B06A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33E64-A50E-4BD8-B824-AC839071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CF92A-4C53-4379-8F91-C36784C2D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ACAE-12E4-4050-B2D6-5613B313E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26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D8B3-B7FC-48DB-986B-10A948AC5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D24B9-472A-4437-8D7A-1A136EB21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E19E8-78FF-4F65-8B98-55450649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7BC9-5B6B-4E7C-A8DE-D3EFAD55B06A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59C28-88B3-4DC4-A673-B18B6BAA5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C12D0-95EE-4C2D-8F03-87D4BFA3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ACAE-12E4-4050-B2D6-5613B313E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01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B2E9-E47E-4D47-8CE2-59F88DB9A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9904C-9261-4886-8842-BBF1D3DF0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36B52-05C1-4CFA-A971-EDCCE0DBF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7BC9-5B6B-4E7C-A8DE-D3EFAD55B06A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5552C-38E8-4288-BAFB-F87B67AF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E5C07-C547-4FD3-A657-9B532C83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ACAE-12E4-4050-B2D6-5613B313E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20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993F5-07DD-4A7B-93AE-FB834F999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CFE3B-0D7B-4155-B3B9-65A089935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7B00B-2C54-45EA-BCD7-5FD770D8B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AA425-F439-496D-A56F-94FB02BF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7BC9-5B6B-4E7C-A8DE-D3EFAD55B06A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D5F1F-088F-4B17-892B-CFC311B90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B3536-5E1E-4F3F-8561-11C1F661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ACAE-12E4-4050-B2D6-5613B313E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40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E5468-C6D7-49A9-97BA-114A4BD1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3023F-134E-4681-A9A2-89C42AAB3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D8280-2B38-4E20-91DB-B3D9C7B0B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2E3F7-FE1C-4613-A233-B61892845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F25A67-C55E-499B-9280-2E21FF5D8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86728-19A7-4143-A72C-F509C2734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7BC9-5B6B-4E7C-A8DE-D3EFAD55B06A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F9A989-0BCB-4D9C-B32D-A7E0CE0E4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DF1CE8-E08E-4214-B727-A8B78774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ACAE-12E4-4050-B2D6-5613B313E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95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32C8-726D-483E-B400-BC90BF1A8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903A02-9508-440F-8EED-470ED8FE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7BC9-5B6B-4E7C-A8DE-D3EFAD55B06A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A01F0-0C16-46D0-97B2-3C61B0E8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D9DCA-F074-477D-ABDA-799591F9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ACAE-12E4-4050-B2D6-5613B313E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02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93080A-4460-4BE7-BDB4-E9D9B2C1E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7BC9-5B6B-4E7C-A8DE-D3EFAD55B06A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E1796-2223-4A8C-95D3-9B281BBF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DCC8B-0D6E-4BCC-9488-92CBB6BC5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ACAE-12E4-4050-B2D6-5613B313E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60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0167-14F1-4108-9B98-D5A7D0B7F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D3442-B278-40CD-9310-B9F718F38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89FEF-D376-42A1-99E8-D3F34BD8D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DDBB2-A09C-483F-AA31-656420AB8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7BC9-5B6B-4E7C-A8DE-D3EFAD55B06A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535B7-5952-4D2C-91B1-4652D000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1DFA8-FECF-4561-B063-82BD8F00F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ACAE-12E4-4050-B2D6-5613B313E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76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A6F3-C5E7-44E2-A95D-B84AA383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762545-5522-4F8C-8306-A3623676C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1D823-4F68-4D58-88DD-B819361D5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271C4-58E4-4122-8CA4-83D34C8E2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7BC9-5B6B-4E7C-A8DE-D3EFAD55B06A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88765-9D2B-4905-8EF0-D1AD7277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E7AE2-6D3B-4CFB-B61D-4BF43E8B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ACAE-12E4-4050-B2D6-5613B313E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99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84198-F514-4BED-8AFB-6634E453E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29F24-6DBD-4FD9-9AF1-888D091FA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E1CEA-A8DE-4348-92B2-856BFEB05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77BC9-5B6B-4E7C-A8DE-D3EFAD55B06A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D8AEB-E3DF-41B1-A2F3-24E92FB2C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45DD8-FB80-41C2-9733-2F9443C44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1ACAE-12E4-4050-B2D6-5613B313E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77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8C48-4EEA-442E-8EA2-7017DD800A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68330-2A96-4017-A6F4-15E6FDA75D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87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1747DF-8B80-4524-9B55-00396559965C}"/>
              </a:ext>
            </a:extLst>
          </p:cNvPr>
          <p:cNvCxnSpPr>
            <a:cxnSpLocks/>
          </p:cNvCxnSpPr>
          <p:nvPr/>
        </p:nvCxnSpPr>
        <p:spPr>
          <a:xfrm>
            <a:off x="355600" y="2707640"/>
            <a:ext cx="1267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C9E5557-8416-49CC-9DFB-D4809E5BEC35}"/>
              </a:ext>
            </a:extLst>
          </p:cNvPr>
          <p:cNvSpPr txBox="1"/>
          <p:nvPr/>
        </p:nvSpPr>
        <p:spPr>
          <a:xfrm>
            <a:off x="387150" y="2396234"/>
            <a:ext cx="1230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5" dirty="0"/>
              <a:t>Static IPV4 </a:t>
            </a:r>
          </a:p>
          <a:p>
            <a:r>
              <a:rPr lang="en-US" sz="1805" dirty="0"/>
              <a:t>External IP</a:t>
            </a:r>
            <a:endParaRPr lang="en-IN" sz="1805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9F931F-B0CD-43F2-852E-7057B7BA49FA}"/>
              </a:ext>
            </a:extLst>
          </p:cNvPr>
          <p:cNvSpPr/>
          <p:nvPr/>
        </p:nvSpPr>
        <p:spPr>
          <a:xfrm>
            <a:off x="6644646" y="243912"/>
            <a:ext cx="3037840" cy="25224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805" dirty="0"/>
              <a:t>Instance group 1</a:t>
            </a:r>
            <a:endParaRPr lang="en-IN" sz="1805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55246F-64F1-403F-9636-5F233DD1561E}"/>
              </a:ext>
            </a:extLst>
          </p:cNvPr>
          <p:cNvSpPr/>
          <p:nvPr/>
        </p:nvSpPr>
        <p:spPr>
          <a:xfrm>
            <a:off x="6644646" y="2817193"/>
            <a:ext cx="3037840" cy="33125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805" dirty="0"/>
              <a:t>Instance group 2</a:t>
            </a:r>
            <a:endParaRPr lang="en-IN" sz="1805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0053C0-A8C6-4DBE-ACB7-3F08FD57A884}"/>
              </a:ext>
            </a:extLst>
          </p:cNvPr>
          <p:cNvSpPr/>
          <p:nvPr/>
        </p:nvSpPr>
        <p:spPr>
          <a:xfrm>
            <a:off x="6985008" y="1491151"/>
            <a:ext cx="1015993" cy="9753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5" dirty="0"/>
              <a:t>VM1</a:t>
            </a:r>
            <a:endParaRPr lang="en-IN" sz="1805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F0322-0496-4268-ADBC-0AB46F6C9F47}"/>
              </a:ext>
            </a:extLst>
          </p:cNvPr>
          <p:cNvSpPr/>
          <p:nvPr/>
        </p:nvSpPr>
        <p:spPr>
          <a:xfrm>
            <a:off x="8265174" y="1491151"/>
            <a:ext cx="1015993" cy="9753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5" dirty="0"/>
              <a:t>VM2</a:t>
            </a:r>
            <a:endParaRPr lang="en-IN" sz="1805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6B6848-AB31-4CA4-8656-A7B9701B63D2}"/>
              </a:ext>
            </a:extLst>
          </p:cNvPr>
          <p:cNvSpPr/>
          <p:nvPr/>
        </p:nvSpPr>
        <p:spPr>
          <a:xfrm>
            <a:off x="6985008" y="3363757"/>
            <a:ext cx="1015993" cy="9753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5" dirty="0"/>
              <a:t>VM3</a:t>
            </a:r>
            <a:endParaRPr lang="en-IN" sz="1805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CA5A2E-AE88-405B-ABCF-9D559EF15EC6}"/>
              </a:ext>
            </a:extLst>
          </p:cNvPr>
          <p:cNvSpPr/>
          <p:nvPr/>
        </p:nvSpPr>
        <p:spPr>
          <a:xfrm>
            <a:off x="8265174" y="3363757"/>
            <a:ext cx="1015993" cy="9753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5" dirty="0"/>
              <a:t>VM4</a:t>
            </a:r>
            <a:endParaRPr lang="en-IN" sz="1805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FFADD4C-5BD0-4784-A7EE-0CAF5A9685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56802" y="5151943"/>
            <a:ext cx="1705789" cy="52704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54E3F81-8E49-4F41-8C3A-E02C9F155AAD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59807" y="5163152"/>
            <a:ext cx="1728206" cy="52704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FD28773-B951-4DD8-A75E-7EE3F1209458}"/>
              </a:ext>
            </a:extLst>
          </p:cNvPr>
          <p:cNvCxnSpPr>
            <a:cxnSpLocks/>
            <a:endCxn id="53" idx="3"/>
          </p:cNvCxnSpPr>
          <p:nvPr/>
        </p:nvCxnSpPr>
        <p:spPr>
          <a:xfrm rot="16200000" flipV="1">
            <a:off x="10967385" y="4236720"/>
            <a:ext cx="3722175" cy="3860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B20AD74-462C-45D7-AD40-5B65B07EC26B}"/>
              </a:ext>
            </a:extLst>
          </p:cNvPr>
          <p:cNvCxnSpPr>
            <a:cxnSpLocks/>
            <a:endCxn id="53" idx="1"/>
          </p:cNvCxnSpPr>
          <p:nvPr/>
        </p:nvCxnSpPr>
        <p:spPr>
          <a:xfrm rot="5400000" flipH="1" flipV="1">
            <a:off x="5181437" y="4236657"/>
            <a:ext cx="3722175" cy="38607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D0E036-DA74-41B2-88B5-E71F71630AE9}"/>
              </a:ext>
            </a:extLst>
          </p:cNvPr>
          <p:cNvSpPr txBox="1"/>
          <p:nvPr/>
        </p:nvSpPr>
        <p:spPr>
          <a:xfrm>
            <a:off x="6257490" y="6266374"/>
            <a:ext cx="3835651" cy="37010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5" dirty="0"/>
              <a:t>Admin SSH via IAP</a:t>
            </a:r>
            <a:endParaRPr lang="en-IN" sz="1805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D5E56E-6D73-49BC-B79D-5683958B07A3}"/>
              </a:ext>
            </a:extLst>
          </p:cNvPr>
          <p:cNvSpPr/>
          <p:nvPr/>
        </p:nvSpPr>
        <p:spPr>
          <a:xfrm>
            <a:off x="11830700" y="325120"/>
            <a:ext cx="304448" cy="46333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sz="1805" dirty="0"/>
              <a:t>INTERNET</a:t>
            </a:r>
            <a:endParaRPr lang="en-IN" sz="1805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80228F-97BB-4DDC-A66A-0B6FA81305E1}"/>
              </a:ext>
            </a:extLst>
          </p:cNvPr>
          <p:cNvSpPr txBox="1"/>
          <p:nvPr/>
        </p:nvSpPr>
        <p:spPr>
          <a:xfrm>
            <a:off x="10593083" y="1688141"/>
            <a:ext cx="562526" cy="370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5" dirty="0"/>
              <a:t>NAT</a:t>
            </a:r>
            <a:endParaRPr lang="en-IN" sz="1805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69DEE9-047C-49A0-8266-5CBA75748F5F}"/>
              </a:ext>
            </a:extLst>
          </p:cNvPr>
          <p:cNvSpPr txBox="1"/>
          <p:nvPr/>
        </p:nvSpPr>
        <p:spPr>
          <a:xfrm>
            <a:off x="10638568" y="4051901"/>
            <a:ext cx="562526" cy="370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5" dirty="0"/>
              <a:t>NAT</a:t>
            </a:r>
            <a:endParaRPr lang="en-IN" sz="1805" dirty="0"/>
          </a:p>
        </p:txBody>
      </p:sp>
      <p:pic>
        <p:nvPicPr>
          <p:cNvPr id="1028" name="Picture 4" descr="Clipart Person Icon Cliparts PNG Transparent Background, Free Download  #1682 - FreeIconsPNG">
            <a:extLst>
              <a:ext uri="{FF2B5EF4-FFF2-40B4-BE49-F238E27FC236}">
                <a16:creationId xmlns:a16="http://schemas.microsoft.com/office/drawing/2014/main" id="{D2188112-93B6-4E4C-946A-95DE847D6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3" y="2628327"/>
            <a:ext cx="382860" cy="49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ipart Person Icon Cliparts PNG Transparent Background, Free Download  #1682 - FreeIconsPNG">
            <a:extLst>
              <a:ext uri="{FF2B5EF4-FFF2-40B4-BE49-F238E27FC236}">
                <a16:creationId xmlns:a16="http://schemas.microsoft.com/office/drawing/2014/main" id="{B24865AB-5545-4FFE-8E49-5F64521FA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" y="3271799"/>
            <a:ext cx="382860" cy="49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Clipart Person Icon Cliparts PNG Transparent Background, Free Download  #1682 - FreeIconsPNG">
            <a:extLst>
              <a:ext uri="{FF2B5EF4-FFF2-40B4-BE49-F238E27FC236}">
                <a16:creationId xmlns:a16="http://schemas.microsoft.com/office/drawing/2014/main" id="{E6E8C389-82CE-49F2-B51E-DA101FCA4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5" y="1928619"/>
            <a:ext cx="382860" cy="49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B2E2EE66-A8BA-4239-BED9-E5D428C4EF67}"/>
              </a:ext>
            </a:extLst>
          </p:cNvPr>
          <p:cNvSpPr/>
          <p:nvPr/>
        </p:nvSpPr>
        <p:spPr>
          <a:xfrm>
            <a:off x="7260752" y="4336366"/>
            <a:ext cx="1875611" cy="2007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5" dirty="0"/>
              <a:t>Firewall rule</a:t>
            </a:r>
            <a:endParaRPr lang="en-IN" sz="1805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B53A772-0110-4FBA-BE0E-6927060578B2}"/>
              </a:ext>
            </a:extLst>
          </p:cNvPr>
          <p:cNvSpPr/>
          <p:nvPr/>
        </p:nvSpPr>
        <p:spPr>
          <a:xfrm>
            <a:off x="7235504" y="2468238"/>
            <a:ext cx="1875611" cy="2007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5" dirty="0"/>
              <a:t>Firewall rule</a:t>
            </a:r>
            <a:endParaRPr lang="en-IN" sz="1805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A9A44CB-4987-4758-A145-9B76EABE4A5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682548" y="1505160"/>
            <a:ext cx="2283104" cy="12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409ABBF-7BF5-4DF8-B537-21FE010D6A0F}"/>
              </a:ext>
            </a:extLst>
          </p:cNvPr>
          <p:cNvCxnSpPr>
            <a:cxnSpLocks/>
          </p:cNvCxnSpPr>
          <p:nvPr/>
        </p:nvCxnSpPr>
        <p:spPr>
          <a:xfrm>
            <a:off x="9682548" y="3884087"/>
            <a:ext cx="2283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CDAE454-7760-4558-BB72-37D5277F7DCF}"/>
              </a:ext>
            </a:extLst>
          </p:cNvPr>
          <p:cNvSpPr/>
          <p:nvPr/>
        </p:nvSpPr>
        <p:spPr>
          <a:xfrm>
            <a:off x="10075077" y="1307892"/>
            <a:ext cx="1623757" cy="3872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5" dirty="0"/>
              <a:t>Cloud Router</a:t>
            </a:r>
            <a:endParaRPr lang="en-IN" sz="1805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06A3C49-4FB3-43BB-AEC8-8C7D6CEC42DF}"/>
              </a:ext>
            </a:extLst>
          </p:cNvPr>
          <p:cNvSpPr/>
          <p:nvPr/>
        </p:nvSpPr>
        <p:spPr>
          <a:xfrm>
            <a:off x="10118873" y="3699500"/>
            <a:ext cx="1568508" cy="369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5" dirty="0"/>
              <a:t>Cloud Router</a:t>
            </a:r>
            <a:endParaRPr lang="en-IN" sz="1805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52D3915-D4DF-46BC-827E-3CAAA8C733A6}"/>
              </a:ext>
            </a:extLst>
          </p:cNvPr>
          <p:cNvSpPr/>
          <p:nvPr/>
        </p:nvSpPr>
        <p:spPr>
          <a:xfrm>
            <a:off x="1523693" y="467360"/>
            <a:ext cx="4781683" cy="5140251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805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9A3F4E7E-68B0-46D7-B436-0B237653E0B1}"/>
              </a:ext>
            </a:extLst>
          </p:cNvPr>
          <p:cNvSpPr/>
          <p:nvPr/>
        </p:nvSpPr>
        <p:spPr>
          <a:xfrm>
            <a:off x="5029519" y="1630401"/>
            <a:ext cx="1129989" cy="8752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5" dirty="0"/>
              <a:t>Backend Service</a:t>
            </a:r>
            <a:endParaRPr lang="en-IN" sz="1805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A2F8A47-EEDC-40EE-A561-1D40C00A7315}"/>
              </a:ext>
            </a:extLst>
          </p:cNvPr>
          <p:cNvSpPr/>
          <p:nvPr/>
        </p:nvSpPr>
        <p:spPr>
          <a:xfrm>
            <a:off x="5021139" y="3477181"/>
            <a:ext cx="1129989" cy="8752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5" dirty="0"/>
              <a:t>Backend Service</a:t>
            </a:r>
            <a:endParaRPr lang="en-IN" sz="1805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EDFECFD5-E741-4D75-AC41-42DCA1BFF29B}"/>
              </a:ext>
            </a:extLst>
          </p:cNvPr>
          <p:cNvSpPr/>
          <p:nvPr/>
        </p:nvSpPr>
        <p:spPr>
          <a:xfrm>
            <a:off x="4281014" y="2555121"/>
            <a:ext cx="719016" cy="8752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5" dirty="0"/>
              <a:t>URL MAP</a:t>
            </a:r>
            <a:endParaRPr lang="en-IN" sz="1805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81FAA49-1E0B-403D-B44E-3A84974D719D}"/>
              </a:ext>
            </a:extLst>
          </p:cNvPr>
          <p:cNvSpPr/>
          <p:nvPr/>
        </p:nvSpPr>
        <p:spPr>
          <a:xfrm>
            <a:off x="5006205" y="4615113"/>
            <a:ext cx="1129989" cy="8752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5" dirty="0"/>
              <a:t>Health Check</a:t>
            </a:r>
            <a:endParaRPr lang="en-IN" sz="1805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321EFF2A-1DEA-449F-96F4-CE1FB2CF937A}"/>
              </a:ext>
            </a:extLst>
          </p:cNvPr>
          <p:cNvSpPr/>
          <p:nvPr/>
        </p:nvSpPr>
        <p:spPr>
          <a:xfrm>
            <a:off x="5029517" y="564486"/>
            <a:ext cx="1129989" cy="8752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5" dirty="0"/>
              <a:t>Health Check</a:t>
            </a:r>
            <a:endParaRPr lang="en-IN" sz="1805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E9B73E3-4FEA-4F45-9966-1F31E1E044BA}"/>
              </a:ext>
            </a:extLst>
          </p:cNvPr>
          <p:cNvCxnSpPr>
            <a:cxnSpLocks/>
          </p:cNvCxnSpPr>
          <p:nvPr/>
        </p:nvCxnSpPr>
        <p:spPr>
          <a:xfrm flipH="1">
            <a:off x="5581353" y="4352478"/>
            <a:ext cx="9187" cy="2627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1D8C1B-489B-409D-A472-F40152FF6B20}"/>
              </a:ext>
            </a:extLst>
          </p:cNvPr>
          <p:cNvCxnSpPr>
            <a:cxnSpLocks/>
          </p:cNvCxnSpPr>
          <p:nvPr/>
        </p:nvCxnSpPr>
        <p:spPr>
          <a:xfrm flipH="1">
            <a:off x="5590900" y="1381818"/>
            <a:ext cx="9187" cy="2627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83A325A2-3A9F-4700-A2B7-FB741D04ADF3}"/>
              </a:ext>
            </a:extLst>
          </p:cNvPr>
          <p:cNvCxnSpPr>
            <a:cxnSpLocks/>
            <a:stCxn id="81" idx="0"/>
          </p:cNvCxnSpPr>
          <p:nvPr/>
        </p:nvCxnSpPr>
        <p:spPr>
          <a:xfrm rot="5400000" flipH="1" flipV="1">
            <a:off x="4581576" y="2115505"/>
            <a:ext cx="498637" cy="380611"/>
          </a:xfrm>
          <a:prstGeom prst="bentConnector3">
            <a:avLst>
              <a:gd name="adj1" fmla="val 1009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59DAA35-9458-4BE0-9454-0BCB1D9A56D5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4375265" y="3421923"/>
            <a:ext cx="645941" cy="492945"/>
          </a:xfrm>
          <a:prstGeom prst="bentConnector3">
            <a:avLst>
              <a:gd name="adj1" fmla="val 421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36CC54D7-0AEC-44D8-AA31-599B619025C2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6516615" y="3982050"/>
            <a:ext cx="619392" cy="133349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2D606A02-8170-4450-BB17-5C8D388B1C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86273" y="4347893"/>
            <a:ext cx="2975353" cy="875217"/>
          </a:xfrm>
          <a:prstGeom prst="bentConnector3">
            <a:avLst>
              <a:gd name="adj1" fmla="val 1511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D28D8E42-18D1-42B1-AD55-0F9D4C430640}"/>
              </a:ext>
            </a:extLst>
          </p:cNvPr>
          <p:cNvCxnSpPr>
            <a:cxnSpLocks/>
          </p:cNvCxnSpPr>
          <p:nvPr/>
        </p:nvCxnSpPr>
        <p:spPr>
          <a:xfrm rot="10800000">
            <a:off x="6159506" y="938521"/>
            <a:ext cx="1747547" cy="538445"/>
          </a:xfrm>
          <a:prstGeom prst="bentConnector3">
            <a:avLst>
              <a:gd name="adj1" fmla="val 5233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962A0BC-6E94-478E-A743-348644D08741}"/>
              </a:ext>
            </a:extLst>
          </p:cNvPr>
          <p:cNvCxnSpPr>
            <a:cxnSpLocks/>
          </p:cNvCxnSpPr>
          <p:nvPr/>
        </p:nvCxnSpPr>
        <p:spPr>
          <a:xfrm rot="10800000">
            <a:off x="6197887" y="721435"/>
            <a:ext cx="2933407" cy="780101"/>
          </a:xfrm>
          <a:prstGeom prst="bentConnector3">
            <a:avLst>
              <a:gd name="adj1" fmla="val -222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5E1015D-3A8E-4266-A690-38B89EDC0AF5}"/>
              </a:ext>
            </a:extLst>
          </p:cNvPr>
          <p:cNvSpPr/>
          <p:nvPr/>
        </p:nvSpPr>
        <p:spPr>
          <a:xfrm>
            <a:off x="7200361" y="3162004"/>
            <a:ext cx="1875611" cy="2007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5" dirty="0"/>
              <a:t>Firewall rule</a:t>
            </a:r>
            <a:endParaRPr lang="en-IN" sz="1805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A8FC541-34DA-4627-899D-9D29B59CD49B}"/>
              </a:ext>
            </a:extLst>
          </p:cNvPr>
          <p:cNvSpPr/>
          <p:nvPr/>
        </p:nvSpPr>
        <p:spPr>
          <a:xfrm>
            <a:off x="7175111" y="1293876"/>
            <a:ext cx="1875611" cy="2007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5" dirty="0"/>
              <a:t>Firewall rule</a:t>
            </a:r>
            <a:endParaRPr lang="en-IN" sz="1805" dirty="0"/>
          </a:p>
        </p:txBody>
      </p:sp>
      <p:sp>
        <p:nvSpPr>
          <p:cNvPr id="155" name="Arrow: Curved Down 154">
            <a:extLst>
              <a:ext uri="{FF2B5EF4-FFF2-40B4-BE49-F238E27FC236}">
                <a16:creationId xmlns:a16="http://schemas.microsoft.com/office/drawing/2014/main" id="{30A97920-D469-4EBD-B110-D24539CEF7ED}"/>
              </a:ext>
            </a:extLst>
          </p:cNvPr>
          <p:cNvSpPr/>
          <p:nvPr/>
        </p:nvSpPr>
        <p:spPr>
          <a:xfrm rot="20581782">
            <a:off x="6034288" y="1321766"/>
            <a:ext cx="1571527" cy="28712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5">
              <a:solidFill>
                <a:schemeClr val="tx1"/>
              </a:solidFill>
            </a:endParaRPr>
          </a:p>
        </p:txBody>
      </p:sp>
      <p:sp>
        <p:nvSpPr>
          <p:cNvPr id="156" name="Arrow: Curved Down 155">
            <a:extLst>
              <a:ext uri="{FF2B5EF4-FFF2-40B4-BE49-F238E27FC236}">
                <a16:creationId xmlns:a16="http://schemas.microsoft.com/office/drawing/2014/main" id="{298C709A-4276-4FAB-B677-7A731F1BA3F6}"/>
              </a:ext>
            </a:extLst>
          </p:cNvPr>
          <p:cNvSpPr/>
          <p:nvPr/>
        </p:nvSpPr>
        <p:spPr>
          <a:xfrm rot="20581782">
            <a:off x="6053414" y="1325695"/>
            <a:ext cx="2843303" cy="39762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5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C00ED18-A26D-496E-8AE2-8308C5973DAB}"/>
              </a:ext>
            </a:extLst>
          </p:cNvPr>
          <p:cNvSpPr/>
          <p:nvPr/>
        </p:nvSpPr>
        <p:spPr>
          <a:xfrm>
            <a:off x="1610784" y="1408671"/>
            <a:ext cx="229479" cy="35177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sz="1805" dirty="0"/>
              <a:t>Front End</a:t>
            </a:r>
            <a:endParaRPr lang="en-IN" sz="1805" dirty="0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D34EBDBC-350E-4DA7-89C7-FDBAAB75DE1B}"/>
              </a:ext>
            </a:extLst>
          </p:cNvPr>
          <p:cNvSpPr/>
          <p:nvPr/>
        </p:nvSpPr>
        <p:spPr>
          <a:xfrm>
            <a:off x="2003448" y="2493751"/>
            <a:ext cx="1060208" cy="10072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5" dirty="0"/>
              <a:t>Forwarding rule</a:t>
            </a:r>
            <a:endParaRPr lang="en-IN" sz="1805" dirty="0"/>
          </a:p>
        </p:txBody>
      </p:sp>
      <p:sp>
        <p:nvSpPr>
          <p:cNvPr id="167" name="Arrow: Curved Down 166">
            <a:extLst>
              <a:ext uri="{FF2B5EF4-FFF2-40B4-BE49-F238E27FC236}">
                <a16:creationId xmlns:a16="http://schemas.microsoft.com/office/drawing/2014/main" id="{94299446-0FDE-4BF0-80D2-4718A2A122E7}"/>
              </a:ext>
            </a:extLst>
          </p:cNvPr>
          <p:cNvSpPr/>
          <p:nvPr/>
        </p:nvSpPr>
        <p:spPr>
          <a:xfrm rot="20581782">
            <a:off x="6013966" y="3150578"/>
            <a:ext cx="1571527" cy="28712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5">
              <a:solidFill>
                <a:schemeClr val="tx1"/>
              </a:solidFill>
            </a:endParaRPr>
          </a:p>
        </p:txBody>
      </p:sp>
      <p:sp>
        <p:nvSpPr>
          <p:cNvPr id="168" name="Arrow: Curved Down 167">
            <a:extLst>
              <a:ext uri="{FF2B5EF4-FFF2-40B4-BE49-F238E27FC236}">
                <a16:creationId xmlns:a16="http://schemas.microsoft.com/office/drawing/2014/main" id="{CCE26DCB-CFF3-4C1F-B34D-D50C44F5901A}"/>
              </a:ext>
            </a:extLst>
          </p:cNvPr>
          <p:cNvSpPr/>
          <p:nvPr/>
        </p:nvSpPr>
        <p:spPr>
          <a:xfrm rot="20581782">
            <a:off x="6033104" y="3154492"/>
            <a:ext cx="2843303" cy="39762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5">
              <a:solidFill>
                <a:schemeClr val="tx1"/>
              </a:solidFill>
            </a:endParaRP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9FAF13C9-A1A6-4837-9A13-83C207890590}"/>
              </a:ext>
            </a:extLst>
          </p:cNvPr>
          <p:cNvSpPr/>
          <p:nvPr/>
        </p:nvSpPr>
        <p:spPr>
          <a:xfrm>
            <a:off x="3208151" y="2464227"/>
            <a:ext cx="873340" cy="10848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5" dirty="0"/>
              <a:t>Target HTTPS Proxy</a:t>
            </a:r>
            <a:endParaRPr lang="en-IN" sz="1805" dirty="0"/>
          </a:p>
        </p:txBody>
      </p:sp>
      <p:cxnSp>
        <p:nvCxnSpPr>
          <p:cNvPr id="1070" name="Straight Arrow Connector 1069">
            <a:extLst>
              <a:ext uri="{FF2B5EF4-FFF2-40B4-BE49-F238E27FC236}">
                <a16:creationId xmlns:a16="http://schemas.microsoft.com/office/drawing/2014/main" id="{2578D646-81E2-4D77-96E4-6B56528D8F17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1858354" y="2992727"/>
            <a:ext cx="145023" cy="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59DA7667-1AB5-4926-A629-FB4D31DC1DBB}"/>
              </a:ext>
            </a:extLst>
          </p:cNvPr>
          <p:cNvCxnSpPr>
            <a:cxnSpLocks/>
            <a:stCxn id="158" idx="3"/>
            <a:endCxn id="179" idx="1"/>
          </p:cNvCxnSpPr>
          <p:nvPr/>
        </p:nvCxnSpPr>
        <p:spPr>
          <a:xfrm>
            <a:off x="3063591" y="2997437"/>
            <a:ext cx="144560" cy="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DF056F31-33F4-4835-AFF3-EB7633CA780F}"/>
              </a:ext>
            </a:extLst>
          </p:cNvPr>
          <p:cNvCxnSpPr>
            <a:cxnSpLocks/>
            <a:stCxn id="179" idx="3"/>
            <a:endCxn id="81" idx="1"/>
          </p:cNvCxnSpPr>
          <p:nvPr/>
        </p:nvCxnSpPr>
        <p:spPr>
          <a:xfrm flipV="1">
            <a:off x="4081565" y="2992795"/>
            <a:ext cx="199522" cy="13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290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209A72C7-D052-4AC0-B149-E3AEDB44B349}"/>
              </a:ext>
            </a:extLst>
          </p:cNvPr>
          <p:cNvSpPr/>
          <p:nvPr/>
        </p:nvSpPr>
        <p:spPr>
          <a:xfrm>
            <a:off x="4999639" y="3268428"/>
            <a:ext cx="4240126" cy="324179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2" dirty="0">
                <a:solidFill>
                  <a:srgbClr val="202124"/>
                </a:solidFill>
                <a:latin typeface="Roboto" panose="02000000000000000000" pitchFamily="2" charset="0"/>
              </a:rPr>
              <a:t>Subnet2- </a:t>
            </a:r>
            <a:r>
              <a:rPr lang="en-IN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10.142.0.0/20</a:t>
            </a:r>
            <a:endParaRPr lang="en-IN" sz="1602" dirty="0">
              <a:solidFill>
                <a:srgbClr val="202124"/>
              </a:solidFill>
              <a:latin typeface="Roboto" panose="02000000000000000000" pitchFamily="2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F382C5F-4C92-4D47-BE1B-8B0CE22BBC21}"/>
              </a:ext>
            </a:extLst>
          </p:cNvPr>
          <p:cNvSpPr/>
          <p:nvPr/>
        </p:nvSpPr>
        <p:spPr>
          <a:xfrm>
            <a:off x="5012283" y="5143"/>
            <a:ext cx="4240126" cy="32389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2" dirty="0">
                <a:solidFill>
                  <a:srgbClr val="202124"/>
                </a:solidFill>
                <a:latin typeface="Roboto" panose="02000000000000000000" pitchFamily="2" charset="0"/>
              </a:rPr>
              <a:t>Subnet1- </a:t>
            </a:r>
            <a:r>
              <a:rPr lang="en-IN" sz="1602" dirty="0">
                <a:solidFill>
                  <a:srgbClr val="202124"/>
                </a:solidFill>
                <a:latin typeface="Roboto" panose="02000000000000000000" pitchFamily="2" charset="0"/>
              </a:rPr>
              <a:t>10.128.0.0/20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57123E0-3D49-41B6-B69B-16C6F8C3A81A}"/>
              </a:ext>
            </a:extLst>
          </p:cNvPr>
          <p:cNvSpPr/>
          <p:nvPr/>
        </p:nvSpPr>
        <p:spPr>
          <a:xfrm>
            <a:off x="5326395" y="3297858"/>
            <a:ext cx="3542399" cy="28693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805" dirty="0"/>
              <a:t>Zone  2</a:t>
            </a:r>
            <a:endParaRPr lang="en-IN" sz="1805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148372D-EA5F-4CBA-926F-04948D87D339}"/>
              </a:ext>
            </a:extLst>
          </p:cNvPr>
          <p:cNvSpPr/>
          <p:nvPr/>
        </p:nvSpPr>
        <p:spPr>
          <a:xfrm>
            <a:off x="5374723" y="19160"/>
            <a:ext cx="3542399" cy="29221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805" dirty="0"/>
              <a:t>Zone1- Subnet1- </a:t>
            </a:r>
            <a:r>
              <a:rPr lang="en-IN" sz="1602" dirty="0">
                <a:solidFill>
                  <a:srgbClr val="202124"/>
                </a:solidFill>
                <a:latin typeface="Roboto" panose="02000000000000000000" pitchFamily="2" charset="0"/>
              </a:rPr>
              <a:t>10.128.0.0/20</a:t>
            </a:r>
            <a:endParaRPr lang="en-IN" sz="1805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1A6E591-7171-4B8D-B8B5-43F50888641E}"/>
              </a:ext>
            </a:extLst>
          </p:cNvPr>
          <p:cNvCxnSpPr>
            <a:cxnSpLocks/>
          </p:cNvCxnSpPr>
          <p:nvPr/>
        </p:nvCxnSpPr>
        <p:spPr>
          <a:xfrm>
            <a:off x="636765" y="2897568"/>
            <a:ext cx="2220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BFEFB5E-99DF-49CA-A7C2-71C2C979ACC5}"/>
              </a:ext>
            </a:extLst>
          </p:cNvPr>
          <p:cNvSpPr txBox="1"/>
          <p:nvPr/>
        </p:nvSpPr>
        <p:spPr>
          <a:xfrm>
            <a:off x="636765" y="2571736"/>
            <a:ext cx="2455440" cy="370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5" dirty="0"/>
              <a:t>Static IPV4 External IP</a:t>
            </a:r>
            <a:endParaRPr lang="en-IN" sz="1805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59636D-6286-4035-B080-5DAB254A7476}"/>
              </a:ext>
            </a:extLst>
          </p:cNvPr>
          <p:cNvSpPr/>
          <p:nvPr/>
        </p:nvSpPr>
        <p:spPr>
          <a:xfrm>
            <a:off x="5660636" y="282159"/>
            <a:ext cx="3037840" cy="26467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805" dirty="0"/>
              <a:t>Instance group 1</a:t>
            </a:r>
            <a:endParaRPr lang="en-IN" sz="1805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35B470-A9CA-40A5-AC99-926261F9F8BA}"/>
              </a:ext>
            </a:extLst>
          </p:cNvPr>
          <p:cNvSpPr/>
          <p:nvPr/>
        </p:nvSpPr>
        <p:spPr>
          <a:xfrm>
            <a:off x="5494193" y="3294710"/>
            <a:ext cx="3192613" cy="2567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805" dirty="0"/>
              <a:t>Instance group 2</a:t>
            </a:r>
            <a:endParaRPr lang="en-IN" sz="1805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7680D8-8A01-4946-9691-7E9BF2097E0C}"/>
              </a:ext>
            </a:extLst>
          </p:cNvPr>
          <p:cNvSpPr/>
          <p:nvPr/>
        </p:nvSpPr>
        <p:spPr>
          <a:xfrm>
            <a:off x="6019800" y="1267636"/>
            <a:ext cx="985516" cy="132171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805" dirty="0"/>
              <a:t>VM1</a:t>
            </a:r>
            <a:endParaRPr lang="en-IN" sz="1805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ABD93B-FCEA-4DC2-A824-23AD877AF4B8}"/>
              </a:ext>
            </a:extLst>
          </p:cNvPr>
          <p:cNvSpPr/>
          <p:nvPr/>
        </p:nvSpPr>
        <p:spPr>
          <a:xfrm>
            <a:off x="7327769" y="1277049"/>
            <a:ext cx="935379" cy="13276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805" dirty="0"/>
              <a:t>VM2</a:t>
            </a:r>
            <a:endParaRPr lang="en-IN" sz="1805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BCF31C-4081-41E4-982A-F3E24EBDD820}"/>
              </a:ext>
            </a:extLst>
          </p:cNvPr>
          <p:cNvSpPr/>
          <p:nvPr/>
        </p:nvSpPr>
        <p:spPr>
          <a:xfrm>
            <a:off x="5989328" y="4003834"/>
            <a:ext cx="1015993" cy="9753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5" dirty="0"/>
              <a:t>VM3</a:t>
            </a:r>
            <a:endParaRPr lang="en-IN" sz="180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0A9B3B-F5FA-43A4-BB34-EE6452A981B9}"/>
              </a:ext>
            </a:extLst>
          </p:cNvPr>
          <p:cNvSpPr/>
          <p:nvPr/>
        </p:nvSpPr>
        <p:spPr>
          <a:xfrm>
            <a:off x="7269494" y="4003834"/>
            <a:ext cx="1015993" cy="9753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5" dirty="0"/>
              <a:t>VM4</a:t>
            </a:r>
            <a:endParaRPr lang="en-IN" sz="1805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FC2762-CBB1-44FE-9701-2C7221530919}"/>
              </a:ext>
            </a:extLst>
          </p:cNvPr>
          <p:cNvSpPr txBox="1"/>
          <p:nvPr/>
        </p:nvSpPr>
        <p:spPr>
          <a:xfrm>
            <a:off x="5261808" y="6575840"/>
            <a:ext cx="3882192" cy="37010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5" dirty="0"/>
              <a:t>Admin SSH via IAP</a:t>
            </a:r>
            <a:endParaRPr lang="en-IN" sz="1805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17D3A9-BB53-4F8F-ACEB-A0897D461DB9}"/>
              </a:ext>
            </a:extLst>
          </p:cNvPr>
          <p:cNvSpPr/>
          <p:nvPr/>
        </p:nvSpPr>
        <p:spPr>
          <a:xfrm>
            <a:off x="11544283" y="1070348"/>
            <a:ext cx="304448" cy="46333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sz="1805" dirty="0"/>
              <a:t>INTERNET</a:t>
            </a:r>
            <a:endParaRPr lang="en-IN" sz="1805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5F2D0C-04E7-4824-8E6D-4D208EFD39BD}"/>
              </a:ext>
            </a:extLst>
          </p:cNvPr>
          <p:cNvSpPr txBox="1"/>
          <p:nvPr/>
        </p:nvSpPr>
        <p:spPr>
          <a:xfrm>
            <a:off x="10327997" y="2388046"/>
            <a:ext cx="562526" cy="370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5" dirty="0"/>
              <a:t>NAT</a:t>
            </a:r>
            <a:endParaRPr lang="en-IN" sz="1805" dirty="0"/>
          </a:p>
        </p:txBody>
      </p:sp>
      <p:pic>
        <p:nvPicPr>
          <p:cNvPr id="20" name="Picture 4" descr="Clipart Person Icon Cliparts PNG Transparent Background, Free Download  #1682 - FreeIconsPNG">
            <a:extLst>
              <a:ext uri="{FF2B5EF4-FFF2-40B4-BE49-F238E27FC236}">
                <a16:creationId xmlns:a16="http://schemas.microsoft.com/office/drawing/2014/main" id="{30E3AAA7-BBE1-4FCF-9A57-FCE264AD0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17" y="2872167"/>
            <a:ext cx="382864" cy="49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Clipart Person Icon Cliparts PNG Transparent Background, Free Download  #1682 - FreeIconsPNG">
            <a:extLst>
              <a:ext uri="{FF2B5EF4-FFF2-40B4-BE49-F238E27FC236}">
                <a16:creationId xmlns:a16="http://schemas.microsoft.com/office/drawing/2014/main" id="{ABB69B5B-DF93-4DBF-BAFB-696B2AE6D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" y="3515638"/>
            <a:ext cx="382864" cy="49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Clipart Person Icon Cliparts PNG Transparent Background, Free Download  #1682 - FreeIconsPNG">
            <a:extLst>
              <a:ext uri="{FF2B5EF4-FFF2-40B4-BE49-F238E27FC236}">
                <a16:creationId xmlns:a16="http://schemas.microsoft.com/office/drawing/2014/main" id="{2020DCA6-52BD-4604-99FB-62A37A443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99" y="2172463"/>
            <a:ext cx="382864" cy="49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E88B821-A342-40C7-AD4D-BBD570F541F3}"/>
              </a:ext>
            </a:extLst>
          </p:cNvPr>
          <p:cNvSpPr/>
          <p:nvPr/>
        </p:nvSpPr>
        <p:spPr>
          <a:xfrm>
            <a:off x="6265072" y="4976443"/>
            <a:ext cx="1875611" cy="2007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5" dirty="0"/>
              <a:t>Firewall rule</a:t>
            </a:r>
            <a:endParaRPr lang="en-IN" sz="1805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D8DDB9-2A4A-4922-B3DA-AA59517662D4}"/>
              </a:ext>
            </a:extLst>
          </p:cNvPr>
          <p:cNvSpPr/>
          <p:nvPr/>
        </p:nvSpPr>
        <p:spPr>
          <a:xfrm>
            <a:off x="6293239" y="2610473"/>
            <a:ext cx="1875611" cy="2007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5" dirty="0"/>
              <a:t>Firewall rule</a:t>
            </a:r>
            <a:endParaRPr lang="en-IN" sz="1805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0370EB-1DAF-4B03-8098-7CC002733BAB}"/>
              </a:ext>
            </a:extLst>
          </p:cNvPr>
          <p:cNvCxnSpPr>
            <a:cxnSpLocks/>
          </p:cNvCxnSpPr>
          <p:nvPr/>
        </p:nvCxnSpPr>
        <p:spPr>
          <a:xfrm flipV="1">
            <a:off x="8917120" y="2172463"/>
            <a:ext cx="2627163" cy="19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3C8EBF8-3F23-4615-AB3B-36BD34E5DB45}"/>
              </a:ext>
            </a:extLst>
          </p:cNvPr>
          <p:cNvSpPr/>
          <p:nvPr/>
        </p:nvSpPr>
        <p:spPr>
          <a:xfrm>
            <a:off x="9782633" y="1998278"/>
            <a:ext cx="1623757" cy="3872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5" dirty="0"/>
              <a:t>Cloud Router</a:t>
            </a:r>
            <a:endParaRPr lang="en-IN" sz="1805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7FBC891-D480-46B9-935D-D68E803AFE08}"/>
              </a:ext>
            </a:extLst>
          </p:cNvPr>
          <p:cNvSpPr/>
          <p:nvPr/>
        </p:nvSpPr>
        <p:spPr>
          <a:xfrm>
            <a:off x="6204681" y="3802096"/>
            <a:ext cx="1875611" cy="2007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5" dirty="0"/>
              <a:t>Firewall rule</a:t>
            </a:r>
            <a:endParaRPr lang="en-IN" sz="1805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ECEBB7-3ECE-422A-B9F9-AAFB6CB14F68}"/>
              </a:ext>
            </a:extLst>
          </p:cNvPr>
          <p:cNvSpPr/>
          <p:nvPr/>
        </p:nvSpPr>
        <p:spPr>
          <a:xfrm>
            <a:off x="6179431" y="1070362"/>
            <a:ext cx="1875611" cy="2007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5" dirty="0"/>
              <a:t>Firewall rule</a:t>
            </a:r>
            <a:endParaRPr lang="en-IN" sz="1805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6409949-526F-4251-888F-37FDB710FA7D}"/>
              </a:ext>
            </a:extLst>
          </p:cNvPr>
          <p:cNvSpPr/>
          <p:nvPr/>
        </p:nvSpPr>
        <p:spPr>
          <a:xfrm>
            <a:off x="2931690" y="231309"/>
            <a:ext cx="1531400" cy="5384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5" dirty="0"/>
              <a:t>Load Balancer</a:t>
            </a:r>
            <a:endParaRPr lang="en-IN" sz="1805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891BE96-8BE3-44B1-9D45-CEADE2A214C2}"/>
              </a:ext>
            </a:extLst>
          </p:cNvPr>
          <p:cNvCxnSpPr>
            <a:cxnSpLocks/>
          </p:cNvCxnSpPr>
          <p:nvPr/>
        </p:nvCxnSpPr>
        <p:spPr>
          <a:xfrm>
            <a:off x="4477486" y="878539"/>
            <a:ext cx="2032339" cy="194220"/>
          </a:xfrm>
          <a:prstGeom prst="bentConnector3">
            <a:avLst>
              <a:gd name="adj1" fmla="val 99991"/>
            </a:avLst>
          </a:prstGeom>
          <a:ln w="1905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41ED26C-3E57-4E2E-923A-5100CA1D1B96}"/>
              </a:ext>
            </a:extLst>
          </p:cNvPr>
          <p:cNvCxnSpPr>
            <a:cxnSpLocks/>
          </p:cNvCxnSpPr>
          <p:nvPr/>
        </p:nvCxnSpPr>
        <p:spPr>
          <a:xfrm>
            <a:off x="4443656" y="681068"/>
            <a:ext cx="3279316" cy="379586"/>
          </a:xfrm>
          <a:prstGeom prst="bentConnector3">
            <a:avLst>
              <a:gd name="adj1" fmla="val 99571"/>
            </a:avLst>
          </a:prstGeom>
          <a:ln w="1905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14B4BB0F-B7E0-4E90-A6BE-132B6AAC4532}"/>
              </a:ext>
            </a:extLst>
          </p:cNvPr>
          <p:cNvCxnSpPr>
            <a:cxnSpLocks/>
          </p:cNvCxnSpPr>
          <p:nvPr/>
        </p:nvCxnSpPr>
        <p:spPr>
          <a:xfrm rot="5400000">
            <a:off x="6962379" y="5590596"/>
            <a:ext cx="1397820" cy="519590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0399251E-6578-42F2-AD06-EC320D68840E}"/>
              </a:ext>
            </a:extLst>
          </p:cNvPr>
          <p:cNvCxnSpPr>
            <a:cxnSpLocks/>
            <a:endCxn id="16" idx="0"/>
          </p:cNvCxnSpPr>
          <p:nvPr/>
        </p:nvCxnSpPr>
        <p:spPr>
          <a:xfrm rot="16200000" flipH="1">
            <a:off x="6163357" y="5536293"/>
            <a:ext cx="1403997" cy="675098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79820B09-B642-4B02-94D9-461DE0B9A99D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8168848" y="2710909"/>
            <a:ext cx="437031" cy="3748521"/>
          </a:xfrm>
          <a:prstGeom prst="bent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3EED1372-CC6F-4361-8799-F1979E6656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48176" y="2723573"/>
            <a:ext cx="303911" cy="3769307"/>
          </a:xfrm>
          <a:prstGeom prst="bent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79094F6-6466-40A9-A81B-7DC3579496A1}"/>
              </a:ext>
            </a:extLst>
          </p:cNvPr>
          <p:cNvSpPr/>
          <p:nvPr/>
        </p:nvSpPr>
        <p:spPr>
          <a:xfrm>
            <a:off x="6101144" y="1714526"/>
            <a:ext cx="836348" cy="5572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2" dirty="0"/>
              <a:t>MySQL</a:t>
            </a:r>
            <a:endParaRPr lang="en-IN" sz="1444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C9C52B1D-3EBE-42A4-9248-D201F04D8B1E}"/>
              </a:ext>
            </a:extLst>
          </p:cNvPr>
          <p:cNvSpPr/>
          <p:nvPr/>
        </p:nvSpPr>
        <p:spPr>
          <a:xfrm>
            <a:off x="7413854" y="1622348"/>
            <a:ext cx="764946" cy="7580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5" dirty="0"/>
              <a:t>Flask App</a:t>
            </a:r>
            <a:endParaRPr lang="en-IN" sz="1805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26D3C56-2119-476D-B7E1-CD60A805E488}"/>
              </a:ext>
            </a:extLst>
          </p:cNvPr>
          <p:cNvCxnSpPr>
            <a:cxnSpLocks/>
            <a:stCxn id="87" idx="3"/>
            <a:endCxn id="88" idx="1"/>
          </p:cNvCxnSpPr>
          <p:nvPr/>
        </p:nvCxnSpPr>
        <p:spPr>
          <a:xfrm>
            <a:off x="6937492" y="1993138"/>
            <a:ext cx="476362" cy="821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47A21BB1-3995-49B6-A6ED-2A98E051C329}"/>
              </a:ext>
            </a:extLst>
          </p:cNvPr>
          <p:cNvCxnSpPr>
            <a:cxnSpLocks/>
          </p:cNvCxnSpPr>
          <p:nvPr/>
        </p:nvCxnSpPr>
        <p:spPr>
          <a:xfrm>
            <a:off x="4425137" y="3551440"/>
            <a:ext cx="2155812" cy="244197"/>
          </a:xfrm>
          <a:prstGeom prst="bentConnector3">
            <a:avLst>
              <a:gd name="adj1" fmla="val 99956"/>
            </a:avLst>
          </a:prstGeom>
          <a:ln w="1905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1330E0EA-DA96-4C30-870F-6802C8591822}"/>
              </a:ext>
            </a:extLst>
          </p:cNvPr>
          <p:cNvCxnSpPr>
            <a:cxnSpLocks/>
          </p:cNvCxnSpPr>
          <p:nvPr/>
        </p:nvCxnSpPr>
        <p:spPr>
          <a:xfrm>
            <a:off x="4451946" y="3423541"/>
            <a:ext cx="3342077" cy="360058"/>
          </a:xfrm>
          <a:prstGeom prst="bentConnector3">
            <a:avLst>
              <a:gd name="adj1" fmla="val 99856"/>
            </a:avLst>
          </a:prstGeom>
          <a:ln w="1905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2FB1F05-F1A0-4286-8B5D-09FD65B12D81}"/>
              </a:ext>
            </a:extLst>
          </p:cNvPr>
          <p:cNvSpPr txBox="1"/>
          <p:nvPr/>
        </p:nvSpPr>
        <p:spPr>
          <a:xfrm>
            <a:off x="1194670" y="2986064"/>
            <a:ext cx="1662311" cy="370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5" dirty="0"/>
              <a:t>34.120.200.132</a:t>
            </a:r>
            <a:endParaRPr lang="en-IN" sz="1805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652434E-C991-4166-8161-30A5F69E034E}"/>
              </a:ext>
            </a:extLst>
          </p:cNvPr>
          <p:cNvSpPr txBox="1"/>
          <p:nvPr/>
        </p:nvSpPr>
        <p:spPr>
          <a:xfrm>
            <a:off x="6535342" y="3423541"/>
            <a:ext cx="957763" cy="370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5" dirty="0"/>
              <a:t>PVT_IP3</a:t>
            </a:r>
            <a:endParaRPr lang="en-IN" sz="1805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0403612-7B31-46E5-B86A-A921B5534725}"/>
              </a:ext>
            </a:extLst>
          </p:cNvPr>
          <p:cNvSpPr txBox="1"/>
          <p:nvPr/>
        </p:nvSpPr>
        <p:spPr>
          <a:xfrm>
            <a:off x="6470535" y="721253"/>
            <a:ext cx="1058303" cy="314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44" dirty="0">
                <a:latin typeface="Roboto" panose="02000000000000000000" pitchFamily="2" charset="0"/>
              </a:rPr>
              <a:t>10.58.16.7</a:t>
            </a:r>
            <a:endParaRPr lang="en-IN" sz="1444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69542DB-FA43-4A73-9392-AC462649D59C}"/>
              </a:ext>
            </a:extLst>
          </p:cNvPr>
          <p:cNvSpPr txBox="1"/>
          <p:nvPr/>
        </p:nvSpPr>
        <p:spPr>
          <a:xfrm>
            <a:off x="7679108" y="681068"/>
            <a:ext cx="1104790" cy="314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44" dirty="0">
                <a:latin typeface="Roboto" panose="02000000000000000000" pitchFamily="2" charset="0"/>
              </a:rPr>
              <a:t>10.128.0.5 </a:t>
            </a:r>
            <a:endParaRPr lang="en-IN" sz="1444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60427A8-E887-42F8-BAD7-A140BD57C84B}"/>
              </a:ext>
            </a:extLst>
          </p:cNvPr>
          <p:cNvSpPr txBox="1"/>
          <p:nvPr/>
        </p:nvSpPr>
        <p:spPr>
          <a:xfrm>
            <a:off x="7713343" y="3392916"/>
            <a:ext cx="957763" cy="370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5" dirty="0"/>
              <a:t>PVT_IP4</a:t>
            </a:r>
            <a:endParaRPr lang="en-IN" sz="1805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3E152C-23A5-48CF-B7CE-CCD52B50AF72}"/>
              </a:ext>
            </a:extLst>
          </p:cNvPr>
          <p:cNvSpPr txBox="1"/>
          <p:nvPr/>
        </p:nvSpPr>
        <p:spPr>
          <a:xfrm>
            <a:off x="10338152" y="4125408"/>
            <a:ext cx="562526" cy="370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5" dirty="0"/>
              <a:t>NAT</a:t>
            </a:r>
            <a:endParaRPr lang="en-IN" sz="1805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DFD6599-CFC1-4899-9873-040290455081}"/>
              </a:ext>
            </a:extLst>
          </p:cNvPr>
          <p:cNvCxnSpPr>
            <a:cxnSpLocks/>
          </p:cNvCxnSpPr>
          <p:nvPr/>
        </p:nvCxnSpPr>
        <p:spPr>
          <a:xfrm>
            <a:off x="8927275" y="3929197"/>
            <a:ext cx="2617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5C0E7F7-51EC-4FEC-B616-7BE57918F50D}"/>
              </a:ext>
            </a:extLst>
          </p:cNvPr>
          <p:cNvSpPr/>
          <p:nvPr/>
        </p:nvSpPr>
        <p:spPr>
          <a:xfrm>
            <a:off x="9792800" y="3735626"/>
            <a:ext cx="1623757" cy="3872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5" dirty="0"/>
              <a:t>Cloud Router</a:t>
            </a:r>
            <a:endParaRPr lang="en-IN" sz="1805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9E4D221-9BA9-463F-9F21-1FB0833BE903}"/>
              </a:ext>
            </a:extLst>
          </p:cNvPr>
          <p:cNvSpPr txBox="1"/>
          <p:nvPr/>
        </p:nvSpPr>
        <p:spPr>
          <a:xfrm>
            <a:off x="5303440" y="2448577"/>
            <a:ext cx="1058303" cy="314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44" dirty="0">
                <a:latin typeface="Roboto" panose="02000000000000000000" pitchFamily="2" charset="0"/>
              </a:rPr>
              <a:t>10.58.16.7</a:t>
            </a:r>
            <a:endParaRPr lang="en-IN" sz="1444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6A2A968-15B5-4045-817D-3924638047AB}"/>
              </a:ext>
            </a:extLst>
          </p:cNvPr>
          <p:cNvSpPr txBox="1"/>
          <p:nvPr/>
        </p:nvSpPr>
        <p:spPr>
          <a:xfrm>
            <a:off x="7861687" y="2440546"/>
            <a:ext cx="1104790" cy="314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44" dirty="0">
                <a:latin typeface="Roboto" panose="02000000000000000000" pitchFamily="2" charset="0"/>
              </a:rPr>
              <a:t>10.128.0.5 </a:t>
            </a:r>
            <a:endParaRPr lang="en-IN" sz="1444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AE15993-09A5-4DE4-AD2B-B6BC458C8D9B}"/>
              </a:ext>
            </a:extLst>
          </p:cNvPr>
          <p:cNvSpPr txBox="1"/>
          <p:nvPr/>
        </p:nvSpPr>
        <p:spPr>
          <a:xfrm>
            <a:off x="6036331" y="5274424"/>
            <a:ext cx="957763" cy="370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5" dirty="0"/>
              <a:t>PVT_IP3</a:t>
            </a:r>
            <a:endParaRPr lang="en-IN" sz="1805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D9B39BE-98E4-4A42-87F0-01E89DC69826}"/>
              </a:ext>
            </a:extLst>
          </p:cNvPr>
          <p:cNvSpPr txBox="1"/>
          <p:nvPr/>
        </p:nvSpPr>
        <p:spPr>
          <a:xfrm>
            <a:off x="7426392" y="5246011"/>
            <a:ext cx="957763" cy="370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5" dirty="0"/>
              <a:t>PVT_IP4</a:t>
            </a:r>
            <a:endParaRPr lang="en-IN" sz="1805" dirty="0"/>
          </a:p>
        </p:txBody>
      </p:sp>
    </p:spTree>
    <p:extLst>
      <p:ext uri="{BB962C8B-B14F-4D97-AF65-F5344CB8AC3E}">
        <p14:creationId xmlns:p14="http://schemas.microsoft.com/office/powerpoint/2010/main" val="873424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114</Words>
  <Application>Microsoft Office PowerPoint</Application>
  <PresentationFormat>Widescreen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Rafat Munshi</dc:creator>
  <cp:lastModifiedBy>Rafat Munshi</cp:lastModifiedBy>
  <cp:revision>32</cp:revision>
  <dcterms:created xsi:type="dcterms:W3CDTF">2020-11-28T18:36:03Z</dcterms:created>
  <dcterms:modified xsi:type="dcterms:W3CDTF">2020-12-01T16:53:03Z</dcterms:modified>
</cp:coreProperties>
</file>