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5" r:id="rId3"/>
    <p:sldId id="332" r:id="rId4"/>
    <p:sldId id="300" r:id="rId5"/>
    <p:sldId id="257" r:id="rId6"/>
    <p:sldId id="296" r:id="rId7"/>
    <p:sldId id="313" r:id="rId8"/>
    <p:sldId id="331" r:id="rId9"/>
    <p:sldId id="315" r:id="rId10"/>
    <p:sldId id="316" r:id="rId11"/>
    <p:sldId id="303" r:id="rId12"/>
    <p:sldId id="317" r:id="rId13"/>
    <p:sldId id="335" r:id="rId14"/>
    <p:sldId id="318" r:id="rId15"/>
    <p:sldId id="324" r:id="rId16"/>
    <p:sldId id="278" r:id="rId17"/>
    <p:sldId id="314" r:id="rId18"/>
    <p:sldId id="306" r:id="rId19"/>
    <p:sldId id="308" r:id="rId20"/>
    <p:sldId id="325" r:id="rId21"/>
    <p:sldId id="326" r:id="rId22"/>
    <p:sldId id="328" r:id="rId23"/>
    <p:sldId id="327" r:id="rId24"/>
    <p:sldId id="305" r:id="rId25"/>
    <p:sldId id="322" r:id="rId26"/>
    <p:sldId id="334" r:id="rId27"/>
    <p:sldId id="311" r:id="rId28"/>
    <p:sldId id="329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86" autoAdjust="0"/>
  </p:normalViewPr>
  <p:slideViewPr>
    <p:cSldViewPr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871C4-58FE-4EC6-8B8E-F2846C0965DC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9E10DB-1718-49F1-9943-D5E74E4877CE}">
      <dgm:prSet phldrT="[Text]"/>
      <dgm:spPr/>
      <dgm:t>
        <a:bodyPr/>
        <a:lstStyle/>
        <a:p>
          <a:r>
            <a:rPr lang="en-US" dirty="0"/>
            <a:t>Application</a:t>
          </a:r>
          <a:endParaRPr lang="en-IN" dirty="0"/>
        </a:p>
      </dgm:t>
    </dgm:pt>
    <dgm:pt modelId="{3EF4995C-7361-45A5-B39F-ECC29813273B}" type="parTrans" cxnId="{3AFF6C5B-5799-463C-B6AC-D19A23170DA6}">
      <dgm:prSet/>
      <dgm:spPr/>
      <dgm:t>
        <a:bodyPr/>
        <a:lstStyle/>
        <a:p>
          <a:endParaRPr lang="en-IN"/>
        </a:p>
      </dgm:t>
    </dgm:pt>
    <dgm:pt modelId="{64FF20B8-CEE0-43E2-B90F-D85E7C565322}" type="sibTrans" cxnId="{3AFF6C5B-5799-463C-B6AC-D19A23170DA6}">
      <dgm:prSet/>
      <dgm:spPr/>
      <dgm:t>
        <a:bodyPr/>
        <a:lstStyle/>
        <a:p>
          <a:endParaRPr lang="en-IN"/>
        </a:p>
      </dgm:t>
    </dgm:pt>
    <dgm:pt modelId="{B0F53F75-6089-4AFC-B9E2-B33C6B7D459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DNS, HTTP</a:t>
          </a:r>
          <a:endParaRPr lang="en-IN" sz="1400" dirty="0"/>
        </a:p>
      </dgm:t>
    </dgm:pt>
    <dgm:pt modelId="{E6ABCA17-3D1C-4A85-843C-B0534702ACAA}" type="parTrans" cxnId="{23C21F6F-E2B9-4556-922D-594711E4E15C}">
      <dgm:prSet/>
      <dgm:spPr/>
      <dgm:t>
        <a:bodyPr/>
        <a:lstStyle/>
        <a:p>
          <a:endParaRPr lang="en-IN"/>
        </a:p>
      </dgm:t>
    </dgm:pt>
    <dgm:pt modelId="{7F7025A0-334C-46E8-8DE4-AB0B827BB4C8}" type="sibTrans" cxnId="{23C21F6F-E2B9-4556-922D-594711E4E15C}">
      <dgm:prSet/>
      <dgm:spPr/>
      <dgm:t>
        <a:bodyPr/>
        <a:lstStyle/>
        <a:p>
          <a:endParaRPr lang="en-IN"/>
        </a:p>
      </dgm:t>
    </dgm:pt>
    <dgm:pt modelId="{AE3ACB6E-361D-4122-812A-FE5CBD79BE14}">
      <dgm:prSet phldrT="[Text]"/>
      <dgm:spPr/>
      <dgm:t>
        <a:bodyPr/>
        <a:lstStyle/>
        <a:p>
          <a:r>
            <a:rPr lang="en-US" dirty="0"/>
            <a:t>Transport</a:t>
          </a:r>
          <a:endParaRPr lang="en-IN" dirty="0"/>
        </a:p>
      </dgm:t>
    </dgm:pt>
    <dgm:pt modelId="{27128958-F7F5-4070-BE10-63ECA442FD2B}" type="parTrans" cxnId="{9AAFC0CD-C695-4C46-97C7-EE5CE56ECC64}">
      <dgm:prSet/>
      <dgm:spPr/>
      <dgm:t>
        <a:bodyPr/>
        <a:lstStyle/>
        <a:p>
          <a:endParaRPr lang="en-IN"/>
        </a:p>
      </dgm:t>
    </dgm:pt>
    <dgm:pt modelId="{9D560C2A-2AF5-479F-BB26-335875F48623}" type="sibTrans" cxnId="{9AAFC0CD-C695-4C46-97C7-EE5CE56ECC64}">
      <dgm:prSet/>
      <dgm:spPr/>
      <dgm:t>
        <a:bodyPr/>
        <a:lstStyle/>
        <a:p>
          <a:endParaRPr lang="en-IN"/>
        </a:p>
      </dgm:t>
    </dgm:pt>
    <dgm:pt modelId="{2DA2D0C9-A16F-4032-AB7C-C8CFFE641ACD}">
      <dgm:prSet phldrT="[Text]" custT="1"/>
      <dgm:spPr/>
      <dgm:t>
        <a:bodyPr/>
        <a:lstStyle/>
        <a:p>
          <a:r>
            <a:rPr lang="en-US" sz="2400" dirty="0"/>
            <a:t>TCP (</a:t>
          </a:r>
          <a:r>
            <a:rPr lang="en-IN" sz="2400" b="0" i="0" dirty="0"/>
            <a:t>Transmission Control Protocol</a:t>
          </a:r>
          <a:r>
            <a:rPr lang="en-US" sz="2400" dirty="0"/>
            <a:t>)</a:t>
          </a:r>
          <a:endParaRPr lang="en-IN" sz="1600" dirty="0"/>
        </a:p>
      </dgm:t>
    </dgm:pt>
    <dgm:pt modelId="{2507FF45-F122-4765-BB3B-F91CCD8403DF}" type="parTrans" cxnId="{FF2DF3FE-FF57-4E0B-BA19-B37829787B3B}">
      <dgm:prSet/>
      <dgm:spPr/>
      <dgm:t>
        <a:bodyPr/>
        <a:lstStyle/>
        <a:p>
          <a:endParaRPr lang="en-IN"/>
        </a:p>
      </dgm:t>
    </dgm:pt>
    <dgm:pt modelId="{58542447-EA1F-4D0A-90A7-CFF569ABD3E8}" type="sibTrans" cxnId="{FF2DF3FE-FF57-4E0B-BA19-B37829787B3B}">
      <dgm:prSet/>
      <dgm:spPr/>
      <dgm:t>
        <a:bodyPr/>
        <a:lstStyle/>
        <a:p>
          <a:endParaRPr lang="en-IN"/>
        </a:p>
      </dgm:t>
    </dgm:pt>
    <dgm:pt modelId="{64F0BB91-6CAC-4A85-99B6-2AB2EF0CDBA4}">
      <dgm:prSet/>
      <dgm:spPr/>
      <dgm:t>
        <a:bodyPr/>
        <a:lstStyle/>
        <a:p>
          <a:r>
            <a:rPr lang="en-US" dirty="0"/>
            <a:t>Network</a:t>
          </a:r>
          <a:endParaRPr lang="en-IN" dirty="0"/>
        </a:p>
      </dgm:t>
    </dgm:pt>
    <dgm:pt modelId="{6901C779-C9A5-48DD-898C-E4BE6D99E243}" type="parTrans" cxnId="{9D5882ED-193A-4CCB-A6EA-D9ACDF999045}">
      <dgm:prSet/>
      <dgm:spPr/>
      <dgm:t>
        <a:bodyPr/>
        <a:lstStyle/>
        <a:p>
          <a:endParaRPr lang="en-IN"/>
        </a:p>
      </dgm:t>
    </dgm:pt>
    <dgm:pt modelId="{C103458C-8693-48D8-9FC9-A3B2154972C5}" type="sibTrans" cxnId="{9D5882ED-193A-4CCB-A6EA-D9ACDF999045}">
      <dgm:prSet/>
      <dgm:spPr/>
      <dgm:t>
        <a:bodyPr/>
        <a:lstStyle/>
        <a:p>
          <a:endParaRPr lang="en-IN"/>
        </a:p>
      </dgm:t>
    </dgm:pt>
    <dgm:pt modelId="{78AB36F2-2F3E-4192-A320-8D70AFE72AC5}">
      <dgm:prSet custT="1"/>
      <dgm:spPr/>
      <dgm:t>
        <a:bodyPr/>
        <a:lstStyle/>
        <a:p>
          <a:r>
            <a:rPr lang="en-US" sz="2400" dirty="0"/>
            <a:t>IP (</a:t>
          </a:r>
          <a:r>
            <a:rPr lang="en-IN" sz="2400" b="0" i="0" dirty="0"/>
            <a:t>Internet Protocol</a:t>
          </a:r>
          <a:r>
            <a:rPr lang="en-US" sz="2400" dirty="0"/>
            <a:t>)</a:t>
          </a:r>
          <a:endParaRPr lang="en-IN" sz="1600" dirty="0"/>
        </a:p>
      </dgm:t>
    </dgm:pt>
    <dgm:pt modelId="{79A9912B-0E91-4A79-9EE9-DD6506CF426A}" type="parTrans" cxnId="{AEB7BD65-4B03-4CBC-8E6F-C3E432066CCE}">
      <dgm:prSet/>
      <dgm:spPr/>
      <dgm:t>
        <a:bodyPr/>
        <a:lstStyle/>
        <a:p>
          <a:endParaRPr lang="en-IN"/>
        </a:p>
      </dgm:t>
    </dgm:pt>
    <dgm:pt modelId="{6B136F5A-9D76-46F8-B035-29A89F6487A8}" type="sibTrans" cxnId="{AEB7BD65-4B03-4CBC-8E6F-C3E432066CCE}">
      <dgm:prSet/>
      <dgm:spPr/>
      <dgm:t>
        <a:bodyPr/>
        <a:lstStyle/>
        <a:p>
          <a:endParaRPr lang="en-IN"/>
        </a:p>
      </dgm:t>
    </dgm:pt>
    <dgm:pt modelId="{34861A51-F410-4E62-A897-5E65F069FAF5}">
      <dgm:prSet/>
      <dgm:spPr/>
      <dgm:t>
        <a:bodyPr/>
        <a:lstStyle/>
        <a:p>
          <a:r>
            <a:rPr lang="en-US" dirty="0"/>
            <a:t>Network interface</a:t>
          </a:r>
          <a:endParaRPr lang="en-IN" dirty="0"/>
        </a:p>
      </dgm:t>
    </dgm:pt>
    <dgm:pt modelId="{694AAEB5-10A1-4DFE-9394-7FED776CDB28}" type="parTrans" cxnId="{FFD86E95-1EA1-4A9E-BF53-55AC482435B7}">
      <dgm:prSet/>
      <dgm:spPr/>
      <dgm:t>
        <a:bodyPr/>
        <a:lstStyle/>
        <a:p>
          <a:endParaRPr lang="en-IN"/>
        </a:p>
      </dgm:t>
    </dgm:pt>
    <dgm:pt modelId="{F31114E1-FD4B-4CD8-AB5B-F96E038D6ED6}" type="sibTrans" cxnId="{FFD86E95-1EA1-4A9E-BF53-55AC482435B7}">
      <dgm:prSet/>
      <dgm:spPr/>
      <dgm:t>
        <a:bodyPr/>
        <a:lstStyle/>
        <a:p>
          <a:endParaRPr lang="en-IN"/>
        </a:p>
      </dgm:t>
    </dgm:pt>
    <dgm:pt modelId="{F932B841-A5AD-4231-A434-672068AEE4EA}">
      <dgm:prSet custT="1"/>
      <dgm:spPr/>
      <dgm:t>
        <a:bodyPr/>
        <a:lstStyle/>
        <a:p>
          <a:r>
            <a:rPr lang="en-US" sz="2400" dirty="0"/>
            <a:t>Ethernet</a:t>
          </a:r>
          <a:endParaRPr lang="en-IN" sz="1600" dirty="0"/>
        </a:p>
      </dgm:t>
    </dgm:pt>
    <dgm:pt modelId="{9F7F4A89-1E4C-4132-B013-7AA0622A4023}" type="parTrans" cxnId="{1A604F4E-87DF-44CC-998E-2BAC173C2AF6}">
      <dgm:prSet/>
      <dgm:spPr/>
      <dgm:t>
        <a:bodyPr/>
        <a:lstStyle/>
        <a:p>
          <a:endParaRPr lang="en-IN"/>
        </a:p>
      </dgm:t>
    </dgm:pt>
    <dgm:pt modelId="{FFBDD74F-EE15-43CD-AE91-C91E67409DC7}" type="sibTrans" cxnId="{1A604F4E-87DF-44CC-998E-2BAC173C2AF6}">
      <dgm:prSet/>
      <dgm:spPr/>
      <dgm:t>
        <a:bodyPr/>
        <a:lstStyle/>
        <a:p>
          <a:endParaRPr lang="en-IN"/>
        </a:p>
      </dgm:t>
    </dgm:pt>
    <dgm:pt modelId="{8ECF2BE9-4FCC-4F5E-B7EC-FE9C50B33B46}" type="pres">
      <dgm:prSet presAssocID="{4AF871C4-58FE-4EC6-8B8E-F2846C0965DC}" presName="Name0" presStyleCnt="0">
        <dgm:presLayoutVars>
          <dgm:dir/>
          <dgm:animLvl val="lvl"/>
          <dgm:resizeHandles/>
        </dgm:presLayoutVars>
      </dgm:prSet>
      <dgm:spPr/>
    </dgm:pt>
    <dgm:pt modelId="{2B27FC6D-2D8D-402E-A981-49F0218EA094}" type="pres">
      <dgm:prSet presAssocID="{E69E10DB-1718-49F1-9943-D5E74E4877CE}" presName="linNode" presStyleCnt="0"/>
      <dgm:spPr/>
    </dgm:pt>
    <dgm:pt modelId="{BCDFF331-49ED-43EF-A675-5250A365A120}" type="pres">
      <dgm:prSet presAssocID="{E69E10DB-1718-49F1-9943-D5E74E4877CE}" presName="parentShp" presStyleLbl="node1" presStyleIdx="0" presStyleCnt="4" custLinFactNeighborY="-9786">
        <dgm:presLayoutVars>
          <dgm:bulletEnabled val="1"/>
        </dgm:presLayoutVars>
      </dgm:prSet>
      <dgm:spPr/>
    </dgm:pt>
    <dgm:pt modelId="{A17EE500-8FB3-4082-BBAB-43880B39042A}" type="pres">
      <dgm:prSet presAssocID="{E69E10DB-1718-49F1-9943-D5E74E4877CE}" presName="childShp" presStyleLbl="bgAccFollowNode1" presStyleIdx="0" presStyleCnt="4" custLinFactNeighborY="-9786">
        <dgm:presLayoutVars>
          <dgm:bulletEnabled val="1"/>
        </dgm:presLayoutVars>
      </dgm:prSet>
      <dgm:spPr/>
    </dgm:pt>
    <dgm:pt modelId="{E1D7920C-0C59-4AF5-A3F0-16C16CFC7310}" type="pres">
      <dgm:prSet presAssocID="{64FF20B8-CEE0-43E2-B90F-D85E7C565322}" presName="spacing" presStyleCnt="0"/>
      <dgm:spPr/>
    </dgm:pt>
    <dgm:pt modelId="{D75054A1-0420-4E08-8311-A2AB5DD33A30}" type="pres">
      <dgm:prSet presAssocID="{AE3ACB6E-361D-4122-812A-FE5CBD79BE14}" presName="linNode" presStyleCnt="0"/>
      <dgm:spPr/>
    </dgm:pt>
    <dgm:pt modelId="{0B17CB2A-A7D7-4FCE-B947-6445EF1DD3DD}" type="pres">
      <dgm:prSet presAssocID="{AE3ACB6E-361D-4122-812A-FE5CBD79BE14}" presName="parentShp" presStyleLbl="node1" presStyleIdx="1" presStyleCnt="4">
        <dgm:presLayoutVars>
          <dgm:bulletEnabled val="1"/>
        </dgm:presLayoutVars>
      </dgm:prSet>
      <dgm:spPr/>
    </dgm:pt>
    <dgm:pt modelId="{3C28A515-C740-46BB-92A4-55CD50A9511F}" type="pres">
      <dgm:prSet presAssocID="{AE3ACB6E-361D-4122-812A-FE5CBD79BE14}" presName="childShp" presStyleLbl="bgAccFollowNode1" presStyleIdx="1" presStyleCnt="4">
        <dgm:presLayoutVars>
          <dgm:bulletEnabled val="1"/>
        </dgm:presLayoutVars>
      </dgm:prSet>
      <dgm:spPr/>
    </dgm:pt>
    <dgm:pt modelId="{581ED1C0-E667-4524-B86D-4A2BFF1D381F}" type="pres">
      <dgm:prSet presAssocID="{9D560C2A-2AF5-479F-BB26-335875F48623}" presName="spacing" presStyleCnt="0"/>
      <dgm:spPr/>
    </dgm:pt>
    <dgm:pt modelId="{BBB3B7E4-0508-412D-9432-D01BC052C00F}" type="pres">
      <dgm:prSet presAssocID="{64F0BB91-6CAC-4A85-99B6-2AB2EF0CDBA4}" presName="linNode" presStyleCnt="0"/>
      <dgm:spPr/>
    </dgm:pt>
    <dgm:pt modelId="{C61D213F-3BD4-4725-9709-ABFD3EF31906}" type="pres">
      <dgm:prSet presAssocID="{64F0BB91-6CAC-4A85-99B6-2AB2EF0CDBA4}" presName="parentShp" presStyleLbl="node1" presStyleIdx="2" presStyleCnt="4">
        <dgm:presLayoutVars>
          <dgm:bulletEnabled val="1"/>
        </dgm:presLayoutVars>
      </dgm:prSet>
      <dgm:spPr/>
    </dgm:pt>
    <dgm:pt modelId="{3726B290-69E9-4412-8D53-E8D9598AD989}" type="pres">
      <dgm:prSet presAssocID="{64F0BB91-6CAC-4A85-99B6-2AB2EF0CDBA4}" presName="childShp" presStyleLbl="bgAccFollowNode1" presStyleIdx="2" presStyleCnt="4">
        <dgm:presLayoutVars>
          <dgm:bulletEnabled val="1"/>
        </dgm:presLayoutVars>
      </dgm:prSet>
      <dgm:spPr/>
    </dgm:pt>
    <dgm:pt modelId="{763271C4-DFBC-4B39-830B-1F717E5C3B31}" type="pres">
      <dgm:prSet presAssocID="{C103458C-8693-48D8-9FC9-A3B2154972C5}" presName="spacing" presStyleCnt="0"/>
      <dgm:spPr/>
    </dgm:pt>
    <dgm:pt modelId="{49EB6103-FC28-4364-8BE7-B8F08287D71D}" type="pres">
      <dgm:prSet presAssocID="{34861A51-F410-4E62-A897-5E65F069FAF5}" presName="linNode" presStyleCnt="0"/>
      <dgm:spPr/>
    </dgm:pt>
    <dgm:pt modelId="{F8FC7F34-D9E9-478C-B79B-DB46B00CABD7}" type="pres">
      <dgm:prSet presAssocID="{34861A51-F410-4E62-A897-5E65F069FAF5}" presName="parentShp" presStyleLbl="node1" presStyleIdx="3" presStyleCnt="4">
        <dgm:presLayoutVars>
          <dgm:bulletEnabled val="1"/>
        </dgm:presLayoutVars>
      </dgm:prSet>
      <dgm:spPr/>
    </dgm:pt>
    <dgm:pt modelId="{DE6F1D9D-475C-4031-BA26-45F9E71032DE}" type="pres">
      <dgm:prSet presAssocID="{34861A51-F410-4E62-A897-5E65F069FAF5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49B8831C-7D95-4A83-87C9-E591F434074C}" type="presOf" srcId="{F932B841-A5AD-4231-A434-672068AEE4EA}" destId="{DE6F1D9D-475C-4031-BA26-45F9E71032DE}" srcOrd="0" destOrd="0" presId="urn:microsoft.com/office/officeart/2005/8/layout/vList6"/>
    <dgm:cxn modelId="{DCCC7E26-4DCC-4C5E-A1E0-D2365F8B47EE}" type="presOf" srcId="{2DA2D0C9-A16F-4032-AB7C-C8CFFE641ACD}" destId="{3C28A515-C740-46BB-92A4-55CD50A9511F}" srcOrd="0" destOrd="0" presId="urn:microsoft.com/office/officeart/2005/8/layout/vList6"/>
    <dgm:cxn modelId="{147AB333-38CD-4105-8C1F-C7158767E9D2}" type="presOf" srcId="{AE3ACB6E-361D-4122-812A-FE5CBD79BE14}" destId="{0B17CB2A-A7D7-4FCE-B947-6445EF1DD3DD}" srcOrd="0" destOrd="0" presId="urn:microsoft.com/office/officeart/2005/8/layout/vList6"/>
    <dgm:cxn modelId="{105B8C3F-F965-4BF5-94E7-7BFACB4C7972}" type="presOf" srcId="{4AF871C4-58FE-4EC6-8B8E-F2846C0965DC}" destId="{8ECF2BE9-4FCC-4F5E-B7EC-FE9C50B33B46}" srcOrd="0" destOrd="0" presId="urn:microsoft.com/office/officeart/2005/8/layout/vList6"/>
    <dgm:cxn modelId="{3AFF6C5B-5799-463C-B6AC-D19A23170DA6}" srcId="{4AF871C4-58FE-4EC6-8B8E-F2846C0965DC}" destId="{E69E10DB-1718-49F1-9943-D5E74E4877CE}" srcOrd="0" destOrd="0" parTransId="{3EF4995C-7361-45A5-B39F-ECC29813273B}" sibTransId="{64FF20B8-CEE0-43E2-B90F-D85E7C565322}"/>
    <dgm:cxn modelId="{F6F3AC64-0484-4CD7-8C0C-EF1C5FF6560B}" type="presOf" srcId="{E69E10DB-1718-49F1-9943-D5E74E4877CE}" destId="{BCDFF331-49ED-43EF-A675-5250A365A120}" srcOrd="0" destOrd="0" presId="urn:microsoft.com/office/officeart/2005/8/layout/vList6"/>
    <dgm:cxn modelId="{AEB7BD65-4B03-4CBC-8E6F-C3E432066CCE}" srcId="{64F0BB91-6CAC-4A85-99B6-2AB2EF0CDBA4}" destId="{78AB36F2-2F3E-4192-A320-8D70AFE72AC5}" srcOrd="0" destOrd="0" parTransId="{79A9912B-0E91-4A79-9EE9-DD6506CF426A}" sibTransId="{6B136F5A-9D76-46F8-B035-29A89F6487A8}"/>
    <dgm:cxn modelId="{1A604F4E-87DF-44CC-998E-2BAC173C2AF6}" srcId="{34861A51-F410-4E62-A897-5E65F069FAF5}" destId="{F932B841-A5AD-4231-A434-672068AEE4EA}" srcOrd="0" destOrd="0" parTransId="{9F7F4A89-1E4C-4132-B013-7AA0622A4023}" sibTransId="{FFBDD74F-EE15-43CD-AE91-C91E67409DC7}"/>
    <dgm:cxn modelId="{23C21F6F-E2B9-4556-922D-594711E4E15C}" srcId="{E69E10DB-1718-49F1-9943-D5E74E4877CE}" destId="{B0F53F75-6089-4AFC-B9E2-B33C6B7D4592}" srcOrd="0" destOrd="0" parTransId="{E6ABCA17-3D1C-4A85-843C-B0534702ACAA}" sibTransId="{7F7025A0-334C-46E8-8DE4-AB0B827BB4C8}"/>
    <dgm:cxn modelId="{FFD86E95-1EA1-4A9E-BF53-55AC482435B7}" srcId="{4AF871C4-58FE-4EC6-8B8E-F2846C0965DC}" destId="{34861A51-F410-4E62-A897-5E65F069FAF5}" srcOrd="3" destOrd="0" parTransId="{694AAEB5-10A1-4DFE-9394-7FED776CDB28}" sibTransId="{F31114E1-FD4B-4CD8-AB5B-F96E038D6ED6}"/>
    <dgm:cxn modelId="{82C4A3A8-C448-4EA9-ADBF-042C2DF1C610}" type="presOf" srcId="{78AB36F2-2F3E-4192-A320-8D70AFE72AC5}" destId="{3726B290-69E9-4412-8D53-E8D9598AD989}" srcOrd="0" destOrd="0" presId="urn:microsoft.com/office/officeart/2005/8/layout/vList6"/>
    <dgm:cxn modelId="{6A025AB3-B849-42AA-AC3C-8A780D06788D}" type="presOf" srcId="{64F0BB91-6CAC-4A85-99B6-2AB2EF0CDBA4}" destId="{C61D213F-3BD4-4725-9709-ABFD3EF31906}" srcOrd="0" destOrd="0" presId="urn:microsoft.com/office/officeart/2005/8/layout/vList6"/>
    <dgm:cxn modelId="{97457EC9-64B5-408C-BA4E-20B2AA3448A1}" type="presOf" srcId="{34861A51-F410-4E62-A897-5E65F069FAF5}" destId="{F8FC7F34-D9E9-478C-B79B-DB46B00CABD7}" srcOrd="0" destOrd="0" presId="urn:microsoft.com/office/officeart/2005/8/layout/vList6"/>
    <dgm:cxn modelId="{9AAFC0CD-C695-4C46-97C7-EE5CE56ECC64}" srcId="{4AF871C4-58FE-4EC6-8B8E-F2846C0965DC}" destId="{AE3ACB6E-361D-4122-812A-FE5CBD79BE14}" srcOrd="1" destOrd="0" parTransId="{27128958-F7F5-4070-BE10-63ECA442FD2B}" sibTransId="{9D560C2A-2AF5-479F-BB26-335875F48623}"/>
    <dgm:cxn modelId="{80FAD3E0-0774-47F3-85E1-80E40B667A4E}" type="presOf" srcId="{B0F53F75-6089-4AFC-B9E2-B33C6B7D4592}" destId="{A17EE500-8FB3-4082-BBAB-43880B39042A}" srcOrd="0" destOrd="0" presId="urn:microsoft.com/office/officeart/2005/8/layout/vList6"/>
    <dgm:cxn modelId="{9D5882ED-193A-4CCB-A6EA-D9ACDF999045}" srcId="{4AF871C4-58FE-4EC6-8B8E-F2846C0965DC}" destId="{64F0BB91-6CAC-4A85-99B6-2AB2EF0CDBA4}" srcOrd="2" destOrd="0" parTransId="{6901C779-C9A5-48DD-898C-E4BE6D99E243}" sibTransId="{C103458C-8693-48D8-9FC9-A3B2154972C5}"/>
    <dgm:cxn modelId="{FF2DF3FE-FF57-4E0B-BA19-B37829787B3B}" srcId="{AE3ACB6E-361D-4122-812A-FE5CBD79BE14}" destId="{2DA2D0C9-A16F-4032-AB7C-C8CFFE641ACD}" srcOrd="0" destOrd="0" parTransId="{2507FF45-F122-4765-BB3B-F91CCD8403DF}" sibTransId="{58542447-EA1F-4D0A-90A7-CFF569ABD3E8}"/>
    <dgm:cxn modelId="{4A89C34B-9CA2-4187-9436-8AAC13461243}" type="presParOf" srcId="{8ECF2BE9-4FCC-4F5E-B7EC-FE9C50B33B46}" destId="{2B27FC6D-2D8D-402E-A981-49F0218EA094}" srcOrd="0" destOrd="0" presId="urn:microsoft.com/office/officeart/2005/8/layout/vList6"/>
    <dgm:cxn modelId="{F2F1AD1A-2362-411F-AA49-426D9AB49767}" type="presParOf" srcId="{2B27FC6D-2D8D-402E-A981-49F0218EA094}" destId="{BCDFF331-49ED-43EF-A675-5250A365A120}" srcOrd="0" destOrd="0" presId="urn:microsoft.com/office/officeart/2005/8/layout/vList6"/>
    <dgm:cxn modelId="{97960CD6-140D-4005-968C-A518C361BC40}" type="presParOf" srcId="{2B27FC6D-2D8D-402E-A981-49F0218EA094}" destId="{A17EE500-8FB3-4082-BBAB-43880B39042A}" srcOrd="1" destOrd="0" presId="urn:microsoft.com/office/officeart/2005/8/layout/vList6"/>
    <dgm:cxn modelId="{4BC27462-CA29-42C1-BEA6-0848AB3F90A9}" type="presParOf" srcId="{8ECF2BE9-4FCC-4F5E-B7EC-FE9C50B33B46}" destId="{E1D7920C-0C59-4AF5-A3F0-16C16CFC7310}" srcOrd="1" destOrd="0" presId="urn:microsoft.com/office/officeart/2005/8/layout/vList6"/>
    <dgm:cxn modelId="{86768206-FC6C-408E-8BE0-8DCF80EEAFC8}" type="presParOf" srcId="{8ECF2BE9-4FCC-4F5E-B7EC-FE9C50B33B46}" destId="{D75054A1-0420-4E08-8311-A2AB5DD33A30}" srcOrd="2" destOrd="0" presId="urn:microsoft.com/office/officeart/2005/8/layout/vList6"/>
    <dgm:cxn modelId="{030DC134-245F-4069-B808-B32D24F020F6}" type="presParOf" srcId="{D75054A1-0420-4E08-8311-A2AB5DD33A30}" destId="{0B17CB2A-A7D7-4FCE-B947-6445EF1DD3DD}" srcOrd="0" destOrd="0" presId="urn:microsoft.com/office/officeart/2005/8/layout/vList6"/>
    <dgm:cxn modelId="{3B0E963B-BF2E-45F5-AA0E-ACFCD7586268}" type="presParOf" srcId="{D75054A1-0420-4E08-8311-A2AB5DD33A30}" destId="{3C28A515-C740-46BB-92A4-55CD50A9511F}" srcOrd="1" destOrd="0" presId="urn:microsoft.com/office/officeart/2005/8/layout/vList6"/>
    <dgm:cxn modelId="{FE8F1EE9-EBB2-47A2-A4EB-97F1A2E90170}" type="presParOf" srcId="{8ECF2BE9-4FCC-4F5E-B7EC-FE9C50B33B46}" destId="{581ED1C0-E667-4524-B86D-4A2BFF1D381F}" srcOrd="3" destOrd="0" presId="urn:microsoft.com/office/officeart/2005/8/layout/vList6"/>
    <dgm:cxn modelId="{92687050-2541-414C-9F86-3C6D65F283B9}" type="presParOf" srcId="{8ECF2BE9-4FCC-4F5E-B7EC-FE9C50B33B46}" destId="{BBB3B7E4-0508-412D-9432-D01BC052C00F}" srcOrd="4" destOrd="0" presId="urn:microsoft.com/office/officeart/2005/8/layout/vList6"/>
    <dgm:cxn modelId="{1A50D59C-4690-4D7C-9762-C6C6E39E24D4}" type="presParOf" srcId="{BBB3B7E4-0508-412D-9432-D01BC052C00F}" destId="{C61D213F-3BD4-4725-9709-ABFD3EF31906}" srcOrd="0" destOrd="0" presId="urn:microsoft.com/office/officeart/2005/8/layout/vList6"/>
    <dgm:cxn modelId="{7E493EFD-B4D1-458A-A5ED-26E05F7B913C}" type="presParOf" srcId="{BBB3B7E4-0508-412D-9432-D01BC052C00F}" destId="{3726B290-69E9-4412-8D53-E8D9598AD989}" srcOrd="1" destOrd="0" presId="urn:microsoft.com/office/officeart/2005/8/layout/vList6"/>
    <dgm:cxn modelId="{79F7001D-7DD1-41CD-95CC-DFB0EDFB7477}" type="presParOf" srcId="{8ECF2BE9-4FCC-4F5E-B7EC-FE9C50B33B46}" destId="{763271C4-DFBC-4B39-830B-1F717E5C3B31}" srcOrd="5" destOrd="0" presId="urn:microsoft.com/office/officeart/2005/8/layout/vList6"/>
    <dgm:cxn modelId="{DDB772F2-73B6-4DEB-BFB5-7DBD010F75BE}" type="presParOf" srcId="{8ECF2BE9-4FCC-4F5E-B7EC-FE9C50B33B46}" destId="{49EB6103-FC28-4364-8BE7-B8F08287D71D}" srcOrd="6" destOrd="0" presId="urn:microsoft.com/office/officeart/2005/8/layout/vList6"/>
    <dgm:cxn modelId="{4F5AC44A-B7DF-4A33-865E-C3FE922BC888}" type="presParOf" srcId="{49EB6103-FC28-4364-8BE7-B8F08287D71D}" destId="{F8FC7F34-D9E9-478C-B79B-DB46B00CABD7}" srcOrd="0" destOrd="0" presId="urn:microsoft.com/office/officeart/2005/8/layout/vList6"/>
    <dgm:cxn modelId="{A0F275BE-68B8-4364-8B62-BA101FA1ACFE}" type="presParOf" srcId="{49EB6103-FC28-4364-8BE7-B8F08287D71D}" destId="{DE6F1D9D-475C-4031-BA26-45F9E71032D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AF4560-7013-4C5B-B3DB-C88F5829DC9B}" type="doc">
      <dgm:prSet loTypeId="urn:microsoft.com/office/officeart/2005/8/layout/vList4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10844D1-116B-42A0-88D5-7119F6F312F4}">
      <dgm:prSet phldrT="[Text]"/>
      <dgm:spPr/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B141549D-D35B-40B7-B619-5E20103EB687}" type="parTrans" cxnId="{AC242225-772B-4B93-9F05-3C151253B8A4}">
      <dgm:prSet/>
      <dgm:spPr/>
      <dgm:t>
        <a:bodyPr/>
        <a:lstStyle/>
        <a:p>
          <a:endParaRPr lang="en-IN"/>
        </a:p>
      </dgm:t>
    </dgm:pt>
    <dgm:pt modelId="{77BB83D4-3027-42FF-9C44-F8D4F5C2C881}" type="sibTrans" cxnId="{AC242225-772B-4B93-9F05-3C151253B8A4}">
      <dgm:prSet/>
      <dgm:spPr/>
      <dgm:t>
        <a:bodyPr/>
        <a:lstStyle/>
        <a:p>
          <a:endParaRPr lang="en-IN"/>
        </a:p>
      </dgm:t>
    </dgm:pt>
    <dgm:pt modelId="{362D0587-F21B-4ABC-B1E8-5E2A0698549A}">
      <dgm:prSet phldrT="[Text]"/>
      <dgm:spPr/>
      <dgm:t>
        <a:bodyPr/>
        <a:lstStyle/>
        <a:p>
          <a:r>
            <a:rPr lang="en-US" dirty="0"/>
            <a:t>Source: 129.51.150.10</a:t>
          </a:r>
          <a:endParaRPr lang="en-IN" dirty="0"/>
        </a:p>
      </dgm:t>
    </dgm:pt>
    <dgm:pt modelId="{594D4356-A753-4A72-81B4-8F79E2966AE4}" type="parTrans" cxnId="{F1AC2B57-4078-422B-A1CC-81E6DD371A93}">
      <dgm:prSet/>
      <dgm:spPr/>
      <dgm:t>
        <a:bodyPr/>
        <a:lstStyle/>
        <a:p>
          <a:endParaRPr lang="en-IN"/>
        </a:p>
      </dgm:t>
    </dgm:pt>
    <dgm:pt modelId="{C058FFCA-A035-4965-BD61-1C269AA6E94A}" type="sibTrans" cxnId="{F1AC2B57-4078-422B-A1CC-81E6DD371A93}">
      <dgm:prSet/>
      <dgm:spPr/>
      <dgm:t>
        <a:bodyPr/>
        <a:lstStyle/>
        <a:p>
          <a:endParaRPr lang="en-IN"/>
        </a:p>
      </dgm:t>
    </dgm:pt>
    <dgm:pt modelId="{418243C9-2FA5-44BE-8257-7E354DC81662}">
      <dgm:prSet phldrT="[Text]"/>
      <dgm:spPr/>
      <dgm:t>
        <a:bodyPr/>
        <a:lstStyle/>
        <a:p>
          <a:r>
            <a:rPr lang="en-US" dirty="0"/>
            <a:t>Destination: 64.233.171.1</a:t>
          </a:r>
          <a:endParaRPr lang="en-IN" dirty="0"/>
        </a:p>
      </dgm:t>
    </dgm:pt>
    <dgm:pt modelId="{8079566A-45C3-4E2A-AAFB-C7205954C5EE}" type="parTrans" cxnId="{D17B0A94-C02B-431E-BEA4-13A06F7CCFB4}">
      <dgm:prSet/>
      <dgm:spPr/>
      <dgm:t>
        <a:bodyPr/>
        <a:lstStyle/>
        <a:p>
          <a:endParaRPr lang="en-IN"/>
        </a:p>
      </dgm:t>
    </dgm:pt>
    <dgm:pt modelId="{3D1F3F79-D93B-4DCA-990B-DB1F9A1893B8}" type="sibTrans" cxnId="{D17B0A94-C02B-431E-BEA4-13A06F7CCFB4}">
      <dgm:prSet/>
      <dgm:spPr/>
      <dgm:t>
        <a:bodyPr/>
        <a:lstStyle/>
        <a:p>
          <a:endParaRPr lang="en-IN"/>
        </a:p>
      </dgm:t>
    </dgm:pt>
    <dgm:pt modelId="{AF557F7E-61DF-4034-A786-D81EFD78E647}" type="pres">
      <dgm:prSet presAssocID="{66AF4560-7013-4C5B-B3DB-C88F5829DC9B}" presName="linear" presStyleCnt="0">
        <dgm:presLayoutVars>
          <dgm:dir/>
          <dgm:resizeHandles val="exact"/>
        </dgm:presLayoutVars>
      </dgm:prSet>
      <dgm:spPr/>
    </dgm:pt>
    <dgm:pt modelId="{49AE4FC7-6552-4AFB-AC60-A066B6043F89}" type="pres">
      <dgm:prSet presAssocID="{810844D1-116B-42A0-88D5-7119F6F312F4}" presName="comp" presStyleCnt="0"/>
      <dgm:spPr/>
    </dgm:pt>
    <dgm:pt modelId="{CB09E38E-C56D-4426-92B8-DE4D6AB9A4A9}" type="pres">
      <dgm:prSet presAssocID="{810844D1-116B-42A0-88D5-7119F6F312F4}" presName="box" presStyleLbl="node1" presStyleIdx="0" presStyleCnt="1" custLinFactNeighborX="100000" custLinFactNeighborY="9091"/>
      <dgm:spPr/>
    </dgm:pt>
    <dgm:pt modelId="{5C4DB816-82AC-410D-9192-0E32CC1B7011}" type="pres">
      <dgm:prSet presAssocID="{810844D1-116B-42A0-88D5-7119F6F312F4}" presName="img" presStyleLbl="fgImgPlace1" presStyleIdx="0" presStyleCnt="1"/>
      <dgm:spPr/>
    </dgm:pt>
    <dgm:pt modelId="{19E491D5-6ABA-4747-B5C2-AFC9FD4D1362}" type="pres">
      <dgm:prSet presAssocID="{810844D1-116B-42A0-88D5-7119F6F312F4}" presName="text" presStyleLbl="node1" presStyleIdx="0" presStyleCnt="1">
        <dgm:presLayoutVars>
          <dgm:bulletEnabled val="1"/>
        </dgm:presLayoutVars>
      </dgm:prSet>
      <dgm:spPr/>
    </dgm:pt>
  </dgm:ptLst>
  <dgm:cxnLst>
    <dgm:cxn modelId="{4EF33C1E-B3B1-4D6B-BD66-95E6A9EFF564}" type="presOf" srcId="{362D0587-F21B-4ABC-B1E8-5E2A0698549A}" destId="{CB09E38E-C56D-4426-92B8-DE4D6AB9A4A9}" srcOrd="0" destOrd="1" presId="urn:microsoft.com/office/officeart/2005/8/layout/vList4"/>
    <dgm:cxn modelId="{AC242225-772B-4B93-9F05-3C151253B8A4}" srcId="{66AF4560-7013-4C5B-B3DB-C88F5829DC9B}" destId="{810844D1-116B-42A0-88D5-7119F6F312F4}" srcOrd="0" destOrd="0" parTransId="{B141549D-D35B-40B7-B619-5E20103EB687}" sibTransId="{77BB83D4-3027-42FF-9C44-F8D4F5C2C881}"/>
    <dgm:cxn modelId="{C0AF7A34-3981-4084-97A4-7C738BB9FD99}" type="presOf" srcId="{810844D1-116B-42A0-88D5-7119F6F312F4}" destId="{19E491D5-6ABA-4747-B5C2-AFC9FD4D1362}" srcOrd="1" destOrd="0" presId="urn:microsoft.com/office/officeart/2005/8/layout/vList4"/>
    <dgm:cxn modelId="{C5B4C648-8A80-4FE3-AD87-C59290A72786}" type="presOf" srcId="{362D0587-F21B-4ABC-B1E8-5E2A0698549A}" destId="{19E491D5-6ABA-4747-B5C2-AFC9FD4D1362}" srcOrd="1" destOrd="1" presId="urn:microsoft.com/office/officeart/2005/8/layout/vList4"/>
    <dgm:cxn modelId="{9572766C-9027-4D72-AA43-C9BE96DCF3DF}" type="presOf" srcId="{810844D1-116B-42A0-88D5-7119F6F312F4}" destId="{CB09E38E-C56D-4426-92B8-DE4D6AB9A4A9}" srcOrd="0" destOrd="0" presId="urn:microsoft.com/office/officeart/2005/8/layout/vList4"/>
    <dgm:cxn modelId="{F1AC2B57-4078-422B-A1CC-81E6DD371A93}" srcId="{810844D1-116B-42A0-88D5-7119F6F312F4}" destId="{362D0587-F21B-4ABC-B1E8-5E2A0698549A}" srcOrd="0" destOrd="0" parTransId="{594D4356-A753-4A72-81B4-8F79E2966AE4}" sibTransId="{C058FFCA-A035-4965-BD61-1C269AA6E94A}"/>
    <dgm:cxn modelId="{D17B0A94-C02B-431E-BEA4-13A06F7CCFB4}" srcId="{810844D1-116B-42A0-88D5-7119F6F312F4}" destId="{418243C9-2FA5-44BE-8257-7E354DC81662}" srcOrd="1" destOrd="0" parTransId="{8079566A-45C3-4E2A-AAFB-C7205954C5EE}" sibTransId="{3D1F3F79-D93B-4DCA-990B-DB1F9A1893B8}"/>
    <dgm:cxn modelId="{0DFF2FA8-ABE1-4348-8B6E-E5EF3EF3E07A}" type="presOf" srcId="{418243C9-2FA5-44BE-8257-7E354DC81662}" destId="{19E491D5-6ABA-4747-B5C2-AFC9FD4D1362}" srcOrd="1" destOrd="2" presId="urn:microsoft.com/office/officeart/2005/8/layout/vList4"/>
    <dgm:cxn modelId="{0C69DFC5-9293-402F-9A3C-F0F95BFD70F5}" type="presOf" srcId="{418243C9-2FA5-44BE-8257-7E354DC81662}" destId="{CB09E38E-C56D-4426-92B8-DE4D6AB9A4A9}" srcOrd="0" destOrd="2" presId="urn:microsoft.com/office/officeart/2005/8/layout/vList4"/>
    <dgm:cxn modelId="{0E27FCD4-F09E-4054-A977-0728028B29F2}" type="presOf" srcId="{66AF4560-7013-4C5B-B3DB-C88F5829DC9B}" destId="{AF557F7E-61DF-4034-A786-D81EFD78E647}" srcOrd="0" destOrd="0" presId="urn:microsoft.com/office/officeart/2005/8/layout/vList4"/>
    <dgm:cxn modelId="{79AFF45F-9371-424E-9EB3-ED881D0D6F55}" type="presParOf" srcId="{AF557F7E-61DF-4034-A786-D81EFD78E647}" destId="{49AE4FC7-6552-4AFB-AC60-A066B6043F89}" srcOrd="0" destOrd="0" presId="urn:microsoft.com/office/officeart/2005/8/layout/vList4"/>
    <dgm:cxn modelId="{799231C0-8928-4DA6-B98A-4E23F6EB6CDA}" type="presParOf" srcId="{49AE4FC7-6552-4AFB-AC60-A066B6043F89}" destId="{CB09E38E-C56D-4426-92B8-DE4D6AB9A4A9}" srcOrd="0" destOrd="0" presId="urn:microsoft.com/office/officeart/2005/8/layout/vList4"/>
    <dgm:cxn modelId="{1C34054C-2B22-40B0-AB1C-C6947A6701D1}" type="presParOf" srcId="{49AE4FC7-6552-4AFB-AC60-A066B6043F89}" destId="{5C4DB816-82AC-410D-9192-0E32CC1B7011}" srcOrd="1" destOrd="0" presId="urn:microsoft.com/office/officeart/2005/8/layout/vList4"/>
    <dgm:cxn modelId="{8CE158EF-4C15-4892-9EC6-73FB9B66DF6C}" type="presParOf" srcId="{49AE4FC7-6552-4AFB-AC60-A066B6043F89}" destId="{19E491D5-6ABA-4747-B5C2-AFC9FD4D136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44B998-98C7-4E6C-9A3E-9DBCAE6A8A69}" type="doc">
      <dgm:prSet loTypeId="urn:microsoft.com/office/officeart/2005/8/layout/process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31A17A16-554D-4E3F-8C67-0AF7246812C5}">
      <dgm:prSet phldrT="[Text]"/>
      <dgm:spPr/>
      <dgm:t>
        <a:bodyPr/>
        <a:lstStyle/>
        <a:p>
          <a:r>
            <a:rPr lang="en-US" dirty="0"/>
            <a:t>Client (Browser)</a:t>
          </a:r>
          <a:endParaRPr lang="en-IN" dirty="0"/>
        </a:p>
      </dgm:t>
    </dgm:pt>
    <dgm:pt modelId="{37AAA064-9D5A-4E01-BD82-06436E6158D7}" type="parTrans" cxnId="{1FFA2D56-E131-4141-BD1F-7B4795295923}">
      <dgm:prSet/>
      <dgm:spPr/>
      <dgm:t>
        <a:bodyPr/>
        <a:lstStyle/>
        <a:p>
          <a:endParaRPr lang="en-IN"/>
        </a:p>
      </dgm:t>
    </dgm:pt>
    <dgm:pt modelId="{97C113C0-785C-4D0A-8128-B72BA4294626}" type="sibTrans" cxnId="{1FFA2D56-E131-4141-BD1F-7B4795295923}">
      <dgm:prSet/>
      <dgm:spPr/>
      <dgm:t>
        <a:bodyPr/>
        <a:lstStyle/>
        <a:p>
          <a:endParaRPr lang="en-IN"/>
        </a:p>
      </dgm:t>
    </dgm:pt>
    <dgm:pt modelId="{044A0524-EBE1-45C7-A3D8-5858EDC462B8}">
      <dgm:prSet phldrT="[Text]"/>
      <dgm:spPr/>
      <dgm:t>
        <a:bodyPr/>
        <a:lstStyle/>
        <a:p>
          <a:r>
            <a:rPr lang="en-US" dirty="0"/>
            <a:t>Web</a:t>
          </a:r>
          <a:endParaRPr lang="en-IN" dirty="0"/>
        </a:p>
      </dgm:t>
    </dgm:pt>
    <dgm:pt modelId="{56D14B96-32EA-46D8-8DEE-4EE61134C9B6}" type="parTrans" cxnId="{AE4E7B21-F019-45C1-8F02-20214B204024}">
      <dgm:prSet/>
      <dgm:spPr/>
      <dgm:t>
        <a:bodyPr/>
        <a:lstStyle/>
        <a:p>
          <a:endParaRPr lang="en-IN"/>
        </a:p>
      </dgm:t>
    </dgm:pt>
    <dgm:pt modelId="{4175ECA2-B4D0-491C-8AD3-096A6A553E52}" type="sibTrans" cxnId="{AE4E7B21-F019-45C1-8F02-20214B204024}">
      <dgm:prSet/>
      <dgm:spPr/>
      <dgm:t>
        <a:bodyPr/>
        <a:lstStyle/>
        <a:p>
          <a:endParaRPr lang="en-IN"/>
        </a:p>
      </dgm:t>
    </dgm:pt>
    <dgm:pt modelId="{732B4C5F-74C5-4E7D-AF11-6ACA69DFA922}">
      <dgm:prSet phldrT="[Text]"/>
      <dgm:spPr/>
      <dgm:t>
        <a:bodyPr/>
        <a:lstStyle/>
        <a:p>
          <a:r>
            <a:rPr lang="en-US" dirty="0"/>
            <a:t>Presentation</a:t>
          </a:r>
          <a:endParaRPr lang="en-IN" dirty="0"/>
        </a:p>
      </dgm:t>
    </dgm:pt>
    <dgm:pt modelId="{6A5A05FE-C042-47F8-AA8A-11756740075E}" type="parTrans" cxnId="{AC52981B-E1EE-4F3A-9915-121C270E20C3}">
      <dgm:prSet/>
      <dgm:spPr/>
      <dgm:t>
        <a:bodyPr/>
        <a:lstStyle/>
        <a:p>
          <a:endParaRPr lang="en-IN"/>
        </a:p>
      </dgm:t>
    </dgm:pt>
    <dgm:pt modelId="{4E4F2790-4177-4DEF-BB84-BE6134D73ED4}" type="sibTrans" cxnId="{AC52981B-E1EE-4F3A-9915-121C270E20C3}">
      <dgm:prSet/>
      <dgm:spPr/>
      <dgm:t>
        <a:bodyPr/>
        <a:lstStyle/>
        <a:p>
          <a:endParaRPr lang="en-IN"/>
        </a:p>
      </dgm:t>
    </dgm:pt>
    <dgm:pt modelId="{AB45625F-749C-4EF5-9FAD-CA4E9ACC9FB9}">
      <dgm:prSet/>
      <dgm:spPr/>
      <dgm:t>
        <a:bodyPr/>
        <a:lstStyle/>
        <a:p>
          <a:r>
            <a:rPr lang="en-US" dirty="0"/>
            <a:t>Business Logic</a:t>
          </a:r>
          <a:endParaRPr lang="en-IN" dirty="0"/>
        </a:p>
      </dgm:t>
    </dgm:pt>
    <dgm:pt modelId="{C56436D2-2760-45FA-9091-57241CA88D8D}" type="parTrans" cxnId="{73FF0B92-8A48-4BEB-AF1F-3BCC059685F8}">
      <dgm:prSet/>
      <dgm:spPr/>
      <dgm:t>
        <a:bodyPr/>
        <a:lstStyle/>
        <a:p>
          <a:endParaRPr lang="en-IN"/>
        </a:p>
      </dgm:t>
    </dgm:pt>
    <dgm:pt modelId="{5172F5E5-C042-4903-B6CA-8ACEE7D04470}" type="sibTrans" cxnId="{73FF0B92-8A48-4BEB-AF1F-3BCC059685F8}">
      <dgm:prSet/>
      <dgm:spPr/>
      <dgm:t>
        <a:bodyPr/>
        <a:lstStyle/>
        <a:p>
          <a:endParaRPr lang="en-IN"/>
        </a:p>
      </dgm:t>
    </dgm:pt>
    <dgm:pt modelId="{C030AFF2-1867-490F-AB33-808D09975E8C}">
      <dgm:prSet/>
      <dgm:spPr/>
      <dgm:t>
        <a:bodyPr/>
        <a:lstStyle/>
        <a:p>
          <a:r>
            <a:rPr lang="en-US" dirty="0"/>
            <a:t>Data Access (Connector)</a:t>
          </a:r>
          <a:endParaRPr lang="en-IN" dirty="0"/>
        </a:p>
      </dgm:t>
    </dgm:pt>
    <dgm:pt modelId="{4AB6F2DC-F3B3-4FD1-BB8E-DDA53FD5AB24}" type="parTrans" cxnId="{F831FABE-53B3-4AC1-BBB9-8C26BD6AA55F}">
      <dgm:prSet/>
      <dgm:spPr/>
      <dgm:t>
        <a:bodyPr/>
        <a:lstStyle/>
        <a:p>
          <a:endParaRPr lang="en-IN"/>
        </a:p>
      </dgm:t>
    </dgm:pt>
    <dgm:pt modelId="{370F1ECC-8415-4233-B880-E63C3007DC68}" type="sibTrans" cxnId="{F831FABE-53B3-4AC1-BBB9-8C26BD6AA55F}">
      <dgm:prSet/>
      <dgm:spPr/>
      <dgm:t>
        <a:bodyPr/>
        <a:lstStyle/>
        <a:p>
          <a:endParaRPr lang="en-IN"/>
        </a:p>
      </dgm:t>
    </dgm:pt>
    <dgm:pt modelId="{4EA7887C-B050-45EA-BB7E-9E531FB4EBD4}">
      <dgm:prSet/>
      <dgm:spPr/>
      <dgm:t>
        <a:bodyPr/>
        <a:lstStyle/>
        <a:p>
          <a:r>
            <a:rPr lang="en-US" dirty="0"/>
            <a:t>Data (Database)</a:t>
          </a:r>
          <a:endParaRPr lang="en-IN" dirty="0"/>
        </a:p>
      </dgm:t>
    </dgm:pt>
    <dgm:pt modelId="{A4D0BDC1-CC28-44DB-9351-5B1212548F18}" type="parTrans" cxnId="{FF2CB6AD-4683-4B1B-AB65-0EE185A26EDC}">
      <dgm:prSet/>
      <dgm:spPr/>
      <dgm:t>
        <a:bodyPr/>
        <a:lstStyle/>
        <a:p>
          <a:endParaRPr lang="en-IN"/>
        </a:p>
      </dgm:t>
    </dgm:pt>
    <dgm:pt modelId="{A00C63A9-5834-46E6-8AAD-AD800BFC4A64}" type="sibTrans" cxnId="{FF2CB6AD-4683-4B1B-AB65-0EE185A26EDC}">
      <dgm:prSet/>
      <dgm:spPr/>
      <dgm:t>
        <a:bodyPr/>
        <a:lstStyle/>
        <a:p>
          <a:endParaRPr lang="en-IN"/>
        </a:p>
      </dgm:t>
    </dgm:pt>
    <dgm:pt modelId="{B0C5E4E1-0F12-4CA3-BAF3-8876F0909CA6}" type="pres">
      <dgm:prSet presAssocID="{D744B998-98C7-4E6C-9A3E-9DBCAE6A8A69}" presName="Name0" presStyleCnt="0">
        <dgm:presLayoutVars>
          <dgm:dir/>
          <dgm:resizeHandles val="exact"/>
        </dgm:presLayoutVars>
      </dgm:prSet>
      <dgm:spPr/>
    </dgm:pt>
    <dgm:pt modelId="{46D449B6-92FF-4E5E-A4E1-CF6BDB20D57A}" type="pres">
      <dgm:prSet presAssocID="{31A17A16-554D-4E3F-8C67-0AF7246812C5}" presName="node" presStyleLbl="node1" presStyleIdx="0" presStyleCnt="6" custScaleX="238077" custScaleY="248649">
        <dgm:presLayoutVars>
          <dgm:bulletEnabled val="1"/>
        </dgm:presLayoutVars>
      </dgm:prSet>
      <dgm:spPr/>
    </dgm:pt>
    <dgm:pt modelId="{608440CD-CFCE-4288-9F9A-043D1FBCA979}" type="pres">
      <dgm:prSet presAssocID="{97C113C0-785C-4D0A-8128-B72BA4294626}" presName="sibTrans" presStyleLbl="sibTrans2D1" presStyleIdx="0" presStyleCnt="5" custScaleX="116946" custScaleY="122139"/>
      <dgm:spPr/>
    </dgm:pt>
    <dgm:pt modelId="{E62D6D55-DC9F-41C6-B501-2B806F1C5D6E}" type="pres">
      <dgm:prSet presAssocID="{97C113C0-785C-4D0A-8128-B72BA4294626}" presName="connectorText" presStyleLbl="sibTrans2D1" presStyleIdx="0" presStyleCnt="5"/>
      <dgm:spPr/>
    </dgm:pt>
    <dgm:pt modelId="{D7EC56F7-AE99-44E2-9581-12F388B0532B}" type="pres">
      <dgm:prSet presAssocID="{044A0524-EBE1-45C7-A3D8-5858EDC462B8}" presName="node" presStyleLbl="node1" presStyleIdx="1" presStyleCnt="6" custScaleX="238077" custScaleY="248649">
        <dgm:presLayoutVars>
          <dgm:bulletEnabled val="1"/>
        </dgm:presLayoutVars>
      </dgm:prSet>
      <dgm:spPr/>
    </dgm:pt>
    <dgm:pt modelId="{78E75012-0905-4400-BE14-21F67DA287C6}" type="pres">
      <dgm:prSet presAssocID="{4175ECA2-B4D0-491C-8AD3-096A6A553E52}" presName="sibTrans" presStyleLbl="sibTrans2D1" presStyleIdx="1" presStyleCnt="5" custScaleX="116946" custScaleY="122139"/>
      <dgm:spPr/>
    </dgm:pt>
    <dgm:pt modelId="{738B82CC-8F49-4699-9CC4-C79CBA51309A}" type="pres">
      <dgm:prSet presAssocID="{4175ECA2-B4D0-491C-8AD3-096A6A553E52}" presName="connectorText" presStyleLbl="sibTrans2D1" presStyleIdx="1" presStyleCnt="5"/>
      <dgm:spPr/>
    </dgm:pt>
    <dgm:pt modelId="{57C013DF-D6FD-4FEE-9F3B-D6268AFA5699}" type="pres">
      <dgm:prSet presAssocID="{732B4C5F-74C5-4E7D-AF11-6ACA69DFA922}" presName="node" presStyleLbl="node1" presStyleIdx="2" presStyleCnt="6" custScaleX="238077" custScaleY="248649">
        <dgm:presLayoutVars>
          <dgm:bulletEnabled val="1"/>
        </dgm:presLayoutVars>
      </dgm:prSet>
      <dgm:spPr/>
    </dgm:pt>
    <dgm:pt modelId="{DD326FA5-B135-40D2-95C4-7EF8D49D4ADA}" type="pres">
      <dgm:prSet presAssocID="{4E4F2790-4177-4DEF-BB84-BE6134D73ED4}" presName="sibTrans" presStyleLbl="sibTrans2D1" presStyleIdx="2" presStyleCnt="5" custScaleX="116946" custScaleY="122139"/>
      <dgm:spPr/>
    </dgm:pt>
    <dgm:pt modelId="{25E38726-CB39-406A-A427-6C6C8F908481}" type="pres">
      <dgm:prSet presAssocID="{4E4F2790-4177-4DEF-BB84-BE6134D73ED4}" presName="connectorText" presStyleLbl="sibTrans2D1" presStyleIdx="2" presStyleCnt="5"/>
      <dgm:spPr/>
    </dgm:pt>
    <dgm:pt modelId="{15895B2B-4A78-4F0A-AEC3-18FD1AA0BADB}" type="pres">
      <dgm:prSet presAssocID="{AB45625F-749C-4EF5-9FAD-CA4E9ACC9FB9}" presName="node" presStyleLbl="node1" presStyleIdx="3" presStyleCnt="6" custScaleX="238077" custScaleY="248649">
        <dgm:presLayoutVars>
          <dgm:bulletEnabled val="1"/>
        </dgm:presLayoutVars>
      </dgm:prSet>
      <dgm:spPr/>
    </dgm:pt>
    <dgm:pt modelId="{D0637A51-127A-41D8-AC3A-1A3B7AEDE04F}" type="pres">
      <dgm:prSet presAssocID="{5172F5E5-C042-4903-B6CA-8ACEE7D04470}" presName="sibTrans" presStyleLbl="sibTrans2D1" presStyleIdx="3" presStyleCnt="5" custScaleX="116946" custScaleY="122139"/>
      <dgm:spPr/>
    </dgm:pt>
    <dgm:pt modelId="{7F251823-5F4F-489E-ABD7-51BCD06FC3FE}" type="pres">
      <dgm:prSet presAssocID="{5172F5E5-C042-4903-B6CA-8ACEE7D04470}" presName="connectorText" presStyleLbl="sibTrans2D1" presStyleIdx="3" presStyleCnt="5"/>
      <dgm:spPr/>
    </dgm:pt>
    <dgm:pt modelId="{FC6E7F09-2FB9-443A-8039-05AF55C07D8A}" type="pres">
      <dgm:prSet presAssocID="{C030AFF2-1867-490F-AB33-808D09975E8C}" presName="node" presStyleLbl="node1" presStyleIdx="4" presStyleCnt="6" custScaleX="238077" custScaleY="248649">
        <dgm:presLayoutVars>
          <dgm:bulletEnabled val="1"/>
        </dgm:presLayoutVars>
      </dgm:prSet>
      <dgm:spPr/>
    </dgm:pt>
    <dgm:pt modelId="{F437EF6E-A283-4FC9-ADFE-20476BE34601}" type="pres">
      <dgm:prSet presAssocID="{370F1ECC-8415-4233-B880-E63C3007DC68}" presName="sibTrans" presStyleLbl="sibTrans2D1" presStyleIdx="4" presStyleCnt="5" custScaleX="116946" custScaleY="122139"/>
      <dgm:spPr/>
    </dgm:pt>
    <dgm:pt modelId="{CE1F3DD2-00E5-49E1-BFA3-457BDBF5D9A0}" type="pres">
      <dgm:prSet presAssocID="{370F1ECC-8415-4233-B880-E63C3007DC68}" presName="connectorText" presStyleLbl="sibTrans2D1" presStyleIdx="4" presStyleCnt="5"/>
      <dgm:spPr/>
    </dgm:pt>
    <dgm:pt modelId="{1F8804C2-295F-4FB0-9CCA-E880EB5ACD17}" type="pres">
      <dgm:prSet presAssocID="{4EA7887C-B050-45EA-BB7E-9E531FB4EBD4}" presName="node" presStyleLbl="node1" presStyleIdx="5" presStyleCnt="6" custScaleX="238077" custScaleY="248649">
        <dgm:presLayoutVars>
          <dgm:bulletEnabled val="1"/>
        </dgm:presLayoutVars>
      </dgm:prSet>
      <dgm:spPr/>
    </dgm:pt>
  </dgm:ptLst>
  <dgm:cxnLst>
    <dgm:cxn modelId="{D47CC100-2F90-4FC1-B1AD-48A79057D53E}" type="presOf" srcId="{31A17A16-554D-4E3F-8C67-0AF7246812C5}" destId="{46D449B6-92FF-4E5E-A4E1-CF6BDB20D57A}" srcOrd="0" destOrd="0" presId="urn:microsoft.com/office/officeart/2005/8/layout/process1"/>
    <dgm:cxn modelId="{AC52981B-E1EE-4F3A-9915-121C270E20C3}" srcId="{D744B998-98C7-4E6C-9A3E-9DBCAE6A8A69}" destId="{732B4C5F-74C5-4E7D-AF11-6ACA69DFA922}" srcOrd="2" destOrd="0" parTransId="{6A5A05FE-C042-47F8-AA8A-11756740075E}" sibTransId="{4E4F2790-4177-4DEF-BB84-BE6134D73ED4}"/>
    <dgm:cxn modelId="{AE4E7B21-F019-45C1-8F02-20214B204024}" srcId="{D744B998-98C7-4E6C-9A3E-9DBCAE6A8A69}" destId="{044A0524-EBE1-45C7-A3D8-5858EDC462B8}" srcOrd="1" destOrd="0" parTransId="{56D14B96-32EA-46D8-8DEE-4EE61134C9B6}" sibTransId="{4175ECA2-B4D0-491C-8AD3-096A6A553E52}"/>
    <dgm:cxn modelId="{032D3822-CC22-4A1F-9FB8-E11F33BCE332}" type="presOf" srcId="{97C113C0-785C-4D0A-8128-B72BA4294626}" destId="{608440CD-CFCE-4288-9F9A-043D1FBCA979}" srcOrd="0" destOrd="0" presId="urn:microsoft.com/office/officeart/2005/8/layout/process1"/>
    <dgm:cxn modelId="{56607C27-4537-4C9C-8D52-52F038C8166D}" type="presOf" srcId="{4E4F2790-4177-4DEF-BB84-BE6134D73ED4}" destId="{25E38726-CB39-406A-A427-6C6C8F908481}" srcOrd="1" destOrd="0" presId="urn:microsoft.com/office/officeart/2005/8/layout/process1"/>
    <dgm:cxn modelId="{C9DB063C-B5EC-452E-949A-06BDDE96A715}" type="presOf" srcId="{AB45625F-749C-4EF5-9FAD-CA4E9ACC9FB9}" destId="{15895B2B-4A78-4F0A-AEC3-18FD1AA0BADB}" srcOrd="0" destOrd="0" presId="urn:microsoft.com/office/officeart/2005/8/layout/process1"/>
    <dgm:cxn modelId="{A8662760-E81C-477A-BE98-A84C8E7BEA6E}" type="presOf" srcId="{370F1ECC-8415-4233-B880-E63C3007DC68}" destId="{F437EF6E-A283-4FC9-ADFE-20476BE34601}" srcOrd="0" destOrd="0" presId="urn:microsoft.com/office/officeart/2005/8/layout/process1"/>
    <dgm:cxn modelId="{EF096464-C590-4A4D-9A12-BBB694141298}" type="presOf" srcId="{044A0524-EBE1-45C7-A3D8-5858EDC462B8}" destId="{D7EC56F7-AE99-44E2-9581-12F388B0532B}" srcOrd="0" destOrd="0" presId="urn:microsoft.com/office/officeart/2005/8/layout/process1"/>
    <dgm:cxn modelId="{6F9F614F-5C68-48A7-9670-40D9DE2220D9}" type="presOf" srcId="{4E4F2790-4177-4DEF-BB84-BE6134D73ED4}" destId="{DD326FA5-B135-40D2-95C4-7EF8D49D4ADA}" srcOrd="0" destOrd="0" presId="urn:microsoft.com/office/officeart/2005/8/layout/process1"/>
    <dgm:cxn modelId="{1FFA2D56-E131-4141-BD1F-7B4795295923}" srcId="{D744B998-98C7-4E6C-9A3E-9DBCAE6A8A69}" destId="{31A17A16-554D-4E3F-8C67-0AF7246812C5}" srcOrd="0" destOrd="0" parTransId="{37AAA064-9D5A-4E01-BD82-06436E6158D7}" sibTransId="{97C113C0-785C-4D0A-8128-B72BA4294626}"/>
    <dgm:cxn modelId="{05A10557-0B22-454C-94A2-8B2224A20EDA}" type="presOf" srcId="{4175ECA2-B4D0-491C-8AD3-096A6A553E52}" destId="{78E75012-0905-4400-BE14-21F67DA287C6}" srcOrd="0" destOrd="0" presId="urn:microsoft.com/office/officeart/2005/8/layout/process1"/>
    <dgm:cxn modelId="{9CAADE7D-7D33-4CA7-BAD8-3062CA27BEFC}" type="presOf" srcId="{D744B998-98C7-4E6C-9A3E-9DBCAE6A8A69}" destId="{B0C5E4E1-0F12-4CA3-BAF3-8876F0909CA6}" srcOrd="0" destOrd="0" presId="urn:microsoft.com/office/officeart/2005/8/layout/process1"/>
    <dgm:cxn modelId="{A84A458B-6254-48C2-9E8C-7E7E303CFA24}" type="presOf" srcId="{4175ECA2-B4D0-491C-8AD3-096A6A553E52}" destId="{738B82CC-8F49-4699-9CC4-C79CBA51309A}" srcOrd="1" destOrd="0" presId="urn:microsoft.com/office/officeart/2005/8/layout/process1"/>
    <dgm:cxn modelId="{73FF0B92-8A48-4BEB-AF1F-3BCC059685F8}" srcId="{D744B998-98C7-4E6C-9A3E-9DBCAE6A8A69}" destId="{AB45625F-749C-4EF5-9FAD-CA4E9ACC9FB9}" srcOrd="3" destOrd="0" parTransId="{C56436D2-2760-45FA-9091-57241CA88D8D}" sibTransId="{5172F5E5-C042-4903-B6CA-8ACEE7D04470}"/>
    <dgm:cxn modelId="{82E4AC97-40C9-46CB-A5F0-FC891C1D988E}" type="presOf" srcId="{5172F5E5-C042-4903-B6CA-8ACEE7D04470}" destId="{D0637A51-127A-41D8-AC3A-1A3B7AEDE04F}" srcOrd="0" destOrd="0" presId="urn:microsoft.com/office/officeart/2005/8/layout/process1"/>
    <dgm:cxn modelId="{ABB2ED9C-A52C-4030-A6EE-1EEC2EE9AAF5}" type="presOf" srcId="{5172F5E5-C042-4903-B6CA-8ACEE7D04470}" destId="{7F251823-5F4F-489E-ABD7-51BCD06FC3FE}" srcOrd="1" destOrd="0" presId="urn:microsoft.com/office/officeart/2005/8/layout/process1"/>
    <dgm:cxn modelId="{2ED7159F-D731-4D25-91DE-03E9B12F6DE5}" type="presOf" srcId="{97C113C0-785C-4D0A-8128-B72BA4294626}" destId="{E62D6D55-DC9F-41C6-B501-2B806F1C5D6E}" srcOrd="1" destOrd="0" presId="urn:microsoft.com/office/officeart/2005/8/layout/process1"/>
    <dgm:cxn modelId="{48376FAB-7F1A-485D-8C1D-797BC008521E}" type="presOf" srcId="{732B4C5F-74C5-4E7D-AF11-6ACA69DFA922}" destId="{57C013DF-D6FD-4FEE-9F3B-D6268AFA5699}" srcOrd="0" destOrd="0" presId="urn:microsoft.com/office/officeart/2005/8/layout/process1"/>
    <dgm:cxn modelId="{FF2CB6AD-4683-4B1B-AB65-0EE185A26EDC}" srcId="{D744B998-98C7-4E6C-9A3E-9DBCAE6A8A69}" destId="{4EA7887C-B050-45EA-BB7E-9E531FB4EBD4}" srcOrd="5" destOrd="0" parTransId="{A4D0BDC1-CC28-44DB-9351-5B1212548F18}" sibTransId="{A00C63A9-5834-46E6-8AAD-AD800BFC4A64}"/>
    <dgm:cxn modelId="{F831FABE-53B3-4AC1-BBB9-8C26BD6AA55F}" srcId="{D744B998-98C7-4E6C-9A3E-9DBCAE6A8A69}" destId="{C030AFF2-1867-490F-AB33-808D09975E8C}" srcOrd="4" destOrd="0" parTransId="{4AB6F2DC-F3B3-4FD1-BB8E-DDA53FD5AB24}" sibTransId="{370F1ECC-8415-4233-B880-E63C3007DC68}"/>
    <dgm:cxn modelId="{06C5E3C5-CAD5-4F4A-87FC-D6B129110423}" type="presOf" srcId="{370F1ECC-8415-4233-B880-E63C3007DC68}" destId="{CE1F3DD2-00E5-49E1-BFA3-457BDBF5D9A0}" srcOrd="1" destOrd="0" presId="urn:microsoft.com/office/officeart/2005/8/layout/process1"/>
    <dgm:cxn modelId="{58A21AE6-CD0F-40DF-9477-3F69CB31F542}" type="presOf" srcId="{C030AFF2-1867-490F-AB33-808D09975E8C}" destId="{FC6E7F09-2FB9-443A-8039-05AF55C07D8A}" srcOrd="0" destOrd="0" presId="urn:microsoft.com/office/officeart/2005/8/layout/process1"/>
    <dgm:cxn modelId="{3844DAEA-F6D0-4734-B584-8F4E430B67FA}" type="presOf" srcId="{4EA7887C-B050-45EA-BB7E-9E531FB4EBD4}" destId="{1F8804C2-295F-4FB0-9CCA-E880EB5ACD17}" srcOrd="0" destOrd="0" presId="urn:microsoft.com/office/officeart/2005/8/layout/process1"/>
    <dgm:cxn modelId="{360D7A85-EEDC-40A8-917B-10DB79829FE1}" type="presParOf" srcId="{B0C5E4E1-0F12-4CA3-BAF3-8876F0909CA6}" destId="{46D449B6-92FF-4E5E-A4E1-CF6BDB20D57A}" srcOrd="0" destOrd="0" presId="urn:microsoft.com/office/officeart/2005/8/layout/process1"/>
    <dgm:cxn modelId="{5C2F207E-E5C4-4597-AA53-E17C8C20F17A}" type="presParOf" srcId="{B0C5E4E1-0F12-4CA3-BAF3-8876F0909CA6}" destId="{608440CD-CFCE-4288-9F9A-043D1FBCA979}" srcOrd="1" destOrd="0" presId="urn:microsoft.com/office/officeart/2005/8/layout/process1"/>
    <dgm:cxn modelId="{470CFAE6-3C13-40DA-8700-0C56F4D357A7}" type="presParOf" srcId="{608440CD-CFCE-4288-9F9A-043D1FBCA979}" destId="{E62D6D55-DC9F-41C6-B501-2B806F1C5D6E}" srcOrd="0" destOrd="0" presId="urn:microsoft.com/office/officeart/2005/8/layout/process1"/>
    <dgm:cxn modelId="{04F1F35D-AEBD-49B8-8ADF-8E927492515A}" type="presParOf" srcId="{B0C5E4E1-0F12-4CA3-BAF3-8876F0909CA6}" destId="{D7EC56F7-AE99-44E2-9581-12F388B0532B}" srcOrd="2" destOrd="0" presId="urn:microsoft.com/office/officeart/2005/8/layout/process1"/>
    <dgm:cxn modelId="{7C8BC46B-427B-4337-A3AA-B84952000A6B}" type="presParOf" srcId="{B0C5E4E1-0F12-4CA3-BAF3-8876F0909CA6}" destId="{78E75012-0905-4400-BE14-21F67DA287C6}" srcOrd="3" destOrd="0" presId="urn:microsoft.com/office/officeart/2005/8/layout/process1"/>
    <dgm:cxn modelId="{DD73CDB4-F852-48B9-A3D2-0A5B070BF87C}" type="presParOf" srcId="{78E75012-0905-4400-BE14-21F67DA287C6}" destId="{738B82CC-8F49-4699-9CC4-C79CBA51309A}" srcOrd="0" destOrd="0" presId="urn:microsoft.com/office/officeart/2005/8/layout/process1"/>
    <dgm:cxn modelId="{CEE549A5-19C0-45AB-BBB0-5580ADA86BE2}" type="presParOf" srcId="{B0C5E4E1-0F12-4CA3-BAF3-8876F0909CA6}" destId="{57C013DF-D6FD-4FEE-9F3B-D6268AFA5699}" srcOrd="4" destOrd="0" presId="urn:microsoft.com/office/officeart/2005/8/layout/process1"/>
    <dgm:cxn modelId="{648BB94B-6FFA-490B-AA4D-FD95754CF4BE}" type="presParOf" srcId="{B0C5E4E1-0F12-4CA3-BAF3-8876F0909CA6}" destId="{DD326FA5-B135-40D2-95C4-7EF8D49D4ADA}" srcOrd="5" destOrd="0" presId="urn:microsoft.com/office/officeart/2005/8/layout/process1"/>
    <dgm:cxn modelId="{EC1875C9-AACF-4CAE-9C5A-4AB050179378}" type="presParOf" srcId="{DD326FA5-B135-40D2-95C4-7EF8D49D4ADA}" destId="{25E38726-CB39-406A-A427-6C6C8F908481}" srcOrd="0" destOrd="0" presId="urn:microsoft.com/office/officeart/2005/8/layout/process1"/>
    <dgm:cxn modelId="{0380F9EF-8871-409D-A37E-AF19B2C0E49A}" type="presParOf" srcId="{B0C5E4E1-0F12-4CA3-BAF3-8876F0909CA6}" destId="{15895B2B-4A78-4F0A-AEC3-18FD1AA0BADB}" srcOrd="6" destOrd="0" presId="urn:microsoft.com/office/officeart/2005/8/layout/process1"/>
    <dgm:cxn modelId="{A4E5BFA7-450F-4A24-84CC-ACE5FC308146}" type="presParOf" srcId="{B0C5E4E1-0F12-4CA3-BAF3-8876F0909CA6}" destId="{D0637A51-127A-41D8-AC3A-1A3B7AEDE04F}" srcOrd="7" destOrd="0" presId="urn:microsoft.com/office/officeart/2005/8/layout/process1"/>
    <dgm:cxn modelId="{BDD364F9-9F5F-4830-A4A2-1E149930D1C2}" type="presParOf" srcId="{D0637A51-127A-41D8-AC3A-1A3B7AEDE04F}" destId="{7F251823-5F4F-489E-ABD7-51BCD06FC3FE}" srcOrd="0" destOrd="0" presId="urn:microsoft.com/office/officeart/2005/8/layout/process1"/>
    <dgm:cxn modelId="{66640AFD-D089-466E-9DB3-714FD41C6986}" type="presParOf" srcId="{B0C5E4E1-0F12-4CA3-BAF3-8876F0909CA6}" destId="{FC6E7F09-2FB9-443A-8039-05AF55C07D8A}" srcOrd="8" destOrd="0" presId="urn:microsoft.com/office/officeart/2005/8/layout/process1"/>
    <dgm:cxn modelId="{D564865B-1259-420E-A814-5E92A75B9F28}" type="presParOf" srcId="{B0C5E4E1-0F12-4CA3-BAF3-8876F0909CA6}" destId="{F437EF6E-A283-4FC9-ADFE-20476BE34601}" srcOrd="9" destOrd="0" presId="urn:microsoft.com/office/officeart/2005/8/layout/process1"/>
    <dgm:cxn modelId="{ECE4D8D2-F458-45C7-ADA5-96D118721FDD}" type="presParOf" srcId="{F437EF6E-A283-4FC9-ADFE-20476BE34601}" destId="{CE1F3DD2-00E5-49E1-BFA3-457BDBF5D9A0}" srcOrd="0" destOrd="0" presId="urn:microsoft.com/office/officeart/2005/8/layout/process1"/>
    <dgm:cxn modelId="{BA098794-CDF3-4FA2-9690-32208879FBEF}" type="presParOf" srcId="{B0C5E4E1-0F12-4CA3-BAF3-8876F0909CA6}" destId="{1F8804C2-295F-4FB0-9CCA-E880EB5ACD1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E500-8FB3-4082-BBAB-43880B39042A}">
      <dsp:nvSpPr>
        <dsp:cNvPr id="0" name=""/>
        <dsp:cNvSpPr/>
      </dsp:nvSpPr>
      <dsp:spPr>
        <a:xfrm>
          <a:off x="3291839" y="0"/>
          <a:ext cx="4937760" cy="78885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DNS, HTTP</a:t>
          </a:r>
          <a:endParaRPr lang="en-IN" sz="1400" kern="1200" dirty="0"/>
        </a:p>
      </dsp:txBody>
      <dsp:txXfrm>
        <a:off x="3291839" y="98607"/>
        <a:ext cx="4641939" cy="591643"/>
      </dsp:txXfrm>
    </dsp:sp>
    <dsp:sp modelId="{BCDFF331-49ED-43EF-A675-5250A365A120}">
      <dsp:nvSpPr>
        <dsp:cNvPr id="0" name=""/>
        <dsp:cNvSpPr/>
      </dsp:nvSpPr>
      <dsp:spPr>
        <a:xfrm>
          <a:off x="0" y="0"/>
          <a:ext cx="3291840" cy="7888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Application</a:t>
          </a:r>
          <a:endParaRPr lang="en-IN" sz="3100" kern="1200" dirty="0"/>
        </a:p>
      </dsp:txBody>
      <dsp:txXfrm>
        <a:off x="38509" y="38509"/>
        <a:ext cx="3214822" cy="711839"/>
      </dsp:txXfrm>
    </dsp:sp>
    <dsp:sp modelId="{3C28A515-C740-46BB-92A4-55CD50A9511F}">
      <dsp:nvSpPr>
        <dsp:cNvPr id="0" name=""/>
        <dsp:cNvSpPr/>
      </dsp:nvSpPr>
      <dsp:spPr>
        <a:xfrm>
          <a:off x="3291839" y="868737"/>
          <a:ext cx="4937760" cy="78885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TCP (</a:t>
          </a:r>
          <a:r>
            <a:rPr lang="en-IN" sz="2400" b="0" i="0" kern="1200" dirty="0"/>
            <a:t>Transmission Control Protocol</a:t>
          </a:r>
          <a:r>
            <a:rPr lang="en-US" sz="2400" kern="1200" dirty="0"/>
            <a:t>)</a:t>
          </a:r>
          <a:endParaRPr lang="en-IN" sz="1600" kern="1200" dirty="0"/>
        </a:p>
      </dsp:txBody>
      <dsp:txXfrm>
        <a:off x="3291839" y="967344"/>
        <a:ext cx="4641939" cy="591643"/>
      </dsp:txXfrm>
    </dsp:sp>
    <dsp:sp modelId="{0B17CB2A-A7D7-4FCE-B947-6445EF1DD3DD}">
      <dsp:nvSpPr>
        <dsp:cNvPr id="0" name=""/>
        <dsp:cNvSpPr/>
      </dsp:nvSpPr>
      <dsp:spPr>
        <a:xfrm>
          <a:off x="0" y="868737"/>
          <a:ext cx="3291840" cy="7888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Transport</a:t>
          </a:r>
          <a:endParaRPr lang="en-IN" sz="3100" kern="1200" dirty="0"/>
        </a:p>
      </dsp:txBody>
      <dsp:txXfrm>
        <a:off x="38509" y="907246"/>
        <a:ext cx="3214822" cy="711839"/>
      </dsp:txXfrm>
    </dsp:sp>
    <dsp:sp modelId="{3726B290-69E9-4412-8D53-E8D9598AD989}">
      <dsp:nvSpPr>
        <dsp:cNvPr id="0" name=""/>
        <dsp:cNvSpPr/>
      </dsp:nvSpPr>
      <dsp:spPr>
        <a:xfrm>
          <a:off x="3291839" y="1736480"/>
          <a:ext cx="4937760" cy="78885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IP (</a:t>
          </a:r>
          <a:r>
            <a:rPr lang="en-IN" sz="2400" b="0" i="0" kern="1200" dirty="0"/>
            <a:t>Internet Protocol</a:t>
          </a:r>
          <a:r>
            <a:rPr lang="en-US" sz="2400" kern="1200" dirty="0"/>
            <a:t>)</a:t>
          </a:r>
          <a:endParaRPr lang="en-IN" sz="1600" kern="1200" dirty="0"/>
        </a:p>
      </dsp:txBody>
      <dsp:txXfrm>
        <a:off x="3291839" y="1835087"/>
        <a:ext cx="4641939" cy="591643"/>
      </dsp:txXfrm>
    </dsp:sp>
    <dsp:sp modelId="{C61D213F-3BD4-4725-9709-ABFD3EF31906}">
      <dsp:nvSpPr>
        <dsp:cNvPr id="0" name=""/>
        <dsp:cNvSpPr/>
      </dsp:nvSpPr>
      <dsp:spPr>
        <a:xfrm>
          <a:off x="0" y="1736480"/>
          <a:ext cx="3291840" cy="7888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Network</a:t>
          </a:r>
          <a:endParaRPr lang="en-IN" sz="3100" kern="1200" dirty="0"/>
        </a:p>
      </dsp:txBody>
      <dsp:txXfrm>
        <a:off x="38509" y="1774989"/>
        <a:ext cx="3214822" cy="711839"/>
      </dsp:txXfrm>
    </dsp:sp>
    <dsp:sp modelId="{DE6F1D9D-475C-4031-BA26-45F9E71032DE}">
      <dsp:nvSpPr>
        <dsp:cNvPr id="0" name=""/>
        <dsp:cNvSpPr/>
      </dsp:nvSpPr>
      <dsp:spPr>
        <a:xfrm>
          <a:off x="3291839" y="2604223"/>
          <a:ext cx="4937760" cy="78885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Ethernet</a:t>
          </a:r>
          <a:endParaRPr lang="en-IN" sz="1600" kern="1200" dirty="0"/>
        </a:p>
      </dsp:txBody>
      <dsp:txXfrm>
        <a:off x="3291839" y="2702830"/>
        <a:ext cx="4641939" cy="591643"/>
      </dsp:txXfrm>
    </dsp:sp>
    <dsp:sp modelId="{F8FC7F34-D9E9-478C-B79B-DB46B00CABD7}">
      <dsp:nvSpPr>
        <dsp:cNvPr id="0" name=""/>
        <dsp:cNvSpPr/>
      </dsp:nvSpPr>
      <dsp:spPr>
        <a:xfrm>
          <a:off x="0" y="2604223"/>
          <a:ext cx="3291840" cy="7888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Network interface</a:t>
          </a:r>
          <a:endParaRPr lang="en-IN" sz="3100" kern="1200" dirty="0"/>
        </a:p>
      </dsp:txBody>
      <dsp:txXfrm>
        <a:off x="38509" y="2642732"/>
        <a:ext cx="3214822" cy="711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9E38E-C56D-4426-92B8-DE4D6AB9A4A9}">
      <dsp:nvSpPr>
        <dsp:cNvPr id="0" name=""/>
        <dsp:cNvSpPr/>
      </dsp:nvSpPr>
      <dsp:spPr>
        <a:xfrm>
          <a:off x="0" y="0"/>
          <a:ext cx="3657600" cy="914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  <a:endParaRPr lang="en-I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Source: 129.51.150.10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Destination: 64.233.171.1</a:t>
          </a:r>
          <a:endParaRPr lang="en-IN" sz="1400" kern="1200" dirty="0"/>
        </a:p>
      </dsp:txBody>
      <dsp:txXfrm>
        <a:off x="822960" y="0"/>
        <a:ext cx="2834640" cy="914400"/>
      </dsp:txXfrm>
    </dsp:sp>
    <dsp:sp modelId="{5C4DB816-82AC-410D-9192-0E32CC1B7011}">
      <dsp:nvSpPr>
        <dsp:cNvPr id="0" name=""/>
        <dsp:cNvSpPr/>
      </dsp:nvSpPr>
      <dsp:spPr>
        <a:xfrm>
          <a:off x="91439" y="91440"/>
          <a:ext cx="731520" cy="731520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449B6-92FF-4E5E-A4E1-CF6BDB20D57A}">
      <dsp:nvSpPr>
        <dsp:cNvPr id="0" name=""/>
        <dsp:cNvSpPr/>
      </dsp:nvSpPr>
      <dsp:spPr>
        <a:xfrm>
          <a:off x="458" y="559598"/>
          <a:ext cx="1314413" cy="823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 (Browser)</a:t>
          </a:r>
          <a:endParaRPr lang="en-IN" sz="1600" kern="1200" dirty="0"/>
        </a:p>
      </dsp:txBody>
      <dsp:txXfrm>
        <a:off x="24582" y="583722"/>
        <a:ext cx="1266165" cy="775420"/>
      </dsp:txXfrm>
    </dsp:sp>
    <dsp:sp modelId="{608440CD-CFCE-4288-9F9A-043D1FBCA979}">
      <dsp:nvSpPr>
        <dsp:cNvPr id="0" name=""/>
        <dsp:cNvSpPr/>
      </dsp:nvSpPr>
      <dsp:spPr>
        <a:xfrm>
          <a:off x="1360164" y="887816"/>
          <a:ext cx="136878" cy="167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360164" y="921262"/>
        <a:ext cx="95815" cy="100340"/>
      </dsp:txXfrm>
    </dsp:sp>
    <dsp:sp modelId="{D7EC56F7-AE99-44E2-9581-12F388B0532B}">
      <dsp:nvSpPr>
        <dsp:cNvPr id="0" name=""/>
        <dsp:cNvSpPr/>
      </dsp:nvSpPr>
      <dsp:spPr>
        <a:xfrm>
          <a:off x="1535710" y="559598"/>
          <a:ext cx="1314413" cy="823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Web</a:t>
          </a:r>
          <a:endParaRPr lang="en-IN" sz="1600" kern="1200" dirty="0"/>
        </a:p>
      </dsp:txBody>
      <dsp:txXfrm>
        <a:off x="1559834" y="583722"/>
        <a:ext cx="1266165" cy="775420"/>
      </dsp:txXfrm>
    </dsp:sp>
    <dsp:sp modelId="{78E75012-0905-4400-BE14-21F67DA287C6}">
      <dsp:nvSpPr>
        <dsp:cNvPr id="0" name=""/>
        <dsp:cNvSpPr/>
      </dsp:nvSpPr>
      <dsp:spPr>
        <a:xfrm>
          <a:off x="2895416" y="887816"/>
          <a:ext cx="136878" cy="167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2895416" y="921262"/>
        <a:ext cx="95815" cy="100340"/>
      </dsp:txXfrm>
    </dsp:sp>
    <dsp:sp modelId="{57C013DF-D6FD-4FEE-9F3B-D6268AFA5699}">
      <dsp:nvSpPr>
        <dsp:cNvPr id="0" name=""/>
        <dsp:cNvSpPr/>
      </dsp:nvSpPr>
      <dsp:spPr>
        <a:xfrm>
          <a:off x="3070962" y="559598"/>
          <a:ext cx="1314413" cy="823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Presentation</a:t>
          </a:r>
          <a:endParaRPr lang="en-IN" sz="1600" kern="1200" dirty="0"/>
        </a:p>
      </dsp:txBody>
      <dsp:txXfrm>
        <a:off x="3095086" y="583722"/>
        <a:ext cx="1266165" cy="775420"/>
      </dsp:txXfrm>
    </dsp:sp>
    <dsp:sp modelId="{DD326FA5-B135-40D2-95C4-7EF8D49D4ADA}">
      <dsp:nvSpPr>
        <dsp:cNvPr id="0" name=""/>
        <dsp:cNvSpPr/>
      </dsp:nvSpPr>
      <dsp:spPr>
        <a:xfrm>
          <a:off x="4430667" y="887816"/>
          <a:ext cx="136878" cy="167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4430667" y="921262"/>
        <a:ext cx="95815" cy="100340"/>
      </dsp:txXfrm>
    </dsp:sp>
    <dsp:sp modelId="{15895B2B-4A78-4F0A-AEC3-18FD1AA0BADB}">
      <dsp:nvSpPr>
        <dsp:cNvPr id="0" name=""/>
        <dsp:cNvSpPr/>
      </dsp:nvSpPr>
      <dsp:spPr>
        <a:xfrm>
          <a:off x="4606213" y="559598"/>
          <a:ext cx="1314413" cy="823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Logic</a:t>
          </a:r>
          <a:endParaRPr lang="en-IN" sz="1600" kern="1200" dirty="0"/>
        </a:p>
      </dsp:txBody>
      <dsp:txXfrm>
        <a:off x="4630337" y="583722"/>
        <a:ext cx="1266165" cy="775420"/>
      </dsp:txXfrm>
    </dsp:sp>
    <dsp:sp modelId="{D0637A51-127A-41D8-AC3A-1A3B7AEDE04F}">
      <dsp:nvSpPr>
        <dsp:cNvPr id="0" name=""/>
        <dsp:cNvSpPr/>
      </dsp:nvSpPr>
      <dsp:spPr>
        <a:xfrm>
          <a:off x="5965919" y="887816"/>
          <a:ext cx="136878" cy="167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5965919" y="921262"/>
        <a:ext cx="95815" cy="100340"/>
      </dsp:txXfrm>
    </dsp:sp>
    <dsp:sp modelId="{FC6E7F09-2FB9-443A-8039-05AF55C07D8A}">
      <dsp:nvSpPr>
        <dsp:cNvPr id="0" name=""/>
        <dsp:cNvSpPr/>
      </dsp:nvSpPr>
      <dsp:spPr>
        <a:xfrm>
          <a:off x="6141465" y="559598"/>
          <a:ext cx="1314413" cy="823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Access (Connector)</a:t>
          </a:r>
          <a:endParaRPr lang="en-IN" sz="1600" kern="1200" dirty="0"/>
        </a:p>
      </dsp:txBody>
      <dsp:txXfrm>
        <a:off x="6165589" y="583722"/>
        <a:ext cx="1266165" cy="775420"/>
      </dsp:txXfrm>
    </dsp:sp>
    <dsp:sp modelId="{F437EF6E-A283-4FC9-ADFE-20476BE34601}">
      <dsp:nvSpPr>
        <dsp:cNvPr id="0" name=""/>
        <dsp:cNvSpPr/>
      </dsp:nvSpPr>
      <dsp:spPr>
        <a:xfrm>
          <a:off x="7501170" y="887816"/>
          <a:ext cx="136878" cy="1672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7501170" y="921262"/>
        <a:ext cx="95815" cy="100340"/>
      </dsp:txXfrm>
    </dsp:sp>
    <dsp:sp modelId="{1F8804C2-295F-4FB0-9CCA-E880EB5ACD17}">
      <dsp:nvSpPr>
        <dsp:cNvPr id="0" name=""/>
        <dsp:cNvSpPr/>
      </dsp:nvSpPr>
      <dsp:spPr>
        <a:xfrm>
          <a:off x="7676716" y="559598"/>
          <a:ext cx="1314413" cy="823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(Database)</a:t>
          </a:r>
          <a:endParaRPr lang="en-IN" sz="1600" kern="1200" dirty="0"/>
        </a:p>
      </dsp:txBody>
      <dsp:txXfrm>
        <a:off x="7700840" y="583722"/>
        <a:ext cx="1266165" cy="775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50B9-19CF-4266-B227-4C325667EDCA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9AA5-2DAC-48C4-892B-6739300C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1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marinecablemap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https://www.submarinecablemap.com/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B9AA5-2DAC-48C4-892B-6739300CF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2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6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Complete Front-End Development course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335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317C-E284-4EB7-B65A-56F10381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Browser and HTTP.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CDDC-99F6-4443-9246-F43BCB94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is sent and received in packets in TCP/IP.</a:t>
            </a:r>
          </a:p>
          <a:p>
            <a:r>
              <a:rPr lang="en-US" dirty="0"/>
              <a:t>Packet: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operates on top of the internet via HTTP (Hyper Text Transfer Protocol).</a:t>
            </a:r>
          </a:p>
          <a:p>
            <a:r>
              <a:rPr lang="en-US" dirty="0"/>
              <a:t>www is a system of interlinked webpages accessed via the internet.</a:t>
            </a:r>
          </a:p>
          <a:p>
            <a:r>
              <a:rPr lang="en-US" dirty="0"/>
              <a:t>HTTP is a stateless protocol. </a:t>
            </a:r>
          </a:p>
          <a:p>
            <a:r>
              <a:rPr lang="en-IN" dirty="0"/>
              <a:t>Browser is a piece of Software that allows to lookup IP address, to send and receive data.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37A8CF-03C3-42B0-B748-4088456D0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887794"/>
              </p:ext>
            </p:extLst>
          </p:nvPr>
        </p:nvGraphicFramePr>
        <p:xfrm>
          <a:off x="1905000" y="1581150"/>
          <a:ext cx="3657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7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A0C2-1264-4C82-A16E-14FD0001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are websites and how do they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1308-5B34-4DB1-808A-9D737EC8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00150"/>
            <a:ext cx="8153399" cy="1676400"/>
          </a:xfrm>
        </p:spPr>
        <p:txBody>
          <a:bodyPr>
            <a:normAutofit/>
          </a:bodyPr>
          <a:lstStyle/>
          <a:p>
            <a:r>
              <a:rPr lang="en-US" dirty="0"/>
              <a:t>Any book in the library of www with all of its pages (webpages) is a website.</a:t>
            </a:r>
            <a:endParaRPr lang="en-IN" dirty="0"/>
          </a:p>
          <a:p>
            <a:endParaRPr lang="en-IN" dirty="0"/>
          </a:p>
        </p:txBody>
      </p:sp>
      <p:pic>
        <p:nvPicPr>
          <p:cNvPr id="3074" name="Picture 2" descr="Photography of Library Room · Free Stock Photo">
            <a:extLst>
              <a:ext uri="{FF2B5EF4-FFF2-40B4-BE49-F238E27FC236}">
                <a16:creationId xmlns:a16="http://schemas.microsoft.com/office/drawing/2014/main" id="{6335E969-A098-4922-A467-E3EB59C99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66" y="2419350"/>
            <a:ext cx="665093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D9F5-D5C6-43E0-AB8D-00337BD2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have web applications evolved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977F7ACE-BC44-45D6-9D99-6EF54F52E440}"/>
              </a:ext>
            </a:extLst>
          </p:cNvPr>
          <p:cNvSpPr/>
          <p:nvPr/>
        </p:nvSpPr>
        <p:spPr>
          <a:xfrm>
            <a:off x="670564" y="1428750"/>
            <a:ext cx="2362200" cy="12954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1.0</a:t>
            </a:r>
            <a:endParaRPr lang="en-IN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CBD8870-6BFB-49B2-897C-E0C8970123E0}"/>
              </a:ext>
            </a:extLst>
          </p:cNvPr>
          <p:cNvSpPr/>
          <p:nvPr/>
        </p:nvSpPr>
        <p:spPr>
          <a:xfrm>
            <a:off x="3276610" y="1428750"/>
            <a:ext cx="2362200" cy="1295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2.0</a:t>
            </a:r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BBD4668A-2C97-4DB6-A0BA-E2BE5856D609}"/>
              </a:ext>
            </a:extLst>
          </p:cNvPr>
          <p:cNvSpPr/>
          <p:nvPr/>
        </p:nvSpPr>
        <p:spPr>
          <a:xfrm>
            <a:off x="5981705" y="1428750"/>
            <a:ext cx="2362200" cy="1295400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3.0</a:t>
            </a:r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57CFA18-E179-414C-A100-3029EF16AC5F}"/>
              </a:ext>
            </a:extLst>
          </p:cNvPr>
          <p:cNvSpPr/>
          <p:nvPr/>
        </p:nvSpPr>
        <p:spPr>
          <a:xfrm>
            <a:off x="1143000" y="2724150"/>
            <a:ext cx="152400" cy="838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E79E177-A626-4DF9-BD3E-8B8ACF434736}"/>
              </a:ext>
            </a:extLst>
          </p:cNvPr>
          <p:cNvSpPr/>
          <p:nvPr/>
        </p:nvSpPr>
        <p:spPr>
          <a:xfrm>
            <a:off x="1295400" y="2724150"/>
            <a:ext cx="152400" cy="838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87CB826-9097-4F49-9F39-369639139872}"/>
              </a:ext>
            </a:extLst>
          </p:cNvPr>
          <p:cNvSpPr/>
          <p:nvPr/>
        </p:nvSpPr>
        <p:spPr>
          <a:xfrm>
            <a:off x="1447800" y="2724150"/>
            <a:ext cx="152400" cy="838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9B590D8-63D3-46E1-80E5-8375A4D6D3C2}"/>
              </a:ext>
            </a:extLst>
          </p:cNvPr>
          <p:cNvSpPr/>
          <p:nvPr/>
        </p:nvSpPr>
        <p:spPr>
          <a:xfrm>
            <a:off x="1981200" y="2724150"/>
            <a:ext cx="152400" cy="8382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A9BF8360-B373-428F-937D-BEC6B41746CB}"/>
              </a:ext>
            </a:extLst>
          </p:cNvPr>
          <p:cNvSpPr/>
          <p:nvPr/>
        </p:nvSpPr>
        <p:spPr>
          <a:xfrm>
            <a:off x="4800600" y="2647950"/>
            <a:ext cx="1524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CC7DA622-EDC1-4F4C-AE43-E7F38C240E34}"/>
              </a:ext>
            </a:extLst>
          </p:cNvPr>
          <p:cNvSpPr/>
          <p:nvPr/>
        </p:nvSpPr>
        <p:spPr>
          <a:xfrm>
            <a:off x="4953000" y="2647950"/>
            <a:ext cx="1524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00AD785B-9A2F-4CA9-AB78-CD811C4E4739}"/>
              </a:ext>
            </a:extLst>
          </p:cNvPr>
          <p:cNvSpPr/>
          <p:nvPr/>
        </p:nvSpPr>
        <p:spPr>
          <a:xfrm>
            <a:off x="5105400" y="2647950"/>
            <a:ext cx="1524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CE2BC18-A356-4998-83F2-60EB4C59A5B9}"/>
              </a:ext>
            </a:extLst>
          </p:cNvPr>
          <p:cNvSpPr/>
          <p:nvPr/>
        </p:nvSpPr>
        <p:spPr>
          <a:xfrm>
            <a:off x="3810000" y="2724150"/>
            <a:ext cx="152400" cy="1066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0564446-0B6F-4514-A9A2-6F780A5EEB86}"/>
              </a:ext>
            </a:extLst>
          </p:cNvPr>
          <p:cNvSpPr/>
          <p:nvPr/>
        </p:nvSpPr>
        <p:spPr>
          <a:xfrm>
            <a:off x="3962400" y="2724150"/>
            <a:ext cx="152400" cy="1066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5618856-460B-4790-9E76-6BDA59F87377}"/>
              </a:ext>
            </a:extLst>
          </p:cNvPr>
          <p:cNvSpPr/>
          <p:nvPr/>
        </p:nvSpPr>
        <p:spPr>
          <a:xfrm>
            <a:off x="4114800" y="2724150"/>
            <a:ext cx="152400" cy="1066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C7E59ED-40BE-4F26-A27A-2AF413C3532B}"/>
              </a:ext>
            </a:extLst>
          </p:cNvPr>
          <p:cNvSpPr/>
          <p:nvPr/>
        </p:nvSpPr>
        <p:spPr>
          <a:xfrm>
            <a:off x="7315200" y="2647950"/>
            <a:ext cx="533410" cy="10668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9C980A1-E51C-40F2-B074-F6586E87DCE0}"/>
              </a:ext>
            </a:extLst>
          </p:cNvPr>
          <p:cNvSpPr/>
          <p:nvPr/>
        </p:nvSpPr>
        <p:spPr>
          <a:xfrm>
            <a:off x="6591295" y="2724150"/>
            <a:ext cx="571505" cy="1066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FCD44A-D1BA-4066-9236-0E3761A0FFFB}"/>
              </a:ext>
            </a:extLst>
          </p:cNvPr>
          <p:cNvSpPr/>
          <p:nvPr/>
        </p:nvSpPr>
        <p:spPr>
          <a:xfrm>
            <a:off x="6248400" y="1665207"/>
            <a:ext cx="19050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Intelligence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8251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E405-7F1F-4EA7-99D0-89EA7939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  <a:endParaRPr lang="en-IN" dirty="0"/>
          </a:p>
        </p:txBody>
      </p:sp>
      <p:pic>
        <p:nvPicPr>
          <p:cNvPr id="1026" name="Picture 2" descr="Laptop Notebook Front - Free photo on Pixabay">
            <a:extLst>
              <a:ext uri="{FF2B5EF4-FFF2-40B4-BE49-F238E27FC236}">
                <a16:creationId xmlns:a16="http://schemas.microsoft.com/office/drawing/2014/main" id="{19CABDD3-5196-493B-A1FF-B0D975B8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406"/>
            <a:ext cx="119062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DB8163-5381-441E-A1BA-A321D3475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652587"/>
            <a:ext cx="4714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F37A2B-08F7-4078-A7D2-3B5CD53C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4127"/>
            <a:ext cx="334261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Js Logo Source - Free vector graphic on Pixabay">
            <a:extLst>
              <a:ext uri="{FF2B5EF4-FFF2-40B4-BE49-F238E27FC236}">
                <a16:creationId xmlns:a16="http://schemas.microsoft.com/office/drawing/2014/main" id="{752D7A23-9184-4A5F-A45F-08AF56A4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94" y="1748024"/>
            <a:ext cx="334261" cy="3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A525BB4-5326-46CE-AF7B-625BF891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1" y="2733675"/>
            <a:ext cx="776390" cy="54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58AC4DA-FAEC-4030-B423-3C6AA59F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48" y="2870140"/>
            <a:ext cx="430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02376DC-F7CB-4928-AB10-44B7A579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90" y="2811130"/>
            <a:ext cx="334262" cy="3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6C4798F-0F25-492C-8D9F-0152787B1F54}"/>
              </a:ext>
            </a:extLst>
          </p:cNvPr>
          <p:cNvSpPr/>
          <p:nvPr/>
        </p:nvSpPr>
        <p:spPr>
          <a:xfrm>
            <a:off x="3458099" y="1743075"/>
            <a:ext cx="1647301" cy="15273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E0E85-A456-4E3F-AA9C-0B08185796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2152650"/>
            <a:ext cx="381000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19544C-0ABD-437E-8EEB-01E61CD24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8607" y="1803556"/>
            <a:ext cx="361950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658026-C0DC-4652-922B-56A0CE4F81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1793" y="2226228"/>
            <a:ext cx="609600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64D985-E371-4188-8F63-C50DAEF77F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600" y="2550078"/>
            <a:ext cx="381000" cy="438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2DA10F-EB45-4D73-B558-B4B9BAE405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000" y="2581275"/>
            <a:ext cx="400050" cy="56197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538D5F3-52BE-4A09-BC16-8121DEC4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19275"/>
            <a:ext cx="1345497" cy="13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BC61A2-AA19-479A-B83C-9A734220BC73}"/>
              </a:ext>
            </a:extLst>
          </p:cNvPr>
          <p:cNvCxnSpPr>
            <a:cxnSpLocks/>
          </p:cNvCxnSpPr>
          <p:nvPr/>
        </p:nvCxnSpPr>
        <p:spPr>
          <a:xfrm>
            <a:off x="5024690" y="2127406"/>
            <a:ext cx="19857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461E3-F668-4F4F-AA13-5E9C200808AE}"/>
              </a:ext>
            </a:extLst>
          </p:cNvPr>
          <p:cNvCxnSpPr>
            <a:cxnSpLocks/>
          </p:cNvCxnSpPr>
          <p:nvPr/>
        </p:nvCxnSpPr>
        <p:spPr>
          <a:xfrm flipH="1">
            <a:off x="5029200" y="2921156"/>
            <a:ext cx="19857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3E5EE9-C3EC-48A5-AFEE-C94F1929C91B}"/>
              </a:ext>
            </a:extLst>
          </p:cNvPr>
          <p:cNvSpPr txBox="1"/>
          <p:nvPr/>
        </p:nvSpPr>
        <p:spPr>
          <a:xfrm>
            <a:off x="5410200" y="1758074"/>
            <a:ext cx="134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19BA35-FCBF-4FD2-A158-A0942AE95323}"/>
              </a:ext>
            </a:extLst>
          </p:cNvPr>
          <p:cNvSpPr txBox="1"/>
          <p:nvPr/>
        </p:nvSpPr>
        <p:spPr>
          <a:xfrm>
            <a:off x="5334000" y="2926693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8E1788-9781-485A-929D-EE6B3274A8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4250" y="3586901"/>
            <a:ext cx="1657350" cy="15756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8489E7-2789-4110-88B5-6584674A93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6800" y="4410075"/>
            <a:ext cx="2409825" cy="381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7AF6C5-AB19-4D64-900A-DC1FBA6A8A53}"/>
              </a:ext>
            </a:extLst>
          </p:cNvPr>
          <p:cNvSpPr txBox="1"/>
          <p:nvPr/>
        </p:nvSpPr>
        <p:spPr>
          <a:xfrm>
            <a:off x="983457" y="3278743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083F3A-5886-4F50-8C65-120C25343934}"/>
              </a:ext>
            </a:extLst>
          </p:cNvPr>
          <p:cNvSpPr txBox="1"/>
          <p:nvPr/>
        </p:nvSpPr>
        <p:spPr>
          <a:xfrm>
            <a:off x="7162800" y="3267075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92638-CC3A-4701-BFE0-EA3384BA0A81}"/>
              </a:ext>
            </a:extLst>
          </p:cNvPr>
          <p:cNvSpPr txBox="1"/>
          <p:nvPr/>
        </p:nvSpPr>
        <p:spPr>
          <a:xfrm>
            <a:off x="3687277" y="3341129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Middleware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B11C5E-5DAB-436C-BB14-ECA227057484}"/>
              </a:ext>
            </a:extLst>
          </p:cNvPr>
          <p:cNvCxnSpPr/>
          <p:nvPr/>
        </p:nvCxnSpPr>
        <p:spPr>
          <a:xfrm>
            <a:off x="2002599" y="2432206"/>
            <a:ext cx="142640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5D761D0-035A-4F64-8395-AE8B35EA8D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9400" y="971550"/>
            <a:ext cx="20955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8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2FFC-0004-4019-9B92-26D0477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CE63-8672-4CE4-BA0E-6F365E01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tier Architecture</a:t>
            </a:r>
          </a:p>
          <a:p>
            <a:r>
              <a:rPr lang="en-US" dirty="0"/>
              <a:t>Separation of Concerns</a:t>
            </a:r>
          </a:p>
          <a:p>
            <a:pPr marL="514350" indent="-457200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C567FE-62FF-4DBB-8F31-E0084EFA8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576476"/>
              </p:ext>
            </p:extLst>
          </p:nvPr>
        </p:nvGraphicFramePr>
        <p:xfrm>
          <a:off x="76211" y="2164553"/>
          <a:ext cx="8991589" cy="194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4AD987-E657-4AFF-ACAC-A17900A9CA49}"/>
              </a:ext>
            </a:extLst>
          </p:cNvPr>
          <p:cNvSpPr txBox="1"/>
          <p:nvPr/>
        </p:nvSpPr>
        <p:spPr>
          <a:xfrm>
            <a:off x="304800" y="372195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 Request over the network.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53BBC9-5701-4D62-BEC7-253F6E422AB4}"/>
              </a:ext>
            </a:extLst>
          </p:cNvPr>
          <p:cNvCxnSpPr>
            <a:cxnSpLocks/>
          </p:cNvCxnSpPr>
          <p:nvPr/>
        </p:nvCxnSpPr>
        <p:spPr>
          <a:xfrm>
            <a:off x="1447800" y="325755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38D6D-2E4A-4880-BE4B-FA70F57D803B}"/>
              </a:ext>
            </a:extLst>
          </p:cNvPr>
          <p:cNvSpPr txBox="1"/>
          <p:nvPr/>
        </p:nvSpPr>
        <p:spPr>
          <a:xfrm>
            <a:off x="3429000" y="392275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 Tier Architecture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06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0342-0151-4F93-8668-F74014F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Role of HTML, CSS and JavaScript.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C632-6055-42FC-8FCC-94D83952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5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Structure(HTML), Style(CSS) and Behavior(JavaScript)</a:t>
            </a:r>
          </a:p>
          <a:p>
            <a:r>
              <a:rPr lang="en-US" dirty="0"/>
              <a:t>Website has only few seconds to put a good impression.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 descr="Por qué es importante aprender HTML5?">
            <a:extLst>
              <a:ext uri="{FF2B5EF4-FFF2-40B4-BE49-F238E27FC236}">
                <a16:creationId xmlns:a16="http://schemas.microsoft.com/office/drawing/2014/main" id="{0905B734-91BC-453B-A598-8DBBA8AE70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587500"/>
            <a:ext cx="247015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ss3 logo">
            <a:extLst>
              <a:ext uri="{FF2B5EF4-FFF2-40B4-BE49-F238E27FC236}">
                <a16:creationId xmlns:a16="http://schemas.microsoft.com/office/drawing/2014/main" id="{602253DC-603F-43CD-9B9D-F064AB3A931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0" r="25803"/>
          <a:stretch/>
        </p:blipFill>
        <p:spPr bwMode="auto">
          <a:xfrm>
            <a:off x="3962400" y="2080261"/>
            <a:ext cx="1371600" cy="132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JavaScript for absolute beginners - JavaScript In Plain English ...">
            <a:extLst>
              <a:ext uri="{FF2B5EF4-FFF2-40B4-BE49-F238E27FC236}">
                <a16:creationId xmlns:a16="http://schemas.microsoft.com/office/drawing/2014/main" id="{91C72083-9000-42A3-A815-183E99CF38C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6" r="18457"/>
          <a:stretch/>
        </p:blipFill>
        <p:spPr bwMode="auto">
          <a:xfrm>
            <a:off x="6589466" y="2080261"/>
            <a:ext cx="1716334" cy="132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Yellow bricklayer pictogram | Public domain vectors">
            <a:extLst>
              <a:ext uri="{FF2B5EF4-FFF2-40B4-BE49-F238E27FC236}">
                <a16:creationId xmlns:a16="http://schemas.microsoft.com/office/drawing/2014/main" id="{964B3F5E-D132-4271-B856-1F21E629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2" y="3609975"/>
            <a:ext cx="1630558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use painter comic character vector image | Public domain vectors">
            <a:extLst>
              <a:ext uri="{FF2B5EF4-FFF2-40B4-BE49-F238E27FC236}">
                <a16:creationId xmlns:a16="http://schemas.microsoft.com/office/drawing/2014/main" id="{7EF6C3FD-9056-4E4F-BE18-8502CC5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7" y="356235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lectrician Electric Linesman - Free image on Pixabay">
            <a:extLst>
              <a:ext uri="{FF2B5EF4-FFF2-40B4-BE49-F238E27FC236}">
                <a16:creationId xmlns:a16="http://schemas.microsoft.com/office/drawing/2014/main" id="{5D54E05E-1271-403A-AE4D-4F03AC56C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"/>
          <a:stretch/>
        </p:blipFill>
        <p:spPr bwMode="auto">
          <a:xfrm>
            <a:off x="6605570" y="3327201"/>
            <a:ext cx="1547830" cy="22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423F-5206-4E0B-98DE-5E6C8157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tasks in Web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17AA-DE52-436E-86BB-15A664A3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057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Requirements Gathering</a:t>
            </a:r>
          </a:p>
          <a:p>
            <a:r>
              <a:rPr lang="en-US" dirty="0"/>
              <a:t>Design Specifications</a:t>
            </a:r>
          </a:p>
          <a:p>
            <a:r>
              <a:rPr lang="en-US" dirty="0"/>
              <a:t>Coding</a:t>
            </a:r>
          </a:p>
          <a:p>
            <a:r>
              <a:rPr lang="en-US" dirty="0"/>
              <a:t>Unit testing, Integration testing</a:t>
            </a:r>
          </a:p>
          <a:p>
            <a:r>
              <a:rPr lang="en-US" dirty="0"/>
              <a:t>Production deployment and maintenance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C8DB3-123A-49B1-8528-B1A4612A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76" r="1943"/>
          <a:stretch/>
        </p:blipFill>
        <p:spPr>
          <a:xfrm>
            <a:off x="1562100" y="3105150"/>
            <a:ext cx="601980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7965-E479-4839-BF9D-191AD35E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wish to host your own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DDA9-739E-47E9-BA23-019501FE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Buy a Domain</a:t>
            </a:r>
          </a:p>
          <a:p>
            <a:r>
              <a:rPr lang="en-US" dirty="0"/>
              <a:t>Buy a hosting space from sites like GoDaddy and use ftp for upload OR</a:t>
            </a:r>
          </a:p>
          <a:p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pages for demonstrating </a:t>
            </a:r>
            <a:r>
              <a:rPr lang="en-US"/>
              <a:t>static website OR</a:t>
            </a:r>
            <a:endParaRPr lang="en-US" dirty="0"/>
          </a:p>
          <a:p>
            <a:r>
              <a:rPr lang="en-US" dirty="0"/>
              <a:t>Upload your site on any Platform-as-a-service like AWS, Google Cloud Platform, Azure etc.</a:t>
            </a:r>
          </a:p>
          <a:p>
            <a:r>
              <a:rPr lang="en-US" dirty="0"/>
              <a:t>Use FTP or the services provided by your hosting service provider to keep your website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1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0C57-49D0-4AD8-9549-79D9767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your local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7C12-287D-40D2-B9E6-BABEB7C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Browser- Chrome (comes with chrome developer tools) and other  browsers.</a:t>
            </a:r>
          </a:p>
          <a:p>
            <a:r>
              <a:rPr lang="en-IN" dirty="0"/>
              <a:t>VS code editor with some extensions.</a:t>
            </a:r>
          </a:p>
        </p:txBody>
      </p:sp>
    </p:spTree>
    <p:extLst>
      <p:ext uri="{BB962C8B-B14F-4D97-AF65-F5344CB8AC3E}">
        <p14:creationId xmlns:p14="http://schemas.microsoft.com/office/powerpoint/2010/main" val="304706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F779-F59C-4A95-ABE4-FF1FBE8B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B853-1DF6-47F3-99EB-80DC1FAE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Requirements Specification</a:t>
            </a:r>
          </a:p>
          <a:p>
            <a:r>
              <a:rPr lang="en-US" dirty="0"/>
              <a:t>Software Design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93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B206-E281-4A8A-BD8C-EC92F4DE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57250"/>
          </a:xfrm>
        </p:spPr>
        <p:txBody>
          <a:bodyPr/>
          <a:lstStyle/>
          <a:p>
            <a:r>
              <a:rPr lang="en-US" dirty="0"/>
              <a:t>FAQs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2740-E2C7-4B81-A2E8-AF3C6A00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3950"/>
            <a:ext cx="8153400" cy="3810000"/>
          </a:xfrm>
        </p:spPr>
        <p:txBody>
          <a:bodyPr>
            <a:normAutofit fontScale="92500"/>
          </a:bodyPr>
          <a:lstStyle/>
          <a:p>
            <a:r>
              <a:rPr lang="en-IN" dirty="0"/>
              <a:t>Who can take this Course? </a:t>
            </a:r>
          </a:p>
          <a:p>
            <a:r>
              <a:rPr lang="en-IN" dirty="0"/>
              <a:t>What is included in this Course? </a:t>
            </a:r>
          </a:p>
          <a:p>
            <a:r>
              <a:rPr lang="en-IN" dirty="0"/>
              <a:t>What will you gain from this Course?</a:t>
            </a:r>
          </a:p>
          <a:p>
            <a:r>
              <a:rPr lang="en-IN" dirty="0"/>
              <a:t>How is this Course going to help you in your path to Masters or PhD? </a:t>
            </a:r>
          </a:p>
          <a:p>
            <a:r>
              <a:rPr lang="en-IN" dirty="0"/>
              <a:t>How is this Course going to help you get a Job? </a:t>
            </a:r>
          </a:p>
          <a:p>
            <a:r>
              <a:rPr lang="en-IN" dirty="0"/>
              <a:t>Theory or Hands-on Practical teaching?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74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A80C-741D-4C8C-B3AC-576A5F70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Requirements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D63A-C7C4-4231-BBAF-4D4636DE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b="1" dirty="0"/>
          </a:p>
          <a:p>
            <a:r>
              <a:rPr lang="en-IN" dirty="0"/>
              <a:t>Purpose</a:t>
            </a:r>
          </a:p>
          <a:p>
            <a:r>
              <a:rPr lang="en-IN" dirty="0"/>
              <a:t>Product Scope</a:t>
            </a:r>
          </a:p>
          <a:p>
            <a:r>
              <a:rPr lang="en-IN" dirty="0"/>
              <a:t>Product Perspective- Actors</a:t>
            </a:r>
          </a:p>
          <a:p>
            <a:r>
              <a:rPr lang="en-IN" dirty="0"/>
              <a:t>User Classes and Characteristics</a:t>
            </a:r>
          </a:p>
          <a:p>
            <a:r>
              <a:rPr lang="en-IN" dirty="0"/>
              <a:t>Product Functions</a:t>
            </a: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39968-F04B-4C55-A6DB-A3240D7EB4D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3" t="11775" r="22471" b="17236"/>
          <a:stretch/>
        </p:blipFill>
        <p:spPr>
          <a:xfrm>
            <a:off x="3352800" y="839787"/>
            <a:ext cx="3048000" cy="19605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FDD17D-DE5F-48AD-8A6B-F9C2CDA48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41677"/>
              </p:ext>
            </p:extLst>
          </p:nvPr>
        </p:nvGraphicFramePr>
        <p:xfrm>
          <a:off x="6313172" y="2647950"/>
          <a:ext cx="1724660" cy="2429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660">
                  <a:extLst>
                    <a:ext uri="{9D8B030D-6E8A-4147-A177-3AD203B41FA5}">
                      <a16:colId xmlns:a16="http://schemas.microsoft.com/office/drawing/2014/main" val="567679676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Chairperson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482923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History of approved / disapproved requests </a:t>
                      </a:r>
                      <a:endParaRPr lang="en-IN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5952130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-View entire inventory</a:t>
                      </a:r>
                      <a:endParaRPr lang="en-IN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-Approve/disapprove requests</a:t>
                      </a:r>
                      <a:endParaRPr lang="en-IN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-generate request for adding new staff or infrastructure</a:t>
                      </a:r>
                      <a:endParaRPr lang="en-IN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52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3D87-36AC-49D4-904E-CD2C29C0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1428750"/>
            <a:ext cx="3810000" cy="3394472"/>
          </a:xfrm>
        </p:spPr>
        <p:txBody>
          <a:bodyPr/>
          <a:lstStyle/>
          <a:p>
            <a:r>
              <a:rPr lang="en-US" dirty="0"/>
              <a:t>Activity Sequence diagrams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873CF7-909F-405A-81D7-614B8423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 Specification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CA661E-0964-4DB0-A22A-A130BD54DEA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" t="4016" r="6127" b="4016"/>
          <a:stretch/>
        </p:blipFill>
        <p:spPr>
          <a:xfrm>
            <a:off x="381000" y="1123950"/>
            <a:ext cx="510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1885-BC51-4883-8322-67A3C537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User Interface Design</a:t>
            </a:r>
          </a:p>
          <a:p>
            <a:pPr lvl="1"/>
            <a:r>
              <a:rPr lang="en-IN" sz="2400" dirty="0"/>
              <a:t>Login Page</a:t>
            </a:r>
          </a:p>
          <a:p>
            <a:pPr lvl="2"/>
            <a:r>
              <a:rPr lang="en-IN" sz="2000" dirty="0"/>
              <a:t>When login as chairman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9C647-3CBA-44FB-9A5F-7E0E8F37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00600"/>
            <a:ext cx="5054860" cy="23559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CE9676-706C-45EA-A1E2-81927878EA7C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Software Requirements Specification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7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0CC5-EA50-40BC-8F6B-5F1D8479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System Features detailed</a:t>
            </a:r>
          </a:p>
          <a:p>
            <a:r>
              <a:rPr lang="en-IN" dirty="0"/>
              <a:t>Other Non functional requirements-</a:t>
            </a:r>
          </a:p>
          <a:p>
            <a:pPr lvl="1"/>
            <a:r>
              <a:rPr lang="en-IN" dirty="0"/>
              <a:t>Usability </a:t>
            </a:r>
          </a:p>
          <a:p>
            <a:pPr lvl="1"/>
            <a:r>
              <a:rPr lang="en-IN" dirty="0"/>
              <a:t>Reliability </a:t>
            </a:r>
          </a:p>
          <a:p>
            <a:pPr lvl="1"/>
            <a:r>
              <a:rPr lang="en-IN" dirty="0"/>
              <a:t>Performance </a:t>
            </a:r>
          </a:p>
          <a:p>
            <a:pPr lvl="1"/>
            <a:r>
              <a:rPr lang="en-IN" dirty="0"/>
              <a:t>Supportability </a:t>
            </a:r>
          </a:p>
          <a:p>
            <a:pPr lvl="1"/>
            <a:r>
              <a:rPr lang="en-IN" dirty="0"/>
              <a:t>Accessibility</a:t>
            </a:r>
          </a:p>
          <a:p>
            <a:pPr lvl="1"/>
            <a:r>
              <a:rPr lang="en-IN" dirty="0"/>
              <a:t>Security Requirements</a:t>
            </a:r>
          </a:p>
          <a:p>
            <a:pPr lvl="1"/>
            <a:r>
              <a:rPr lang="en-IN" dirty="0"/>
              <a:t>Other Requirements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88F24D-D99C-480B-8DC4-4732D36A22DF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Software Requirements Specification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C565-CB2C-4EC8-9AA2-C2F412D4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to get the most out of the course?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68CC-BD99-4562-8702-1F4704E6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Pause, try yourself, check solution, rectify.</a:t>
            </a:r>
          </a:p>
          <a:p>
            <a:r>
              <a:rPr lang="en-US" dirty="0"/>
              <a:t>Rather than code along, listen, understand, practice and test yourself.</a:t>
            </a:r>
          </a:p>
          <a:p>
            <a:r>
              <a:rPr lang="en-US" dirty="0"/>
              <a:t>Make notes during lectures.</a:t>
            </a:r>
          </a:p>
          <a:p>
            <a:r>
              <a:rPr lang="en-US" dirty="0"/>
              <a:t>Don’t skip any module to smoothly increase your level of understanding.</a:t>
            </a:r>
          </a:p>
          <a:p>
            <a:r>
              <a:rPr lang="en-US" dirty="0"/>
              <a:t>Hard? Mark for review. Do again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4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DDE73-2C8D-4F8D-BC98-4AB12282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56287"/>
            <a:ext cx="4953000" cy="37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0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283B-AB4F-4FE4-9A4A-FA383C38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106E-EA51-4533-9D03-D1723B56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FAQs</a:t>
            </a:r>
          </a:p>
          <a:p>
            <a:r>
              <a:rPr lang="en-US" dirty="0"/>
              <a:t>Importance of web applications</a:t>
            </a:r>
          </a:p>
          <a:p>
            <a:r>
              <a:rPr lang="en-US" dirty="0"/>
              <a:t>Basics of internet, http and web</a:t>
            </a:r>
          </a:p>
          <a:p>
            <a:r>
              <a:rPr lang="en-US" dirty="0"/>
              <a:t>Basic Web application architecture</a:t>
            </a:r>
          </a:p>
          <a:p>
            <a:r>
              <a:rPr lang="en-US" dirty="0"/>
              <a:t>Your tasks as a developer</a:t>
            </a:r>
          </a:p>
          <a:p>
            <a:r>
              <a:rPr lang="en-US" dirty="0"/>
              <a:t>Knowing HTML, CSS and JS</a:t>
            </a:r>
          </a:p>
          <a:p>
            <a:r>
              <a:rPr lang="en-US" dirty="0"/>
              <a:t>Hosting your site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7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3883-A9EC-4CF5-9066-55212FC3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DC5F-A7E7-44F8-8B26-80456FDB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Answer the given Questions.</a:t>
            </a:r>
          </a:p>
          <a:p>
            <a:pPr lvl="0"/>
            <a:r>
              <a:rPr lang="en-US" sz="4000" dirty="0"/>
              <a:t>What are the layers of Protocols/Services for a Web Application? Explain each protocol.</a:t>
            </a:r>
            <a:endParaRPr lang="en-IN" sz="4000" dirty="0"/>
          </a:p>
          <a:p>
            <a:pPr lvl="0"/>
            <a:r>
              <a:rPr lang="en-US" sz="4000" dirty="0"/>
              <a:t>Explain how a website is rendered to you when you type a website URL on a browser.</a:t>
            </a:r>
            <a:endParaRPr lang="en-IN" sz="4000" dirty="0"/>
          </a:p>
          <a:p>
            <a:pPr lvl="0"/>
            <a:r>
              <a:rPr lang="en-US" sz="4000" dirty="0"/>
              <a:t>What are the differences between web 1.0, 2.0 and 3.0?</a:t>
            </a:r>
            <a:endParaRPr lang="en-IN" sz="4000" dirty="0"/>
          </a:p>
          <a:p>
            <a:pPr lvl="0"/>
            <a:r>
              <a:rPr lang="en-IN" sz="4000" dirty="0"/>
              <a:t>What is the difference between webpage, website, Web server, and search engine?</a:t>
            </a:r>
          </a:p>
          <a:p>
            <a:pPr lvl="0"/>
            <a:r>
              <a:rPr lang="en-US" sz="4000" dirty="0"/>
              <a:t>Match the following-</a:t>
            </a:r>
            <a:endParaRPr lang="en-IN" sz="4000" dirty="0"/>
          </a:p>
          <a:p>
            <a:r>
              <a:rPr lang="en-US" sz="4000" dirty="0"/>
              <a:t>1. CSS				a. </a:t>
            </a:r>
            <a:r>
              <a:rPr lang="en-US" sz="4000" dirty="0" err="1"/>
              <a:t>Behaviour</a:t>
            </a:r>
            <a:endParaRPr lang="en-IN" sz="4000" dirty="0"/>
          </a:p>
          <a:p>
            <a:r>
              <a:rPr lang="en-US" sz="4000" dirty="0"/>
              <a:t>2. HTML				b. Style</a:t>
            </a:r>
            <a:endParaRPr lang="en-IN" sz="4000" dirty="0"/>
          </a:p>
          <a:p>
            <a:r>
              <a:rPr lang="en-US" sz="4000" dirty="0"/>
              <a:t>3. </a:t>
            </a:r>
            <a:r>
              <a:rPr lang="en-US" sz="4000" dirty="0" err="1"/>
              <a:t>Javascript</a:t>
            </a:r>
            <a:r>
              <a:rPr lang="en-US" sz="4000" dirty="0"/>
              <a:t>			c. Structure</a:t>
            </a:r>
            <a:endParaRPr lang="en-IN" sz="4000" dirty="0"/>
          </a:p>
          <a:p>
            <a:pPr lvl="0"/>
            <a:r>
              <a:rPr lang="en-US" sz="4000" dirty="0"/>
              <a:t>Mention the typical tasks you would have to do in the development of a web application.</a:t>
            </a:r>
            <a:endParaRPr lang="en-IN" sz="4000" dirty="0"/>
          </a:p>
          <a:p>
            <a:pPr lvl="0"/>
            <a:r>
              <a:rPr lang="en-US" sz="4000" dirty="0"/>
              <a:t>What is a URL?</a:t>
            </a:r>
            <a:endParaRPr lang="en-IN" sz="4000" dirty="0"/>
          </a:p>
          <a:p>
            <a:pPr lvl="0"/>
            <a:r>
              <a:rPr lang="en-IN" sz="4000" dirty="0"/>
              <a:t>What is a domain name?</a:t>
            </a:r>
          </a:p>
          <a:p>
            <a:r>
              <a:rPr lang="en-IN" sz="4000" dirty="0"/>
              <a:t>What is a Web server?</a:t>
            </a:r>
          </a:p>
        </p:txBody>
      </p:sp>
    </p:spTree>
    <p:extLst>
      <p:ext uri="{BB962C8B-B14F-4D97-AF65-F5344CB8AC3E}">
        <p14:creationId xmlns:p14="http://schemas.microsoft.com/office/powerpoint/2010/main" val="37491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F8B7-19A4-4EDB-9A0B-1CE666EB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6511-D252-4F5D-A538-BEBBFDF2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Consider the sample Software Requirements Specifications documents provided. Create your own SRS document for your ecommerce website using these samples. Consider </a:t>
            </a:r>
            <a:r>
              <a:rPr lang="en-US"/>
              <a:t>the mockups </a:t>
            </a:r>
            <a:r>
              <a:rPr lang="en-US" dirty="0"/>
              <a:t>of the website provided and include all the specifications observed in them in your SRS.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2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2D41-DC4B-4111-83D4-EE416C20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05979"/>
            <a:ext cx="4648200" cy="8572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7BF4-3DD2-4344-8212-015C6A9A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200151"/>
            <a:ext cx="4648200" cy="33944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30" name="Picture 6" descr="Space Rocket Imagination - Free photo on Pixabay">
            <a:extLst>
              <a:ext uri="{FF2B5EF4-FFF2-40B4-BE49-F238E27FC236}">
                <a16:creationId xmlns:a16="http://schemas.microsoft.com/office/drawing/2014/main" id="{8ACA5A9F-6FE2-4684-9435-DEB3F600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E574-68ED-420F-BE93-67BC33AA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9218-950C-4494-9325-F7AAF476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en-IN" dirty="0"/>
              <a:t>How does the internet work?</a:t>
            </a:r>
          </a:p>
          <a:p>
            <a:pPr lvl="0" fontAlgn="base"/>
            <a:r>
              <a:rPr lang="en-IN" dirty="0"/>
              <a:t>What are websites and how do they work? </a:t>
            </a:r>
          </a:p>
          <a:p>
            <a:pPr lvl="0" fontAlgn="base"/>
            <a:r>
              <a:rPr lang="en-IN" dirty="0"/>
              <a:t>The Browser and HTTP. </a:t>
            </a:r>
          </a:p>
          <a:p>
            <a:pPr lvl="0" fontAlgn="base"/>
            <a:r>
              <a:rPr lang="en-IN" dirty="0"/>
              <a:t>How have web applications evolved- Web 1.0, 2.0, 3.0</a:t>
            </a:r>
          </a:p>
          <a:p>
            <a:pPr lvl="0" fontAlgn="base"/>
            <a:r>
              <a:rPr lang="en-IN" dirty="0"/>
              <a:t>Fundamentals of web application design- The N-tier architecture.</a:t>
            </a:r>
          </a:p>
          <a:p>
            <a:pPr lvl="0" fontAlgn="base"/>
            <a:r>
              <a:rPr lang="en-IN" dirty="0"/>
              <a:t>Role of HTML, CSS and JavaScript.</a:t>
            </a:r>
          </a:p>
          <a:p>
            <a:pPr lvl="0" fontAlgn="base"/>
            <a:r>
              <a:rPr lang="en-IN" dirty="0"/>
              <a:t>Set up the Software Development Environment you will use throughout the course.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0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learn to create Web 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Websites and Web Applications help businesses. Offline to Online or Fully Online</a:t>
            </a:r>
          </a:p>
          <a:p>
            <a:r>
              <a:rPr lang="en-US" dirty="0"/>
              <a:t>Evolving business challenges require technology solutions as business grows. </a:t>
            </a:r>
          </a:p>
          <a:p>
            <a:r>
              <a:rPr lang="en-US" dirty="0"/>
              <a:t>Custom web application development solutions can automate business processes and provide a superior ROI to investments.</a:t>
            </a:r>
          </a:p>
          <a:p>
            <a:r>
              <a:rPr lang="en-US" dirty="0" err="1"/>
              <a:t>Eg.</a:t>
            </a:r>
            <a:r>
              <a:rPr lang="en-US" dirty="0"/>
              <a:t> 1mg, </a:t>
            </a:r>
            <a:r>
              <a:rPr lang="en-US" dirty="0" err="1"/>
              <a:t>healthifyme</a:t>
            </a:r>
            <a:r>
              <a:rPr lang="en-US" dirty="0"/>
              <a:t>, Social Media, ecommerce, Delivery Services, Financial online services, Entertainment sites, Travel booking websites, Communication services.</a:t>
            </a:r>
          </a:p>
        </p:txBody>
      </p:sp>
    </p:spTree>
    <p:extLst>
      <p:ext uri="{BB962C8B-B14F-4D97-AF65-F5344CB8AC3E}">
        <p14:creationId xmlns:p14="http://schemas.microsoft.com/office/powerpoint/2010/main" val="4263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EDE1-5F4B-4BB8-942B-CA381188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Internet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134B-18D9-474B-B3E9-41749D0F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239000" cy="2264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line with many computers connected to each other. Some have to be online 24*7 - Web servers.</a:t>
            </a:r>
          </a:p>
          <a:p>
            <a:r>
              <a:rPr lang="en-US" dirty="0"/>
              <a:t>Servers are just like libraries open all day for us to request any book (websites) and read any of its page (webpage).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CDA2D-3825-4147-89E1-F29B8C22B7A2}"/>
              </a:ext>
            </a:extLst>
          </p:cNvPr>
          <p:cNvSpPr/>
          <p:nvPr/>
        </p:nvSpPr>
        <p:spPr>
          <a:xfrm>
            <a:off x="304800" y="3562350"/>
            <a:ext cx="86106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DE1BA-E434-4091-8E89-594CF253DA2A}"/>
              </a:ext>
            </a:extLst>
          </p:cNvPr>
          <p:cNvSpPr/>
          <p:nvPr/>
        </p:nvSpPr>
        <p:spPr>
          <a:xfrm>
            <a:off x="1371600" y="363855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160DD-446D-4158-9D59-71A1284F2883}"/>
              </a:ext>
            </a:extLst>
          </p:cNvPr>
          <p:cNvSpPr/>
          <p:nvPr/>
        </p:nvSpPr>
        <p:spPr>
          <a:xfrm>
            <a:off x="8229600" y="318135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2" name="Picture 4" descr="Server rack cabinet | Public domain vectors">
            <a:extLst>
              <a:ext uri="{FF2B5EF4-FFF2-40B4-BE49-F238E27FC236}">
                <a16:creationId xmlns:a16="http://schemas.microsoft.com/office/drawing/2014/main" id="{95330E37-B2DB-4385-8F47-FFDA19E1E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2" r="25111" b="10889"/>
          <a:stretch/>
        </p:blipFill>
        <p:spPr bwMode="auto">
          <a:xfrm>
            <a:off x="7696200" y="1831658"/>
            <a:ext cx="1066800" cy="13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ptop Notebook Front - Free photo on Pixabay">
            <a:extLst>
              <a:ext uri="{FF2B5EF4-FFF2-40B4-BE49-F238E27FC236}">
                <a16:creationId xmlns:a16="http://schemas.microsoft.com/office/drawing/2014/main" id="{1729B252-51E5-4648-ADDF-0E1B91D4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3987800"/>
            <a:ext cx="187642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5AE33-19DE-4209-B44F-809B9DFFEC0E}"/>
              </a:ext>
            </a:extLst>
          </p:cNvPr>
          <p:cNvSpPr txBox="1"/>
          <p:nvPr/>
        </p:nvSpPr>
        <p:spPr>
          <a:xfrm>
            <a:off x="3936390" y="3628509"/>
            <a:ext cx="13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Internet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C5EF6-D7E9-44E8-BB1D-7CB570CDD088}"/>
              </a:ext>
            </a:extLst>
          </p:cNvPr>
          <p:cNvSpPr txBox="1"/>
          <p:nvPr/>
        </p:nvSpPr>
        <p:spPr>
          <a:xfrm>
            <a:off x="7824936" y="150495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AAE11-E24F-4746-BFDE-35F62326DEA0}"/>
              </a:ext>
            </a:extLst>
          </p:cNvPr>
          <p:cNvSpPr txBox="1"/>
          <p:nvPr/>
        </p:nvSpPr>
        <p:spPr>
          <a:xfrm>
            <a:off x="2245832" y="433601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8526F-BCED-49B8-A4F7-FEEEF6118A16}"/>
              </a:ext>
            </a:extLst>
          </p:cNvPr>
          <p:cNvCxnSpPr/>
          <p:nvPr/>
        </p:nvCxnSpPr>
        <p:spPr>
          <a:xfrm>
            <a:off x="2133600" y="424815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48371-2208-4743-A936-3DBB11636655}"/>
              </a:ext>
            </a:extLst>
          </p:cNvPr>
          <p:cNvSpPr/>
          <p:nvPr/>
        </p:nvSpPr>
        <p:spPr>
          <a:xfrm>
            <a:off x="3581400" y="4095749"/>
            <a:ext cx="1447800" cy="8798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Service Provider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00A4-8718-4A17-A880-2F37B8745D8A}"/>
              </a:ext>
            </a:extLst>
          </p:cNvPr>
          <p:cNvCxnSpPr/>
          <p:nvPr/>
        </p:nvCxnSpPr>
        <p:spPr>
          <a:xfrm>
            <a:off x="5029200" y="424815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2E81D9-DC4D-4130-BD5A-F16C8B71A71E}"/>
              </a:ext>
            </a:extLst>
          </p:cNvPr>
          <p:cNvSpPr/>
          <p:nvPr/>
        </p:nvSpPr>
        <p:spPr>
          <a:xfrm>
            <a:off x="5859780" y="4091105"/>
            <a:ext cx="1371600" cy="8798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9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86D4-C4CE-43DD-A3DC-3655276B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/>
              <a:t>Basic Network Ideas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07F2CD-0521-400A-8C72-593BAC409A56}"/>
              </a:ext>
            </a:extLst>
          </p:cNvPr>
          <p:cNvGraphicFramePr>
            <a:graphicFrameLocks noGrp="1"/>
          </p:cNvGraphicFramePr>
          <p:nvPr/>
        </p:nvGraphicFramePr>
        <p:xfrm>
          <a:off x="1684020" y="124206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0223505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711698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0D057C5-BDDD-493F-944E-206A83643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59460"/>
              </p:ext>
            </p:extLst>
          </p:nvPr>
        </p:nvGraphicFramePr>
        <p:xfrm>
          <a:off x="457200" y="9715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22DD4F-7B5E-45D4-A900-3F9903284A20}"/>
              </a:ext>
            </a:extLst>
          </p:cNvPr>
          <p:cNvSpPr txBox="1"/>
          <p:nvPr/>
        </p:nvSpPr>
        <p:spPr>
          <a:xfrm>
            <a:off x="1600200" y="4472285"/>
            <a:ext cx="6545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layers Protocols/Services for a Web Application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625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B272-2265-4FB8-9EFE-36B7E4DD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https://www.facebook.com/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A091D-5EED-4A59-A23F-5431C626C4D6}"/>
              </a:ext>
            </a:extLst>
          </p:cNvPr>
          <p:cNvSpPr txBox="1"/>
          <p:nvPr/>
        </p:nvSpPr>
        <p:spPr>
          <a:xfrm>
            <a:off x="457200" y="13525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F4D0E-8849-49F6-90A2-5B8F5DEB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scheme://prefix.domain:port/path/filename</a:t>
            </a:r>
          </a:p>
          <a:p>
            <a:r>
              <a:rPr lang="en-US" dirty="0"/>
              <a:t>Type of Internet service</a:t>
            </a:r>
          </a:p>
          <a:p>
            <a:r>
              <a:rPr lang="en-US" dirty="0"/>
              <a:t>Domain prefix </a:t>
            </a:r>
          </a:p>
          <a:p>
            <a:r>
              <a:rPr lang="en-US" dirty="0"/>
              <a:t>Internet domain name </a:t>
            </a:r>
          </a:p>
          <a:p>
            <a:r>
              <a:rPr lang="en-US" dirty="0"/>
              <a:t>Port number at the host (default for http is 80)</a:t>
            </a:r>
          </a:p>
          <a:p>
            <a:r>
              <a:rPr lang="en-US" dirty="0"/>
              <a:t>Path at the server (If omitted: the root directory of the site)</a:t>
            </a:r>
          </a:p>
          <a:p>
            <a:r>
              <a:rPr lang="en-US" dirty="0"/>
              <a:t>The name of a document or resource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2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A8846-EFED-4F3D-957C-78A25516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-247650"/>
            <a:ext cx="8839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1F109F-ABDE-454F-A8ED-1B11E8EDC9DD}"/>
              </a:ext>
            </a:extLst>
          </p:cNvPr>
          <p:cNvSpPr/>
          <p:nvPr/>
        </p:nvSpPr>
        <p:spPr>
          <a:xfrm>
            <a:off x="533400" y="2419350"/>
            <a:ext cx="8382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	          Internet Backbone                                                                    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D2339A-BA20-476F-9D71-A8AB45936454}"/>
              </a:ext>
            </a:extLst>
          </p:cNvPr>
          <p:cNvSpPr/>
          <p:nvPr/>
        </p:nvSpPr>
        <p:spPr>
          <a:xfrm>
            <a:off x="4868365" y="2190750"/>
            <a:ext cx="1603573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4E578F-A392-480C-8CD4-04DD05374564}"/>
              </a:ext>
            </a:extLst>
          </p:cNvPr>
          <p:cNvSpPr/>
          <p:nvPr/>
        </p:nvSpPr>
        <p:spPr>
          <a:xfrm>
            <a:off x="4646515" y="1871065"/>
            <a:ext cx="760313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ISP</a:t>
            </a:r>
            <a:endParaRPr lang="en-IN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58FF535-1276-4B72-9720-057CF0265E92}"/>
              </a:ext>
            </a:extLst>
          </p:cNvPr>
          <p:cNvSpPr/>
          <p:nvPr/>
        </p:nvSpPr>
        <p:spPr>
          <a:xfrm>
            <a:off x="6317007" y="1416033"/>
            <a:ext cx="309862" cy="609600"/>
          </a:xfrm>
          <a:prstGeom prst="cub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FA354-5EF7-4034-B588-D8FB81E26EDB}"/>
              </a:ext>
            </a:extLst>
          </p:cNvPr>
          <p:cNvSpPr txBox="1"/>
          <p:nvPr/>
        </p:nvSpPr>
        <p:spPr>
          <a:xfrm>
            <a:off x="6626869" y="1422797"/>
            <a:ext cx="2517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Name Server</a:t>
            </a:r>
          </a:p>
          <a:p>
            <a:r>
              <a:rPr lang="en-US" sz="1600" dirty="0"/>
              <a:t>Google.com -&gt; 64.233.171.1</a:t>
            </a:r>
            <a:endParaRPr lang="en-IN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C6C92-2E41-4F7D-BF2F-1B1A5F1C341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406828" y="1885951"/>
            <a:ext cx="910179" cy="99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9D4256-2DB6-46A8-A33F-8067DE5CD97D}"/>
              </a:ext>
            </a:extLst>
          </p:cNvPr>
          <p:cNvSpPr txBox="1"/>
          <p:nvPr/>
        </p:nvSpPr>
        <p:spPr>
          <a:xfrm>
            <a:off x="1600200" y="128801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Modem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6922F8-E4CF-49DC-A1EC-7C79EFC83C1E}"/>
              </a:ext>
            </a:extLst>
          </p:cNvPr>
          <p:cNvCxnSpPr>
            <a:cxnSpLocks/>
          </p:cNvCxnSpPr>
          <p:nvPr/>
        </p:nvCxnSpPr>
        <p:spPr>
          <a:xfrm flipV="1">
            <a:off x="2535672" y="1352550"/>
            <a:ext cx="1198128" cy="13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541DEE-66E3-481D-B47A-338A10011A84}"/>
              </a:ext>
            </a:extLst>
          </p:cNvPr>
          <p:cNvSpPr txBox="1"/>
          <p:nvPr/>
        </p:nvSpPr>
        <p:spPr>
          <a:xfrm>
            <a:off x="838200" y="56797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129.51.150.10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200837-F7BF-472A-9A14-D7C0DC8CA62A}"/>
              </a:ext>
            </a:extLst>
          </p:cNvPr>
          <p:cNvCxnSpPr>
            <a:cxnSpLocks/>
          </p:cNvCxnSpPr>
          <p:nvPr/>
        </p:nvCxnSpPr>
        <p:spPr>
          <a:xfrm flipV="1">
            <a:off x="2366182" y="479022"/>
            <a:ext cx="1520018" cy="23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8E815CDD-3E22-41D5-A8E3-11138BB7762D}"/>
              </a:ext>
            </a:extLst>
          </p:cNvPr>
          <p:cNvSpPr/>
          <p:nvPr/>
        </p:nvSpPr>
        <p:spPr>
          <a:xfrm>
            <a:off x="3806469" y="1416033"/>
            <a:ext cx="1531059" cy="34073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Firewall</a:t>
            </a:r>
            <a:endParaRPr lang="en-IN" dirty="0"/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33B279D4-56B7-4F87-8311-EEF52B8ACD0D}"/>
              </a:ext>
            </a:extLst>
          </p:cNvPr>
          <p:cNvSpPr/>
          <p:nvPr/>
        </p:nvSpPr>
        <p:spPr>
          <a:xfrm>
            <a:off x="6705600" y="3916172"/>
            <a:ext cx="594360" cy="331977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C5E83-3FB6-4EA3-8D55-12052BAFAE71}"/>
              </a:ext>
            </a:extLst>
          </p:cNvPr>
          <p:cNvSpPr txBox="1"/>
          <p:nvPr/>
        </p:nvSpPr>
        <p:spPr>
          <a:xfrm>
            <a:off x="6477000" y="3333750"/>
            <a:ext cx="212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Web Server</a:t>
            </a:r>
          </a:p>
          <a:p>
            <a:r>
              <a:rPr lang="en-US" dirty="0"/>
              <a:t>64.233.171.1</a:t>
            </a:r>
            <a:endParaRPr lang="en-IN" dirty="0"/>
          </a:p>
        </p:txBody>
      </p:sp>
      <p:pic>
        <p:nvPicPr>
          <p:cNvPr id="43" name="Picture 6" descr="Laptop Notebook Front - Free photo on Pixabay">
            <a:extLst>
              <a:ext uri="{FF2B5EF4-FFF2-40B4-BE49-F238E27FC236}">
                <a16:creationId xmlns:a16="http://schemas.microsoft.com/office/drawing/2014/main" id="{2B83C3C3-8202-44C2-8B85-821F99E6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100" y="285750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Laptop Notebook Front - Free photo on Pixabay">
            <a:extLst>
              <a:ext uri="{FF2B5EF4-FFF2-40B4-BE49-F238E27FC236}">
                <a16:creationId xmlns:a16="http://schemas.microsoft.com/office/drawing/2014/main" id="{C044A091-AD60-447E-8231-B14676F9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48213" y="758047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C178BE5-75E1-4323-A019-10A842B433FC}"/>
              </a:ext>
            </a:extLst>
          </p:cNvPr>
          <p:cNvSpPr/>
          <p:nvPr/>
        </p:nvSpPr>
        <p:spPr>
          <a:xfrm>
            <a:off x="3465334" y="479022"/>
            <a:ext cx="2961840" cy="3393583"/>
          </a:xfrm>
          <a:custGeom>
            <a:avLst/>
            <a:gdLst>
              <a:gd name="connsiteX0" fmla="*/ 439620 w 2961840"/>
              <a:gd name="connsiteY0" fmla="*/ 0 h 3393583"/>
              <a:gd name="connsiteX1" fmla="*/ 447240 w 2961840"/>
              <a:gd name="connsiteY1" fmla="*/ 167640 h 3393583"/>
              <a:gd name="connsiteX2" fmla="*/ 409140 w 2961840"/>
              <a:gd name="connsiteY2" fmla="*/ 228600 h 3393583"/>
              <a:gd name="connsiteX3" fmla="*/ 371040 w 2961840"/>
              <a:gd name="connsiteY3" fmla="*/ 266700 h 3393583"/>
              <a:gd name="connsiteX4" fmla="*/ 348180 w 2961840"/>
              <a:gd name="connsiteY4" fmla="*/ 289560 h 3393583"/>
              <a:gd name="connsiteX5" fmla="*/ 302460 w 2961840"/>
              <a:gd name="connsiteY5" fmla="*/ 304800 h 3393583"/>
              <a:gd name="connsiteX6" fmla="*/ 279600 w 2961840"/>
              <a:gd name="connsiteY6" fmla="*/ 320040 h 3393583"/>
              <a:gd name="connsiteX7" fmla="*/ 264360 w 2961840"/>
              <a:gd name="connsiteY7" fmla="*/ 342900 h 3393583"/>
              <a:gd name="connsiteX8" fmla="*/ 241500 w 2961840"/>
              <a:gd name="connsiteY8" fmla="*/ 350520 h 3393583"/>
              <a:gd name="connsiteX9" fmla="*/ 218640 w 2961840"/>
              <a:gd name="connsiteY9" fmla="*/ 365760 h 3393583"/>
              <a:gd name="connsiteX10" fmla="*/ 195780 w 2961840"/>
              <a:gd name="connsiteY10" fmla="*/ 388620 h 3393583"/>
              <a:gd name="connsiteX11" fmla="*/ 150060 w 2961840"/>
              <a:gd name="connsiteY11" fmla="*/ 403860 h 3393583"/>
              <a:gd name="connsiteX12" fmla="*/ 104340 w 2961840"/>
              <a:gd name="connsiteY12" fmla="*/ 434340 h 3393583"/>
              <a:gd name="connsiteX13" fmla="*/ 81480 w 2961840"/>
              <a:gd name="connsiteY13" fmla="*/ 449580 h 3393583"/>
              <a:gd name="connsiteX14" fmla="*/ 58620 w 2961840"/>
              <a:gd name="connsiteY14" fmla="*/ 472440 h 3393583"/>
              <a:gd name="connsiteX15" fmla="*/ 20520 w 2961840"/>
              <a:gd name="connsiteY15" fmla="*/ 518160 h 3393583"/>
              <a:gd name="connsiteX16" fmla="*/ 12900 w 2961840"/>
              <a:gd name="connsiteY16" fmla="*/ 701040 h 3393583"/>
              <a:gd name="connsiteX17" fmla="*/ 28140 w 2961840"/>
              <a:gd name="connsiteY17" fmla="*/ 723900 h 3393583"/>
              <a:gd name="connsiteX18" fmla="*/ 35760 w 2961840"/>
              <a:gd name="connsiteY18" fmla="*/ 746760 h 3393583"/>
              <a:gd name="connsiteX19" fmla="*/ 81480 w 2961840"/>
              <a:gd name="connsiteY19" fmla="*/ 777240 h 3393583"/>
              <a:gd name="connsiteX20" fmla="*/ 127200 w 2961840"/>
              <a:gd name="connsiteY20" fmla="*/ 815340 h 3393583"/>
              <a:gd name="connsiteX21" fmla="*/ 165300 w 2961840"/>
              <a:gd name="connsiteY21" fmla="*/ 861060 h 3393583"/>
              <a:gd name="connsiteX22" fmla="*/ 188160 w 2961840"/>
              <a:gd name="connsiteY22" fmla="*/ 876300 h 3393583"/>
              <a:gd name="connsiteX23" fmla="*/ 211020 w 2961840"/>
              <a:gd name="connsiteY23" fmla="*/ 899160 h 3393583"/>
              <a:gd name="connsiteX24" fmla="*/ 241500 w 2961840"/>
              <a:gd name="connsiteY24" fmla="*/ 937260 h 3393583"/>
              <a:gd name="connsiteX25" fmla="*/ 256740 w 2961840"/>
              <a:gd name="connsiteY25" fmla="*/ 960120 h 3393583"/>
              <a:gd name="connsiteX26" fmla="*/ 279600 w 2961840"/>
              <a:gd name="connsiteY26" fmla="*/ 975360 h 3393583"/>
              <a:gd name="connsiteX27" fmla="*/ 348180 w 2961840"/>
              <a:gd name="connsiteY27" fmla="*/ 1036320 h 3393583"/>
              <a:gd name="connsiteX28" fmla="*/ 401520 w 2961840"/>
              <a:gd name="connsiteY28" fmla="*/ 1097280 h 3393583"/>
              <a:gd name="connsiteX29" fmla="*/ 424380 w 2961840"/>
              <a:gd name="connsiteY29" fmla="*/ 1104900 h 3393583"/>
              <a:gd name="connsiteX30" fmla="*/ 485340 w 2961840"/>
              <a:gd name="connsiteY30" fmla="*/ 1158240 h 3393583"/>
              <a:gd name="connsiteX31" fmla="*/ 508200 w 2961840"/>
              <a:gd name="connsiteY31" fmla="*/ 1173480 h 3393583"/>
              <a:gd name="connsiteX32" fmla="*/ 531060 w 2961840"/>
              <a:gd name="connsiteY32" fmla="*/ 1188720 h 3393583"/>
              <a:gd name="connsiteX33" fmla="*/ 553920 w 2961840"/>
              <a:gd name="connsiteY33" fmla="*/ 1196340 h 3393583"/>
              <a:gd name="connsiteX34" fmla="*/ 576780 w 2961840"/>
              <a:gd name="connsiteY34" fmla="*/ 1219200 h 3393583"/>
              <a:gd name="connsiteX35" fmla="*/ 622500 w 2961840"/>
              <a:gd name="connsiteY35" fmla="*/ 1249680 h 3393583"/>
              <a:gd name="connsiteX36" fmla="*/ 645360 w 2961840"/>
              <a:gd name="connsiteY36" fmla="*/ 1264920 h 3393583"/>
              <a:gd name="connsiteX37" fmla="*/ 691080 w 2961840"/>
              <a:gd name="connsiteY37" fmla="*/ 1310640 h 3393583"/>
              <a:gd name="connsiteX38" fmla="*/ 713940 w 2961840"/>
              <a:gd name="connsiteY38" fmla="*/ 1325880 h 3393583"/>
              <a:gd name="connsiteX39" fmla="*/ 736800 w 2961840"/>
              <a:gd name="connsiteY39" fmla="*/ 1348740 h 3393583"/>
              <a:gd name="connsiteX40" fmla="*/ 759660 w 2961840"/>
              <a:gd name="connsiteY40" fmla="*/ 1363980 h 3393583"/>
              <a:gd name="connsiteX41" fmla="*/ 828240 w 2961840"/>
              <a:gd name="connsiteY41" fmla="*/ 1424940 h 3393583"/>
              <a:gd name="connsiteX42" fmla="*/ 843480 w 2961840"/>
              <a:gd name="connsiteY42" fmla="*/ 1447800 h 3393583"/>
              <a:gd name="connsiteX43" fmla="*/ 866340 w 2961840"/>
              <a:gd name="connsiteY43" fmla="*/ 1455420 h 3393583"/>
              <a:gd name="connsiteX44" fmla="*/ 889200 w 2961840"/>
              <a:gd name="connsiteY44" fmla="*/ 1470660 h 3393583"/>
              <a:gd name="connsiteX45" fmla="*/ 904440 w 2961840"/>
              <a:gd name="connsiteY45" fmla="*/ 1493520 h 3393583"/>
              <a:gd name="connsiteX46" fmla="*/ 950160 w 2961840"/>
              <a:gd name="connsiteY46" fmla="*/ 1516380 h 3393583"/>
              <a:gd name="connsiteX47" fmla="*/ 988260 w 2961840"/>
              <a:gd name="connsiteY47" fmla="*/ 1554480 h 3393583"/>
              <a:gd name="connsiteX48" fmla="*/ 1011120 w 2961840"/>
              <a:gd name="connsiteY48" fmla="*/ 1577340 h 3393583"/>
              <a:gd name="connsiteX49" fmla="*/ 1033980 w 2961840"/>
              <a:gd name="connsiteY49" fmla="*/ 1592580 h 3393583"/>
              <a:gd name="connsiteX50" fmla="*/ 1079700 w 2961840"/>
              <a:gd name="connsiteY50" fmla="*/ 1638300 h 3393583"/>
              <a:gd name="connsiteX51" fmla="*/ 1102560 w 2961840"/>
              <a:gd name="connsiteY51" fmla="*/ 1661160 h 3393583"/>
              <a:gd name="connsiteX52" fmla="*/ 1148280 w 2961840"/>
              <a:gd name="connsiteY52" fmla="*/ 1699260 h 3393583"/>
              <a:gd name="connsiteX53" fmla="*/ 1171140 w 2961840"/>
              <a:gd name="connsiteY53" fmla="*/ 1714500 h 3393583"/>
              <a:gd name="connsiteX54" fmla="*/ 1209240 w 2961840"/>
              <a:gd name="connsiteY54" fmla="*/ 1744980 h 3393583"/>
              <a:gd name="connsiteX55" fmla="*/ 1224480 w 2961840"/>
              <a:gd name="connsiteY55" fmla="*/ 1767840 h 3393583"/>
              <a:gd name="connsiteX56" fmla="*/ 1270200 w 2961840"/>
              <a:gd name="connsiteY56" fmla="*/ 1790700 h 3393583"/>
              <a:gd name="connsiteX57" fmla="*/ 1285440 w 2961840"/>
              <a:gd name="connsiteY57" fmla="*/ 1813560 h 3393583"/>
              <a:gd name="connsiteX58" fmla="*/ 1308300 w 2961840"/>
              <a:gd name="connsiteY58" fmla="*/ 1821180 h 3393583"/>
              <a:gd name="connsiteX59" fmla="*/ 1331160 w 2961840"/>
              <a:gd name="connsiteY59" fmla="*/ 1836420 h 3393583"/>
              <a:gd name="connsiteX60" fmla="*/ 1376880 w 2961840"/>
              <a:gd name="connsiteY60" fmla="*/ 1874520 h 3393583"/>
              <a:gd name="connsiteX61" fmla="*/ 1407360 w 2961840"/>
              <a:gd name="connsiteY61" fmla="*/ 1882140 h 3393583"/>
              <a:gd name="connsiteX62" fmla="*/ 1453080 w 2961840"/>
              <a:gd name="connsiteY62" fmla="*/ 1912620 h 3393583"/>
              <a:gd name="connsiteX63" fmla="*/ 1498800 w 2961840"/>
              <a:gd name="connsiteY63" fmla="*/ 1927860 h 3393583"/>
              <a:gd name="connsiteX64" fmla="*/ 1544520 w 2961840"/>
              <a:gd name="connsiteY64" fmla="*/ 1958340 h 3393583"/>
              <a:gd name="connsiteX65" fmla="*/ 1590240 w 2961840"/>
              <a:gd name="connsiteY65" fmla="*/ 1973580 h 3393583"/>
              <a:gd name="connsiteX66" fmla="*/ 1613100 w 2961840"/>
              <a:gd name="connsiteY66" fmla="*/ 1988820 h 3393583"/>
              <a:gd name="connsiteX67" fmla="*/ 1674060 w 2961840"/>
              <a:gd name="connsiteY67" fmla="*/ 2004060 h 3393583"/>
              <a:gd name="connsiteX68" fmla="*/ 1719780 w 2961840"/>
              <a:gd name="connsiteY68" fmla="*/ 2026920 h 3393583"/>
              <a:gd name="connsiteX69" fmla="*/ 1788360 w 2961840"/>
              <a:gd name="connsiteY69" fmla="*/ 2057400 h 3393583"/>
              <a:gd name="connsiteX70" fmla="*/ 1834080 w 2961840"/>
              <a:gd name="connsiteY70" fmla="*/ 2072640 h 3393583"/>
              <a:gd name="connsiteX71" fmla="*/ 1856940 w 2961840"/>
              <a:gd name="connsiteY71" fmla="*/ 2080260 h 3393583"/>
              <a:gd name="connsiteX72" fmla="*/ 1902660 w 2961840"/>
              <a:gd name="connsiteY72" fmla="*/ 2110740 h 3393583"/>
              <a:gd name="connsiteX73" fmla="*/ 1925520 w 2961840"/>
              <a:gd name="connsiteY73" fmla="*/ 2118360 h 3393583"/>
              <a:gd name="connsiteX74" fmla="*/ 1971240 w 2961840"/>
              <a:gd name="connsiteY74" fmla="*/ 2148840 h 3393583"/>
              <a:gd name="connsiteX75" fmla="*/ 2016960 w 2961840"/>
              <a:gd name="connsiteY75" fmla="*/ 2179320 h 3393583"/>
              <a:gd name="connsiteX76" fmla="*/ 2039820 w 2961840"/>
              <a:gd name="connsiteY76" fmla="*/ 2194560 h 3393583"/>
              <a:gd name="connsiteX77" fmla="*/ 2062680 w 2961840"/>
              <a:gd name="connsiteY77" fmla="*/ 2209800 h 3393583"/>
              <a:gd name="connsiteX78" fmla="*/ 2116020 w 2961840"/>
              <a:gd name="connsiteY78" fmla="*/ 2225040 h 3393583"/>
              <a:gd name="connsiteX79" fmla="*/ 2184600 w 2961840"/>
              <a:gd name="connsiteY79" fmla="*/ 2263140 h 3393583"/>
              <a:gd name="connsiteX80" fmla="*/ 2207460 w 2961840"/>
              <a:gd name="connsiteY80" fmla="*/ 2278380 h 3393583"/>
              <a:gd name="connsiteX81" fmla="*/ 2253180 w 2961840"/>
              <a:gd name="connsiteY81" fmla="*/ 2293620 h 3393583"/>
              <a:gd name="connsiteX82" fmla="*/ 2276040 w 2961840"/>
              <a:gd name="connsiteY82" fmla="*/ 2301240 h 3393583"/>
              <a:gd name="connsiteX83" fmla="*/ 2291280 w 2961840"/>
              <a:gd name="connsiteY83" fmla="*/ 2324100 h 3393583"/>
              <a:gd name="connsiteX84" fmla="*/ 2337000 w 2961840"/>
              <a:gd name="connsiteY84" fmla="*/ 2354580 h 3393583"/>
              <a:gd name="connsiteX85" fmla="*/ 2367480 w 2961840"/>
              <a:gd name="connsiteY85" fmla="*/ 2385060 h 3393583"/>
              <a:gd name="connsiteX86" fmla="*/ 2397960 w 2961840"/>
              <a:gd name="connsiteY86" fmla="*/ 2430780 h 3393583"/>
              <a:gd name="connsiteX87" fmla="*/ 2413200 w 2961840"/>
              <a:gd name="connsiteY87" fmla="*/ 2453640 h 3393583"/>
              <a:gd name="connsiteX88" fmla="*/ 2420820 w 2961840"/>
              <a:gd name="connsiteY88" fmla="*/ 2476500 h 3393583"/>
              <a:gd name="connsiteX89" fmla="*/ 2436060 w 2961840"/>
              <a:gd name="connsiteY89" fmla="*/ 2499360 h 3393583"/>
              <a:gd name="connsiteX90" fmla="*/ 2451300 w 2961840"/>
              <a:gd name="connsiteY90" fmla="*/ 2552700 h 3393583"/>
              <a:gd name="connsiteX91" fmla="*/ 2458920 w 2961840"/>
              <a:gd name="connsiteY91" fmla="*/ 2628900 h 3393583"/>
              <a:gd name="connsiteX92" fmla="*/ 2466540 w 2961840"/>
              <a:gd name="connsiteY92" fmla="*/ 2682240 h 3393583"/>
              <a:gd name="connsiteX93" fmla="*/ 2474160 w 2961840"/>
              <a:gd name="connsiteY93" fmla="*/ 2781300 h 3393583"/>
              <a:gd name="connsiteX94" fmla="*/ 2489400 w 2961840"/>
              <a:gd name="connsiteY94" fmla="*/ 2827020 h 3393583"/>
              <a:gd name="connsiteX95" fmla="*/ 2504640 w 2961840"/>
              <a:gd name="connsiteY95" fmla="*/ 2872740 h 3393583"/>
              <a:gd name="connsiteX96" fmla="*/ 2527500 w 2961840"/>
              <a:gd name="connsiteY96" fmla="*/ 2941320 h 3393583"/>
              <a:gd name="connsiteX97" fmla="*/ 2535120 w 2961840"/>
              <a:gd name="connsiteY97" fmla="*/ 2964180 h 3393583"/>
              <a:gd name="connsiteX98" fmla="*/ 2542740 w 2961840"/>
              <a:gd name="connsiteY98" fmla="*/ 2987040 h 3393583"/>
              <a:gd name="connsiteX99" fmla="*/ 2603700 w 2961840"/>
              <a:gd name="connsiteY99" fmla="*/ 3124200 h 3393583"/>
              <a:gd name="connsiteX100" fmla="*/ 2641800 w 2961840"/>
              <a:gd name="connsiteY100" fmla="*/ 3192780 h 3393583"/>
              <a:gd name="connsiteX101" fmla="*/ 2657040 w 2961840"/>
              <a:gd name="connsiteY101" fmla="*/ 3215640 h 3393583"/>
              <a:gd name="connsiteX102" fmla="*/ 2664660 w 2961840"/>
              <a:gd name="connsiteY102" fmla="*/ 3238500 h 3393583"/>
              <a:gd name="connsiteX103" fmla="*/ 2687520 w 2961840"/>
              <a:gd name="connsiteY103" fmla="*/ 3253740 h 3393583"/>
              <a:gd name="connsiteX104" fmla="*/ 2725620 w 2961840"/>
              <a:gd name="connsiteY104" fmla="*/ 3291840 h 3393583"/>
              <a:gd name="connsiteX105" fmla="*/ 2763720 w 2961840"/>
              <a:gd name="connsiteY105" fmla="*/ 3329940 h 3393583"/>
              <a:gd name="connsiteX106" fmla="*/ 2778960 w 2961840"/>
              <a:gd name="connsiteY106" fmla="*/ 3352800 h 3393583"/>
              <a:gd name="connsiteX107" fmla="*/ 2847540 w 2961840"/>
              <a:gd name="connsiteY107" fmla="*/ 3383280 h 3393583"/>
              <a:gd name="connsiteX108" fmla="*/ 2961840 w 2961840"/>
              <a:gd name="connsiteY108" fmla="*/ 3390900 h 339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2961840" h="3393583">
                <a:moveTo>
                  <a:pt x="439620" y="0"/>
                </a:moveTo>
                <a:cubicBezTo>
                  <a:pt x="468479" y="72148"/>
                  <a:pt x="463396" y="43777"/>
                  <a:pt x="447240" y="167640"/>
                </a:cubicBezTo>
                <a:cubicBezTo>
                  <a:pt x="441195" y="213988"/>
                  <a:pt x="438474" y="209044"/>
                  <a:pt x="409140" y="228600"/>
                </a:cubicBezTo>
                <a:cubicBezTo>
                  <a:pt x="381200" y="270510"/>
                  <a:pt x="409140" y="234950"/>
                  <a:pt x="371040" y="266700"/>
                </a:cubicBezTo>
                <a:cubicBezTo>
                  <a:pt x="362761" y="273599"/>
                  <a:pt x="357600" y="284327"/>
                  <a:pt x="348180" y="289560"/>
                </a:cubicBezTo>
                <a:cubicBezTo>
                  <a:pt x="334137" y="297362"/>
                  <a:pt x="315826" y="295889"/>
                  <a:pt x="302460" y="304800"/>
                </a:cubicBezTo>
                <a:lnTo>
                  <a:pt x="279600" y="320040"/>
                </a:lnTo>
                <a:cubicBezTo>
                  <a:pt x="274520" y="327660"/>
                  <a:pt x="271511" y="337179"/>
                  <a:pt x="264360" y="342900"/>
                </a:cubicBezTo>
                <a:cubicBezTo>
                  <a:pt x="258088" y="347918"/>
                  <a:pt x="248684" y="346928"/>
                  <a:pt x="241500" y="350520"/>
                </a:cubicBezTo>
                <a:cubicBezTo>
                  <a:pt x="233309" y="354616"/>
                  <a:pt x="225675" y="359897"/>
                  <a:pt x="218640" y="365760"/>
                </a:cubicBezTo>
                <a:cubicBezTo>
                  <a:pt x="210361" y="372659"/>
                  <a:pt x="205200" y="383387"/>
                  <a:pt x="195780" y="388620"/>
                </a:cubicBezTo>
                <a:cubicBezTo>
                  <a:pt x="181737" y="396422"/>
                  <a:pt x="163426" y="394949"/>
                  <a:pt x="150060" y="403860"/>
                </a:cubicBezTo>
                <a:lnTo>
                  <a:pt x="104340" y="434340"/>
                </a:lnTo>
                <a:cubicBezTo>
                  <a:pt x="96720" y="439420"/>
                  <a:pt x="87956" y="443104"/>
                  <a:pt x="81480" y="449580"/>
                </a:cubicBezTo>
                <a:cubicBezTo>
                  <a:pt x="73860" y="457200"/>
                  <a:pt x="65519" y="464161"/>
                  <a:pt x="58620" y="472440"/>
                </a:cubicBezTo>
                <a:cubicBezTo>
                  <a:pt x="5576" y="536093"/>
                  <a:pt x="87306" y="451374"/>
                  <a:pt x="20520" y="518160"/>
                </a:cubicBezTo>
                <a:cubicBezTo>
                  <a:pt x="-5916" y="597467"/>
                  <a:pt x="-4973" y="575927"/>
                  <a:pt x="12900" y="701040"/>
                </a:cubicBezTo>
                <a:cubicBezTo>
                  <a:pt x="14195" y="710106"/>
                  <a:pt x="24044" y="715709"/>
                  <a:pt x="28140" y="723900"/>
                </a:cubicBezTo>
                <a:cubicBezTo>
                  <a:pt x="31732" y="731084"/>
                  <a:pt x="30080" y="741080"/>
                  <a:pt x="35760" y="746760"/>
                </a:cubicBezTo>
                <a:cubicBezTo>
                  <a:pt x="48712" y="759712"/>
                  <a:pt x="68528" y="764288"/>
                  <a:pt x="81480" y="777240"/>
                </a:cubicBezTo>
                <a:cubicBezTo>
                  <a:pt x="148266" y="844026"/>
                  <a:pt x="63547" y="762296"/>
                  <a:pt x="127200" y="815340"/>
                </a:cubicBezTo>
                <a:cubicBezTo>
                  <a:pt x="202100" y="877757"/>
                  <a:pt x="105360" y="801120"/>
                  <a:pt x="165300" y="861060"/>
                </a:cubicBezTo>
                <a:cubicBezTo>
                  <a:pt x="171776" y="867536"/>
                  <a:pt x="181125" y="870437"/>
                  <a:pt x="188160" y="876300"/>
                </a:cubicBezTo>
                <a:cubicBezTo>
                  <a:pt x="196439" y="883199"/>
                  <a:pt x="203400" y="891540"/>
                  <a:pt x="211020" y="899160"/>
                </a:cubicBezTo>
                <a:cubicBezTo>
                  <a:pt x="225855" y="943664"/>
                  <a:pt x="207033" y="902793"/>
                  <a:pt x="241500" y="937260"/>
                </a:cubicBezTo>
                <a:cubicBezTo>
                  <a:pt x="247976" y="943736"/>
                  <a:pt x="250264" y="953644"/>
                  <a:pt x="256740" y="960120"/>
                </a:cubicBezTo>
                <a:cubicBezTo>
                  <a:pt x="263216" y="966596"/>
                  <a:pt x="272755" y="969276"/>
                  <a:pt x="279600" y="975360"/>
                </a:cubicBezTo>
                <a:cubicBezTo>
                  <a:pt x="357894" y="1044954"/>
                  <a:pt x="296298" y="1001732"/>
                  <a:pt x="348180" y="1036320"/>
                </a:cubicBezTo>
                <a:cubicBezTo>
                  <a:pt x="371040" y="1070610"/>
                  <a:pt x="369770" y="1081405"/>
                  <a:pt x="401520" y="1097280"/>
                </a:cubicBezTo>
                <a:cubicBezTo>
                  <a:pt x="408704" y="1100872"/>
                  <a:pt x="416760" y="1102360"/>
                  <a:pt x="424380" y="1104900"/>
                </a:cubicBezTo>
                <a:cubicBezTo>
                  <a:pt x="449780" y="1143000"/>
                  <a:pt x="432000" y="1122680"/>
                  <a:pt x="485340" y="1158240"/>
                </a:cubicBezTo>
                <a:lnTo>
                  <a:pt x="508200" y="1173480"/>
                </a:lnTo>
                <a:cubicBezTo>
                  <a:pt x="515820" y="1178560"/>
                  <a:pt x="522372" y="1185824"/>
                  <a:pt x="531060" y="1188720"/>
                </a:cubicBezTo>
                <a:lnTo>
                  <a:pt x="553920" y="1196340"/>
                </a:lnTo>
                <a:cubicBezTo>
                  <a:pt x="561540" y="1203960"/>
                  <a:pt x="568274" y="1212584"/>
                  <a:pt x="576780" y="1219200"/>
                </a:cubicBezTo>
                <a:cubicBezTo>
                  <a:pt x="591238" y="1230445"/>
                  <a:pt x="607260" y="1239520"/>
                  <a:pt x="622500" y="1249680"/>
                </a:cubicBezTo>
                <a:cubicBezTo>
                  <a:pt x="630120" y="1254760"/>
                  <a:pt x="638884" y="1258444"/>
                  <a:pt x="645360" y="1264920"/>
                </a:cubicBezTo>
                <a:cubicBezTo>
                  <a:pt x="660600" y="1280160"/>
                  <a:pt x="673147" y="1298685"/>
                  <a:pt x="691080" y="1310640"/>
                </a:cubicBezTo>
                <a:cubicBezTo>
                  <a:pt x="698700" y="1315720"/>
                  <a:pt x="706905" y="1320017"/>
                  <a:pt x="713940" y="1325880"/>
                </a:cubicBezTo>
                <a:cubicBezTo>
                  <a:pt x="722219" y="1332779"/>
                  <a:pt x="728521" y="1341841"/>
                  <a:pt x="736800" y="1348740"/>
                </a:cubicBezTo>
                <a:cubicBezTo>
                  <a:pt x="743835" y="1354603"/>
                  <a:pt x="752815" y="1357896"/>
                  <a:pt x="759660" y="1363980"/>
                </a:cubicBezTo>
                <a:cubicBezTo>
                  <a:pt x="837954" y="1433574"/>
                  <a:pt x="776358" y="1390352"/>
                  <a:pt x="828240" y="1424940"/>
                </a:cubicBezTo>
                <a:cubicBezTo>
                  <a:pt x="833320" y="1432560"/>
                  <a:pt x="836329" y="1442079"/>
                  <a:pt x="843480" y="1447800"/>
                </a:cubicBezTo>
                <a:cubicBezTo>
                  <a:pt x="849752" y="1452818"/>
                  <a:pt x="859156" y="1451828"/>
                  <a:pt x="866340" y="1455420"/>
                </a:cubicBezTo>
                <a:cubicBezTo>
                  <a:pt x="874531" y="1459516"/>
                  <a:pt x="881580" y="1465580"/>
                  <a:pt x="889200" y="1470660"/>
                </a:cubicBezTo>
                <a:cubicBezTo>
                  <a:pt x="894280" y="1478280"/>
                  <a:pt x="897964" y="1487044"/>
                  <a:pt x="904440" y="1493520"/>
                </a:cubicBezTo>
                <a:cubicBezTo>
                  <a:pt x="919212" y="1508292"/>
                  <a:pt x="931567" y="1510182"/>
                  <a:pt x="950160" y="1516380"/>
                </a:cubicBezTo>
                <a:cubicBezTo>
                  <a:pt x="978100" y="1558290"/>
                  <a:pt x="950160" y="1522730"/>
                  <a:pt x="988260" y="1554480"/>
                </a:cubicBezTo>
                <a:cubicBezTo>
                  <a:pt x="996539" y="1561379"/>
                  <a:pt x="1002841" y="1570441"/>
                  <a:pt x="1011120" y="1577340"/>
                </a:cubicBezTo>
                <a:cubicBezTo>
                  <a:pt x="1018155" y="1583203"/>
                  <a:pt x="1027135" y="1586496"/>
                  <a:pt x="1033980" y="1592580"/>
                </a:cubicBezTo>
                <a:cubicBezTo>
                  <a:pt x="1050089" y="1606899"/>
                  <a:pt x="1064460" y="1623060"/>
                  <a:pt x="1079700" y="1638300"/>
                </a:cubicBezTo>
                <a:cubicBezTo>
                  <a:pt x="1087320" y="1645920"/>
                  <a:pt x="1093594" y="1655182"/>
                  <a:pt x="1102560" y="1661160"/>
                </a:cubicBezTo>
                <a:cubicBezTo>
                  <a:pt x="1159317" y="1698998"/>
                  <a:pt x="1089608" y="1650367"/>
                  <a:pt x="1148280" y="1699260"/>
                </a:cubicBezTo>
                <a:cubicBezTo>
                  <a:pt x="1155315" y="1705123"/>
                  <a:pt x="1163520" y="1709420"/>
                  <a:pt x="1171140" y="1714500"/>
                </a:cubicBezTo>
                <a:cubicBezTo>
                  <a:pt x="1214816" y="1780014"/>
                  <a:pt x="1156660" y="1702916"/>
                  <a:pt x="1209240" y="1744980"/>
                </a:cubicBezTo>
                <a:cubicBezTo>
                  <a:pt x="1216391" y="1750701"/>
                  <a:pt x="1218004" y="1761364"/>
                  <a:pt x="1224480" y="1767840"/>
                </a:cubicBezTo>
                <a:cubicBezTo>
                  <a:pt x="1239252" y="1782612"/>
                  <a:pt x="1251607" y="1784502"/>
                  <a:pt x="1270200" y="1790700"/>
                </a:cubicBezTo>
                <a:cubicBezTo>
                  <a:pt x="1275280" y="1798320"/>
                  <a:pt x="1278289" y="1807839"/>
                  <a:pt x="1285440" y="1813560"/>
                </a:cubicBezTo>
                <a:cubicBezTo>
                  <a:pt x="1291712" y="1818578"/>
                  <a:pt x="1301116" y="1817588"/>
                  <a:pt x="1308300" y="1821180"/>
                </a:cubicBezTo>
                <a:cubicBezTo>
                  <a:pt x="1316491" y="1825276"/>
                  <a:pt x="1324125" y="1830557"/>
                  <a:pt x="1331160" y="1836420"/>
                </a:cubicBezTo>
                <a:cubicBezTo>
                  <a:pt x="1350546" y="1852575"/>
                  <a:pt x="1353509" y="1864504"/>
                  <a:pt x="1376880" y="1874520"/>
                </a:cubicBezTo>
                <a:cubicBezTo>
                  <a:pt x="1386506" y="1878645"/>
                  <a:pt x="1397200" y="1879600"/>
                  <a:pt x="1407360" y="1882140"/>
                </a:cubicBezTo>
                <a:cubicBezTo>
                  <a:pt x="1422600" y="1892300"/>
                  <a:pt x="1435704" y="1906828"/>
                  <a:pt x="1453080" y="1912620"/>
                </a:cubicBezTo>
                <a:cubicBezTo>
                  <a:pt x="1468320" y="1917700"/>
                  <a:pt x="1485434" y="1918949"/>
                  <a:pt x="1498800" y="1927860"/>
                </a:cubicBezTo>
                <a:cubicBezTo>
                  <a:pt x="1514040" y="1938020"/>
                  <a:pt x="1527144" y="1952548"/>
                  <a:pt x="1544520" y="1958340"/>
                </a:cubicBezTo>
                <a:cubicBezTo>
                  <a:pt x="1559760" y="1963420"/>
                  <a:pt x="1576874" y="1964669"/>
                  <a:pt x="1590240" y="1973580"/>
                </a:cubicBezTo>
                <a:cubicBezTo>
                  <a:pt x="1597860" y="1978660"/>
                  <a:pt x="1604909" y="1984724"/>
                  <a:pt x="1613100" y="1988820"/>
                </a:cubicBezTo>
                <a:cubicBezTo>
                  <a:pt x="1628721" y="1996630"/>
                  <a:pt x="1659569" y="2001162"/>
                  <a:pt x="1674060" y="2004060"/>
                </a:cubicBezTo>
                <a:cubicBezTo>
                  <a:pt x="1739574" y="2047736"/>
                  <a:pt x="1656684" y="1995372"/>
                  <a:pt x="1719780" y="2026920"/>
                </a:cubicBezTo>
                <a:cubicBezTo>
                  <a:pt x="1792233" y="2063146"/>
                  <a:pt x="1670407" y="2018082"/>
                  <a:pt x="1788360" y="2057400"/>
                </a:cubicBezTo>
                <a:lnTo>
                  <a:pt x="1834080" y="2072640"/>
                </a:lnTo>
                <a:cubicBezTo>
                  <a:pt x="1841700" y="2075180"/>
                  <a:pt x="1850257" y="2075805"/>
                  <a:pt x="1856940" y="2080260"/>
                </a:cubicBezTo>
                <a:cubicBezTo>
                  <a:pt x="1872180" y="2090420"/>
                  <a:pt x="1885284" y="2104948"/>
                  <a:pt x="1902660" y="2110740"/>
                </a:cubicBezTo>
                <a:cubicBezTo>
                  <a:pt x="1910280" y="2113280"/>
                  <a:pt x="1918499" y="2114459"/>
                  <a:pt x="1925520" y="2118360"/>
                </a:cubicBezTo>
                <a:cubicBezTo>
                  <a:pt x="1941531" y="2127255"/>
                  <a:pt x="1956000" y="2138680"/>
                  <a:pt x="1971240" y="2148840"/>
                </a:cubicBezTo>
                <a:lnTo>
                  <a:pt x="2016960" y="2179320"/>
                </a:lnTo>
                <a:lnTo>
                  <a:pt x="2039820" y="2194560"/>
                </a:lnTo>
                <a:cubicBezTo>
                  <a:pt x="2047440" y="2199640"/>
                  <a:pt x="2053795" y="2207579"/>
                  <a:pt x="2062680" y="2209800"/>
                </a:cubicBezTo>
                <a:cubicBezTo>
                  <a:pt x="2100952" y="2219368"/>
                  <a:pt x="2083225" y="2214108"/>
                  <a:pt x="2116020" y="2225040"/>
                </a:cubicBezTo>
                <a:cubicBezTo>
                  <a:pt x="2187767" y="2296787"/>
                  <a:pt x="2072713" y="2188549"/>
                  <a:pt x="2184600" y="2263140"/>
                </a:cubicBezTo>
                <a:cubicBezTo>
                  <a:pt x="2192220" y="2268220"/>
                  <a:pt x="2199091" y="2274661"/>
                  <a:pt x="2207460" y="2278380"/>
                </a:cubicBezTo>
                <a:cubicBezTo>
                  <a:pt x="2222140" y="2284904"/>
                  <a:pt x="2237940" y="2288540"/>
                  <a:pt x="2253180" y="2293620"/>
                </a:cubicBezTo>
                <a:lnTo>
                  <a:pt x="2276040" y="2301240"/>
                </a:lnTo>
                <a:cubicBezTo>
                  <a:pt x="2281120" y="2308860"/>
                  <a:pt x="2284388" y="2318069"/>
                  <a:pt x="2291280" y="2324100"/>
                </a:cubicBezTo>
                <a:cubicBezTo>
                  <a:pt x="2305064" y="2336161"/>
                  <a:pt x="2337000" y="2354580"/>
                  <a:pt x="2337000" y="2354580"/>
                </a:cubicBezTo>
                <a:cubicBezTo>
                  <a:pt x="2357320" y="2415540"/>
                  <a:pt x="2326840" y="2344420"/>
                  <a:pt x="2367480" y="2385060"/>
                </a:cubicBezTo>
                <a:cubicBezTo>
                  <a:pt x="2380432" y="2398012"/>
                  <a:pt x="2387800" y="2415540"/>
                  <a:pt x="2397960" y="2430780"/>
                </a:cubicBezTo>
                <a:cubicBezTo>
                  <a:pt x="2403040" y="2438400"/>
                  <a:pt x="2410304" y="2444952"/>
                  <a:pt x="2413200" y="2453640"/>
                </a:cubicBezTo>
                <a:cubicBezTo>
                  <a:pt x="2415740" y="2461260"/>
                  <a:pt x="2417228" y="2469316"/>
                  <a:pt x="2420820" y="2476500"/>
                </a:cubicBezTo>
                <a:cubicBezTo>
                  <a:pt x="2424916" y="2484691"/>
                  <a:pt x="2431964" y="2491169"/>
                  <a:pt x="2436060" y="2499360"/>
                </a:cubicBezTo>
                <a:cubicBezTo>
                  <a:pt x="2441526" y="2510292"/>
                  <a:pt x="2448859" y="2542934"/>
                  <a:pt x="2451300" y="2552700"/>
                </a:cubicBezTo>
                <a:cubicBezTo>
                  <a:pt x="2453840" y="2578100"/>
                  <a:pt x="2455937" y="2603548"/>
                  <a:pt x="2458920" y="2628900"/>
                </a:cubicBezTo>
                <a:cubicBezTo>
                  <a:pt x="2461019" y="2646737"/>
                  <a:pt x="2464753" y="2664369"/>
                  <a:pt x="2466540" y="2682240"/>
                </a:cubicBezTo>
                <a:cubicBezTo>
                  <a:pt x="2469835" y="2715193"/>
                  <a:pt x="2468995" y="2748588"/>
                  <a:pt x="2474160" y="2781300"/>
                </a:cubicBezTo>
                <a:cubicBezTo>
                  <a:pt x="2476665" y="2797168"/>
                  <a:pt x="2484320" y="2811780"/>
                  <a:pt x="2489400" y="2827020"/>
                </a:cubicBezTo>
                <a:lnTo>
                  <a:pt x="2504640" y="2872740"/>
                </a:lnTo>
                <a:lnTo>
                  <a:pt x="2527500" y="2941320"/>
                </a:lnTo>
                <a:lnTo>
                  <a:pt x="2535120" y="2964180"/>
                </a:lnTo>
                <a:cubicBezTo>
                  <a:pt x="2537660" y="2971800"/>
                  <a:pt x="2539478" y="2979700"/>
                  <a:pt x="2542740" y="2987040"/>
                </a:cubicBezTo>
                <a:cubicBezTo>
                  <a:pt x="2563060" y="3032760"/>
                  <a:pt x="2583991" y="3078213"/>
                  <a:pt x="2603700" y="3124200"/>
                </a:cubicBezTo>
                <a:cubicBezTo>
                  <a:pt x="2627842" y="3180531"/>
                  <a:pt x="2582397" y="3103676"/>
                  <a:pt x="2641800" y="3192780"/>
                </a:cubicBezTo>
                <a:cubicBezTo>
                  <a:pt x="2646880" y="3200400"/>
                  <a:pt x="2654144" y="3206952"/>
                  <a:pt x="2657040" y="3215640"/>
                </a:cubicBezTo>
                <a:cubicBezTo>
                  <a:pt x="2659580" y="3223260"/>
                  <a:pt x="2659642" y="3232228"/>
                  <a:pt x="2664660" y="3238500"/>
                </a:cubicBezTo>
                <a:cubicBezTo>
                  <a:pt x="2670381" y="3245651"/>
                  <a:pt x="2679900" y="3248660"/>
                  <a:pt x="2687520" y="3253740"/>
                </a:cubicBezTo>
                <a:cubicBezTo>
                  <a:pt x="2728160" y="3314700"/>
                  <a:pt x="2674820" y="3241040"/>
                  <a:pt x="2725620" y="3291840"/>
                </a:cubicBezTo>
                <a:cubicBezTo>
                  <a:pt x="2776420" y="3342640"/>
                  <a:pt x="2702760" y="3289300"/>
                  <a:pt x="2763720" y="3329940"/>
                </a:cubicBezTo>
                <a:cubicBezTo>
                  <a:pt x="2768800" y="3337560"/>
                  <a:pt x="2772484" y="3346324"/>
                  <a:pt x="2778960" y="3352800"/>
                </a:cubicBezTo>
                <a:cubicBezTo>
                  <a:pt x="2797073" y="3370913"/>
                  <a:pt x="2824904" y="3375735"/>
                  <a:pt x="2847540" y="3383280"/>
                </a:cubicBezTo>
                <a:cubicBezTo>
                  <a:pt x="2899316" y="3400539"/>
                  <a:pt x="2862368" y="3390900"/>
                  <a:pt x="2961840" y="3390900"/>
                </a:cubicBezTo>
              </a:path>
            </a:pathLst>
          </a:custGeom>
          <a:ln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Picture 6" descr="Laptop Notebook Front - Free photo on Pixabay">
            <a:extLst>
              <a:ext uri="{FF2B5EF4-FFF2-40B4-BE49-F238E27FC236}">
                <a16:creationId xmlns:a16="http://schemas.microsoft.com/office/drawing/2014/main" id="{1895B1A3-2E4F-4FDA-8B87-4C4CF0A7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5587" y="682277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Laptop Notebook Front - Free photo on Pixabay">
            <a:extLst>
              <a:ext uri="{FF2B5EF4-FFF2-40B4-BE49-F238E27FC236}">
                <a16:creationId xmlns:a16="http://schemas.microsoft.com/office/drawing/2014/main" id="{EE6970FA-6BF2-4022-BDC8-44D0E8A8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108" y="3578197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Laptop Notebook Front - Free photo on Pixabay">
            <a:extLst>
              <a:ext uri="{FF2B5EF4-FFF2-40B4-BE49-F238E27FC236}">
                <a16:creationId xmlns:a16="http://schemas.microsoft.com/office/drawing/2014/main" id="{270BF168-E779-4A87-8EFF-9DA3F277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108" y="4209559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Laptop Notebook Front - Free photo on Pixabay">
            <a:extLst>
              <a:ext uri="{FF2B5EF4-FFF2-40B4-BE49-F238E27FC236}">
                <a16:creationId xmlns:a16="http://schemas.microsoft.com/office/drawing/2014/main" id="{224CF5EB-DC5C-40E5-91E0-4550357C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1817" y="4350672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Laptop Notebook Front - Free photo on Pixabay">
            <a:extLst>
              <a:ext uri="{FF2B5EF4-FFF2-40B4-BE49-F238E27FC236}">
                <a16:creationId xmlns:a16="http://schemas.microsoft.com/office/drawing/2014/main" id="{9DB4B164-8A79-4A88-B91C-A5D217B6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6799" y="3799933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Laptop Notebook Front - Free photo on Pixabay">
            <a:extLst>
              <a:ext uri="{FF2B5EF4-FFF2-40B4-BE49-F238E27FC236}">
                <a16:creationId xmlns:a16="http://schemas.microsoft.com/office/drawing/2014/main" id="{43178116-9D1C-416B-99E6-77B643C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82876" y="3793456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erver rack cabinet | Public domain vectors">
            <a:extLst>
              <a:ext uri="{FF2B5EF4-FFF2-40B4-BE49-F238E27FC236}">
                <a16:creationId xmlns:a16="http://schemas.microsoft.com/office/drawing/2014/main" id="{F1903B99-0AFA-43BB-8D58-A171F68BC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2" r="25111" b="10889"/>
          <a:stretch/>
        </p:blipFill>
        <p:spPr bwMode="auto">
          <a:xfrm>
            <a:off x="6169825" y="3906039"/>
            <a:ext cx="51086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Laptop Notebook Front - Free photo on Pixabay">
            <a:extLst>
              <a:ext uri="{FF2B5EF4-FFF2-40B4-BE49-F238E27FC236}">
                <a16:creationId xmlns:a16="http://schemas.microsoft.com/office/drawing/2014/main" id="{DF290091-6825-4503-B184-D05C5ACC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56564" y="4327575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Laptop Notebook Front - Free photo on Pixabay">
            <a:extLst>
              <a:ext uri="{FF2B5EF4-FFF2-40B4-BE49-F238E27FC236}">
                <a16:creationId xmlns:a16="http://schemas.microsoft.com/office/drawing/2014/main" id="{27937043-687A-4569-B30A-096B8E79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99960" y="4248149"/>
            <a:ext cx="423341" cy="2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F5125E-989C-4A1D-8FE2-D96A879E20F6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371554" y="899161"/>
            <a:ext cx="190056" cy="211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DE157B-EE5C-4DE0-A948-7D09812DB479}"/>
              </a:ext>
            </a:extLst>
          </p:cNvPr>
          <p:cNvCxnSpPr>
            <a:stCxn id="43" idx="2"/>
          </p:cNvCxnSpPr>
          <p:nvPr/>
        </p:nvCxnSpPr>
        <p:spPr>
          <a:xfrm flipH="1">
            <a:off x="3962400" y="567977"/>
            <a:ext cx="97370" cy="396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C4F768-D8BE-45DC-8459-45F17D4EFD0B}"/>
              </a:ext>
            </a:extLst>
          </p:cNvPr>
          <p:cNvCxnSpPr>
            <a:cxnSpLocks/>
          </p:cNvCxnSpPr>
          <p:nvPr/>
        </p:nvCxnSpPr>
        <p:spPr>
          <a:xfrm flipH="1">
            <a:off x="4191000" y="976008"/>
            <a:ext cx="192267" cy="117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91718A-C08F-48AF-B304-78D2A310041A}"/>
              </a:ext>
            </a:extLst>
          </p:cNvPr>
          <p:cNvCxnSpPr>
            <a:cxnSpLocks/>
          </p:cNvCxnSpPr>
          <p:nvPr/>
        </p:nvCxnSpPr>
        <p:spPr>
          <a:xfrm flipH="1">
            <a:off x="2212604" y="4171950"/>
            <a:ext cx="504220" cy="32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B753388-1ED4-4F47-A39A-5116AA63B49D}"/>
              </a:ext>
            </a:extLst>
          </p:cNvPr>
          <p:cNvCxnSpPr>
            <a:cxnSpLocks/>
          </p:cNvCxnSpPr>
          <p:nvPr/>
        </p:nvCxnSpPr>
        <p:spPr>
          <a:xfrm flipH="1">
            <a:off x="1958470" y="3480391"/>
            <a:ext cx="55017" cy="33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BD21A4-95BE-40EB-81F9-8E4A39F9C90F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1400449" y="3435385"/>
            <a:ext cx="488818" cy="28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DD4ED9-8B20-414E-A0BA-794C9B430D15}"/>
              </a:ext>
            </a:extLst>
          </p:cNvPr>
          <p:cNvCxnSpPr>
            <a:cxnSpLocks/>
          </p:cNvCxnSpPr>
          <p:nvPr/>
        </p:nvCxnSpPr>
        <p:spPr>
          <a:xfrm flipH="1">
            <a:off x="1349354" y="4111842"/>
            <a:ext cx="1331242" cy="26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7ABD20-63C4-40E2-8EAD-8C20D4670876}"/>
              </a:ext>
            </a:extLst>
          </p:cNvPr>
          <p:cNvCxnSpPr>
            <a:cxnSpLocks/>
          </p:cNvCxnSpPr>
          <p:nvPr/>
        </p:nvCxnSpPr>
        <p:spPr>
          <a:xfrm flipH="1">
            <a:off x="5632053" y="3349597"/>
            <a:ext cx="222849" cy="426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63B6FE-FE31-4D2B-8E29-974E3058FCD7}"/>
              </a:ext>
            </a:extLst>
          </p:cNvPr>
          <p:cNvCxnSpPr>
            <a:cxnSpLocks/>
            <a:endCxn id="52" idx="3"/>
          </p:cNvCxnSpPr>
          <p:nvPr/>
        </p:nvCxnSpPr>
        <p:spPr>
          <a:xfrm>
            <a:off x="5165077" y="4192290"/>
            <a:ext cx="391487" cy="276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5DF072-F460-421D-B002-D98427BE844C}"/>
              </a:ext>
            </a:extLst>
          </p:cNvPr>
          <p:cNvCxnSpPr>
            <a:cxnSpLocks/>
          </p:cNvCxnSpPr>
          <p:nvPr/>
        </p:nvCxnSpPr>
        <p:spPr>
          <a:xfrm flipH="1">
            <a:off x="5906092" y="4192290"/>
            <a:ext cx="263733" cy="16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B3345E5-A510-4616-9E48-3CF1D8D1D366}"/>
              </a:ext>
            </a:extLst>
          </p:cNvPr>
          <p:cNvCxnSpPr>
            <a:cxnSpLocks/>
            <a:endCxn id="50" idx="1"/>
          </p:cNvCxnSpPr>
          <p:nvPr/>
        </p:nvCxnSpPr>
        <p:spPr>
          <a:xfrm flipH="1" flipV="1">
            <a:off x="5806217" y="3934570"/>
            <a:ext cx="388524" cy="11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3D7439-0AE5-417B-89BA-340BD8B4C729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680687" y="4229205"/>
            <a:ext cx="597938" cy="160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D7A2A1-9174-4B04-BB97-152CC9791938}"/>
              </a:ext>
            </a:extLst>
          </p:cNvPr>
          <p:cNvCxnSpPr>
            <a:cxnSpLocks/>
          </p:cNvCxnSpPr>
          <p:nvPr/>
        </p:nvCxnSpPr>
        <p:spPr>
          <a:xfrm flipH="1">
            <a:off x="1309202" y="3463019"/>
            <a:ext cx="599441" cy="750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DEC9D0-7EF6-4712-A32E-59DB9A7057D2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5136076" y="3934570"/>
            <a:ext cx="246800" cy="99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6" grpId="0" animBg="1"/>
      <p:bldP spid="17" grpId="0"/>
      <p:bldP spid="20" grpId="0"/>
      <p:bldP spid="25" grpId="0"/>
      <p:bldP spid="30" grpId="0" animBg="1"/>
      <p:bldP spid="36" grpId="0" animBg="1"/>
      <p:bldP spid="34" grpId="0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1047</Words>
  <Application>Microsoft Office PowerPoint</Application>
  <PresentationFormat>On-screen Show (16:9)</PresentationFormat>
  <Paragraphs>184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The Complete Front-End Development course </vt:lpstr>
      <vt:lpstr>FAQs</vt:lpstr>
      <vt:lpstr>PowerPoint Presentation</vt:lpstr>
      <vt:lpstr>Module 1</vt:lpstr>
      <vt:lpstr>Why learn to create Web Applications?</vt:lpstr>
      <vt:lpstr>How does the Internet work?</vt:lpstr>
      <vt:lpstr>Basic Network Ideas</vt:lpstr>
      <vt:lpstr>https://www.facebook.com/</vt:lpstr>
      <vt:lpstr>PowerPoint Presentation</vt:lpstr>
      <vt:lpstr>The Browser and HTTP. </vt:lpstr>
      <vt:lpstr>What are websites and how do they work?</vt:lpstr>
      <vt:lpstr>How have web applications evolved</vt:lpstr>
      <vt:lpstr>Web Application Architecture</vt:lpstr>
      <vt:lpstr>Web 2.0</vt:lpstr>
      <vt:lpstr>Role of HTML, CSS and JavaScript.</vt:lpstr>
      <vt:lpstr>Typical tasks in Web Development</vt:lpstr>
      <vt:lpstr>If you wish to host your own website</vt:lpstr>
      <vt:lpstr>Setup your local environment</vt:lpstr>
      <vt:lpstr>Documentation</vt:lpstr>
      <vt:lpstr>Software Requirements Specification</vt:lpstr>
      <vt:lpstr>Software Requirements Specification</vt:lpstr>
      <vt:lpstr>PowerPoint Presentation</vt:lpstr>
      <vt:lpstr>PowerPoint Presentation</vt:lpstr>
      <vt:lpstr>How to get the most out of the course?</vt:lpstr>
      <vt:lpstr>PowerPoint Presentation</vt:lpstr>
      <vt:lpstr>Summary</vt:lpstr>
      <vt:lpstr>Assignment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Rafat Munshi</cp:lastModifiedBy>
  <cp:revision>186</cp:revision>
  <dcterms:created xsi:type="dcterms:W3CDTF">2020-01-10T05:44:36Z</dcterms:created>
  <dcterms:modified xsi:type="dcterms:W3CDTF">2020-08-11T20:18:53Z</dcterms:modified>
</cp:coreProperties>
</file>