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2c843964a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2c843964a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c843964a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c843964a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c843964a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c843964a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24615cb15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24615cb1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990d40c4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990d40c4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990d40c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990d40c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990d40c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990d40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990d40c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990d40c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990d40c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990d40c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990d40c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990d40c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2c843964a_4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2c84396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990d40c4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990d40c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24615cb15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24615cb15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24615cb1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24615cb1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2c843964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2c843964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2c843964a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2c843964a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c843964a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c843964a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2c843964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2c843964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2c843964a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2c843964a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2c843964a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2c843964a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2c843964a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2c843964a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wsg4.tk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wsg4.tk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Website para Divulgação de Currículo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189275"/>
            <a:ext cx="5783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 Isabel Barudi de Matos, Rafael Medeiros, Guilherme Alves, Sérgio Barros  e Joymenson </a:t>
            </a:r>
            <a:r>
              <a:rPr lang="pt-BR"/>
              <a:t>Meireles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050" y="101850"/>
            <a:ext cx="1126096" cy="8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5" y="177200"/>
            <a:ext cx="1314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5"/>
                </a:solidFill>
              </a:rPr>
              <a:t>AWS Pricing Calculator</a:t>
            </a:r>
            <a:r>
              <a:rPr lang="pt-BR" sz="1500"/>
              <a:t>: </a:t>
            </a:r>
            <a:r>
              <a:rPr lang="pt-BR" sz="1500"/>
              <a:t>ferramenta de planejamento baseada na web que pode ser usada para criar estimativas para seus serviços da AWS.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CloudFront</a:t>
            </a:r>
            <a:r>
              <a:rPr b="1" lang="pt-BR" sz="1500"/>
              <a:t>: </a:t>
            </a:r>
            <a:r>
              <a:rPr lang="pt-BR" sz="1500"/>
              <a:t>1.000.000 de solicitações/mês, os primeiros 10.000.000 são gratuitos. </a:t>
            </a:r>
            <a:r>
              <a:rPr lang="pt-BR" sz="1500">
                <a:solidFill>
                  <a:schemeClr val="accent5"/>
                </a:solidFill>
              </a:rPr>
              <a:t>2,20 USD/mês</a:t>
            </a:r>
            <a:r>
              <a:rPr lang="pt-BR" sz="1500"/>
              <a:t>. Consideramos que não haverá mais de 1 TB de transferência de dados para fora da região escolhida.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Route 53</a:t>
            </a:r>
            <a:r>
              <a:rPr b="1" lang="pt-BR" sz="1500"/>
              <a:t>: </a:t>
            </a:r>
            <a:r>
              <a:rPr lang="pt-BR" sz="1500"/>
              <a:t>1 zona hospedada  e 11.000.000 de consultas padrão. </a:t>
            </a:r>
            <a:r>
              <a:rPr lang="pt-BR" sz="1500">
                <a:solidFill>
                  <a:schemeClr val="accent5"/>
                </a:solidFill>
              </a:rPr>
              <a:t>4,90 USD/mês</a:t>
            </a:r>
            <a:r>
              <a:rPr lang="pt-BR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S3 Standard</a:t>
            </a:r>
            <a:r>
              <a:rPr b="1" lang="pt-BR" sz="1500"/>
              <a:t>: </a:t>
            </a:r>
            <a:r>
              <a:rPr lang="pt-BR" sz="1500"/>
              <a:t>4 MB de armazenamento por mês e  11.000.000 de GET, SELECT e todas as outras solicitações.  </a:t>
            </a:r>
            <a:r>
              <a:rPr lang="pt-BR" sz="1500">
                <a:solidFill>
                  <a:schemeClr val="accent5"/>
                </a:solidFill>
              </a:rPr>
              <a:t>6,16 USD/mês</a:t>
            </a:r>
            <a:r>
              <a:rPr lang="pt-BR" sz="1500"/>
              <a:t>. É um serviço gratuito por 12 meses para até 5GB de armazenamento.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O </a:t>
            </a:r>
            <a:r>
              <a:rPr lang="pt-BR" sz="1500">
                <a:solidFill>
                  <a:schemeClr val="accent5"/>
                </a:solidFill>
              </a:rPr>
              <a:t>AWS Certificate Manager</a:t>
            </a:r>
            <a:r>
              <a:rPr lang="pt-BR" sz="1500"/>
              <a:t> utilizando um certificado público e o </a:t>
            </a:r>
            <a:r>
              <a:rPr lang="pt-BR" sz="1500">
                <a:solidFill>
                  <a:schemeClr val="accent5"/>
                </a:solidFill>
              </a:rPr>
              <a:t>AWS Shield Standard</a:t>
            </a:r>
            <a:r>
              <a:rPr lang="pt-BR" sz="1500"/>
              <a:t> são serviços gratuitos.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300" y="339113"/>
            <a:ext cx="11301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364750"/>
            <a:ext cx="8368200" cy="23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1572975" y="28079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702225" y="1723700"/>
            <a:ext cx="2785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latin typeface="Roboto"/>
                <a:ea typeface="Roboto"/>
                <a:cs typeface="Roboto"/>
                <a:sym typeface="Roboto"/>
              </a:rPr>
              <a:t>Custo total por 12 meses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5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pt-BR" sz="2550">
                <a:latin typeface="Roboto"/>
                <a:ea typeface="Roboto"/>
                <a:cs typeface="Roboto"/>
                <a:sym typeface="Roboto"/>
              </a:rPr>
              <a:t> 290,40 USD</a:t>
            </a:r>
            <a:endParaRPr b="1"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Roboto"/>
                <a:ea typeface="Roboto"/>
                <a:cs typeface="Roboto"/>
                <a:sym typeface="Roboto"/>
              </a:rPr>
              <a:t>    Inclui um custo inicial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732625" y="1580275"/>
            <a:ext cx="2854500" cy="127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195225" y="1675100"/>
            <a:ext cx="1776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Custo mensal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  13,26 USD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4536750" y="1544425"/>
            <a:ext cx="3295800" cy="135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757400" y="1669975"/>
            <a:ext cx="285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50">
                <a:latin typeface="Roboto"/>
                <a:ea typeface="Roboto"/>
                <a:cs typeface="Roboto"/>
                <a:sym typeface="Roboto"/>
              </a:rPr>
              <a:t>Custo total por 12 meses</a:t>
            </a:r>
            <a:endParaRPr b="1" sz="10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5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pt-BR" sz="2550">
                <a:latin typeface="Roboto"/>
                <a:ea typeface="Roboto"/>
                <a:cs typeface="Roboto"/>
                <a:sym typeface="Roboto"/>
              </a:rPr>
              <a:t>  159,12 USD</a:t>
            </a:r>
            <a:endParaRPr b="1"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Roboto"/>
                <a:ea typeface="Roboto"/>
                <a:cs typeface="Roboto"/>
                <a:sym typeface="Roboto"/>
              </a:rPr>
              <a:t>    Inclui um custo inicial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0" y="3854600"/>
            <a:ext cx="725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AWS Pricing Calculator: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https://calculator.aws/#/estimate?id=139a57cdf9aebb03af900a6a2935616becb8cb90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 DIVULGAÇÃO DE CURRÍCULOS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https://awsg4.tk/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152400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um website (html, css, imagens) contendo os currículos do grupo e a implantação de um ou mais serviços na nuvem AWS, com rede de entrega de conteúdo, com baixa latência, com segurança, e armazenamento durável, para atender a demanda de 11 milhões de requisições por mês.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Requisições do tipo get, select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00" y="1489825"/>
            <a:ext cx="57718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Route 53</a:t>
            </a:r>
            <a:r>
              <a:rPr lang="pt-BR"/>
              <a:t>: </a:t>
            </a:r>
            <a:r>
              <a:rPr lang="pt-BR"/>
              <a:t>serviço da web de sistema de nome de domínio (DNS) altamente disponível e escalável. Pode ser usado para executar três funções principais em qualquer combinação: registro de domínio, roteamento de DNS e verificação de integridade. Utilizamos esse serviço para roteamento de DNS.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25" y="269825"/>
            <a:ext cx="1116850" cy="10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AWS Certificate Manager</a:t>
            </a:r>
            <a:r>
              <a:rPr lang="pt-BR"/>
              <a:t>: cria, armazena e renova certificados e chaves SSL/TLS X 509 públicos e privados que protegem seus sites e aplicativos da AWS.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Poderá ser solicitado um certificado público para utilização em sites, ou certificado privado, que gera um par de chaves para utilização em </a:t>
            </a:r>
            <a:r>
              <a:rPr lang="pt-BR"/>
              <a:t>instâncias,</a:t>
            </a:r>
            <a:r>
              <a:rPr lang="pt-BR"/>
              <a:t> </a:t>
            </a:r>
            <a:r>
              <a:rPr lang="pt-BR"/>
              <a:t>containers</a:t>
            </a:r>
            <a:r>
              <a:rPr lang="pt-BR"/>
              <a:t> S3 e servidores on-premises.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caso do nosso projeto, estamos utilizando um certificado público.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350" y="213238"/>
            <a:ext cx="1429900" cy="11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AWS Shield Standard</a:t>
            </a:r>
            <a:r>
              <a:rPr lang="pt-BR"/>
              <a:t>: </a:t>
            </a:r>
            <a:r>
              <a:rPr lang="pt-BR"/>
              <a:t>serviço gerenciado pela AWS, de proteção contra ameaças que protege o perímetro de seu aplicativo, oferecendo defesa contra os ataques DDoS mais comuns e frequentes. Optamos pelo serviço Standard, que é automático e gratuito, entendendo ser desnecessária uma proteção maior.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025" y="367375"/>
            <a:ext cx="991700" cy="9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CloudFront</a:t>
            </a:r>
            <a:r>
              <a:rPr lang="pt-BR"/>
              <a:t>: </a:t>
            </a:r>
            <a:r>
              <a:rPr lang="pt-BR"/>
              <a:t>serviço da web que acelera a distribuição de conteúdo por meio de uma rede global de datacenters denominados pontos de presença. Utilizamos esse serviço da AWS para garantir a baixa latência necessária para este trabalho.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100" y="269525"/>
            <a:ext cx="1147900" cy="1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Simple Storage - Amazon S3</a:t>
            </a:r>
            <a:r>
              <a:rPr lang="pt-BR"/>
              <a:t>: </a:t>
            </a:r>
            <a:r>
              <a:rPr lang="pt-BR"/>
              <a:t>utilizado para armazenar e recuperar qualquer quantidade de dados a qualquer momento, de qualquer lugar da web, altamente escalável, confiável, rápido e barato. O S3 Standard armazena dados em um mínimo de três Zonas de Disponibilidade. Escolhemos o S3 Standard para armazenar o website deste trabalho, visto que terá muitos acessos por mês. Utilizamos versionamento e criptografia.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950" y="362125"/>
            <a:ext cx="1115250" cy="9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Website para Divulgação de Currículo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680300" y="3189275"/>
            <a:ext cx="5783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 Isabel Barudi de Matos, Rafael Medeiros, Guilherme Alves, Sérgio Barros  e Joymenson </a:t>
            </a:r>
            <a:r>
              <a:rPr lang="pt-BR"/>
              <a:t>Meireles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050" y="101850"/>
            <a:ext cx="1126096" cy="8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5" y="177200"/>
            <a:ext cx="1314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5"/>
                </a:solidFill>
              </a:rPr>
              <a:t>AWS Pricing Calculator</a:t>
            </a:r>
            <a:r>
              <a:rPr lang="pt-BR" sz="1500"/>
              <a:t>: </a:t>
            </a:r>
            <a:r>
              <a:rPr lang="pt-BR" sz="1500"/>
              <a:t>ferramenta de planejamento baseada na web que pode ser usada para criar estimativas para seus serviços da AWS.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CloudFront</a:t>
            </a:r>
            <a:r>
              <a:rPr b="1" lang="pt-BR" sz="1500"/>
              <a:t>: </a:t>
            </a:r>
            <a:r>
              <a:rPr lang="pt-BR" sz="1500"/>
              <a:t>1.000.000 de solicitações/mês, os primeiros 10.000.000 são gratuitos. </a:t>
            </a:r>
            <a:r>
              <a:rPr lang="pt-BR" sz="1500">
                <a:solidFill>
                  <a:schemeClr val="accent5"/>
                </a:solidFill>
              </a:rPr>
              <a:t>2,20 USD/mês</a:t>
            </a:r>
            <a:r>
              <a:rPr lang="pt-BR" sz="1500"/>
              <a:t>. Consideramos que não haverá mais de 1 TB de transferência de dados para fora da região escolhida.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Route 53</a:t>
            </a:r>
            <a:r>
              <a:rPr b="1" lang="pt-BR" sz="1500"/>
              <a:t>: </a:t>
            </a:r>
            <a:r>
              <a:rPr lang="pt-BR" sz="1500"/>
              <a:t>1 zona hospedada  e 11.000.000 de consultas padrão. </a:t>
            </a:r>
            <a:r>
              <a:rPr lang="pt-BR" sz="1500">
                <a:solidFill>
                  <a:schemeClr val="accent5"/>
                </a:solidFill>
              </a:rPr>
              <a:t>4,90 USD/mês</a:t>
            </a:r>
            <a:r>
              <a:rPr lang="pt-BR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>
                <a:solidFill>
                  <a:schemeClr val="accent5"/>
                </a:solidFill>
              </a:rPr>
              <a:t>Amazon S3 Standard</a:t>
            </a:r>
            <a:r>
              <a:rPr b="1" lang="pt-BR" sz="1500"/>
              <a:t>: </a:t>
            </a:r>
            <a:r>
              <a:rPr lang="pt-BR" sz="1500"/>
              <a:t>4 MB de armazenamento por mês e  11.000.000 de GET, SELECT e todas as outras solicitações.  </a:t>
            </a:r>
            <a:r>
              <a:rPr lang="pt-BR" sz="1500">
                <a:solidFill>
                  <a:schemeClr val="accent5"/>
                </a:solidFill>
              </a:rPr>
              <a:t>6,16 USD/mês</a:t>
            </a:r>
            <a:r>
              <a:rPr lang="pt-BR" sz="1500"/>
              <a:t>. É um serviço gratuito por 12 meses para até 5GB de armazenamento.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O </a:t>
            </a:r>
            <a:r>
              <a:rPr lang="pt-BR" sz="1500">
                <a:solidFill>
                  <a:schemeClr val="accent5"/>
                </a:solidFill>
              </a:rPr>
              <a:t>AWS Certificate Manager</a:t>
            </a:r>
            <a:r>
              <a:rPr lang="pt-BR" sz="1500"/>
              <a:t> utilizando um certificado público e o </a:t>
            </a:r>
            <a:r>
              <a:rPr lang="pt-BR" sz="1500">
                <a:solidFill>
                  <a:schemeClr val="accent5"/>
                </a:solidFill>
              </a:rPr>
              <a:t>AWS Shield Standard</a:t>
            </a:r>
            <a:r>
              <a:rPr lang="pt-BR" sz="1500"/>
              <a:t> são serviços gratuitos.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300" y="339113"/>
            <a:ext cx="11301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87900" y="1364750"/>
            <a:ext cx="8368200" cy="23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1572975" y="2807925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702225" y="1723700"/>
            <a:ext cx="2785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latin typeface="Roboto"/>
                <a:ea typeface="Roboto"/>
                <a:cs typeface="Roboto"/>
                <a:sym typeface="Roboto"/>
              </a:rPr>
              <a:t>Custo total por 12 meses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5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pt-BR" sz="2550">
                <a:latin typeface="Roboto"/>
                <a:ea typeface="Roboto"/>
                <a:cs typeface="Roboto"/>
                <a:sym typeface="Roboto"/>
              </a:rPr>
              <a:t> 290,40 USD</a:t>
            </a:r>
            <a:endParaRPr b="1"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Roboto"/>
                <a:ea typeface="Roboto"/>
                <a:cs typeface="Roboto"/>
                <a:sym typeface="Roboto"/>
              </a:rPr>
              <a:t>    Inclui um custo inicial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732625" y="1580275"/>
            <a:ext cx="2854500" cy="127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1195225" y="1675100"/>
            <a:ext cx="1776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Custo mensal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  13,26 USD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4536750" y="1544425"/>
            <a:ext cx="3295800" cy="135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4757400" y="1669975"/>
            <a:ext cx="285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50">
                <a:latin typeface="Roboto"/>
                <a:ea typeface="Roboto"/>
                <a:cs typeface="Roboto"/>
                <a:sym typeface="Roboto"/>
              </a:rPr>
              <a:t>Custo total por 12 meses</a:t>
            </a:r>
            <a:endParaRPr b="1" sz="10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5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pt-BR" sz="2550">
                <a:latin typeface="Roboto"/>
                <a:ea typeface="Roboto"/>
                <a:cs typeface="Roboto"/>
                <a:sym typeface="Roboto"/>
              </a:rPr>
              <a:t>  159,12 USD</a:t>
            </a:r>
            <a:endParaRPr b="1" sz="2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Roboto"/>
                <a:ea typeface="Roboto"/>
                <a:cs typeface="Roboto"/>
                <a:sym typeface="Roboto"/>
              </a:rPr>
              <a:t>    Inclui um custo inicial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0" y="3854600"/>
            <a:ext cx="725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AWS Pricing Calculator: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https://calculator.aws/#/estimate?id=139a57cdf9aebb03af900a6a2935616becb8cb90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 DIVULGAÇÃO DE CURRÍCULOS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https://awsg4.tk/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152400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um website (html, css, imagens) contendo os currículos do grupo e a implantação de um ou mais serviços na nuvem AWS, com rede de entrega de conteúdo, com baixa latência, com segurança, e armazenamento durável, para atender a demanda de 11 milhões de requisições por mês.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Requisições do tipo get, select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00" y="1489825"/>
            <a:ext cx="57718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Route 53</a:t>
            </a:r>
            <a:r>
              <a:rPr lang="pt-BR"/>
              <a:t>: </a:t>
            </a:r>
            <a:r>
              <a:rPr lang="pt-BR"/>
              <a:t>serviço da web de sistema de nome de domínio (DNS) altamente disponível e escalável. Pode ser usado para executar três funções principais em qualquer combinação: registro de domínio, roteamento de DNS e verificação de integridade. Utilizamos esse serviço para roteamento de DNS.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25" y="269825"/>
            <a:ext cx="1116850" cy="10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AWS Certificate Manager</a:t>
            </a:r>
            <a:r>
              <a:rPr lang="pt-BR"/>
              <a:t>: cria, armazena e renova certificados e chaves SSL/TLS X 509 públicos e privados que protegem seus sites e aplicativos da AWS.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Poderá ser solicitado um certificado público para utilização em sites, ou certificado privado, que gera um par de chaves para utilização em </a:t>
            </a:r>
            <a:r>
              <a:rPr lang="pt-BR"/>
              <a:t>instâncias,</a:t>
            </a:r>
            <a:r>
              <a:rPr lang="pt-BR"/>
              <a:t> </a:t>
            </a:r>
            <a:r>
              <a:rPr lang="pt-BR"/>
              <a:t>containers</a:t>
            </a:r>
            <a:r>
              <a:rPr lang="pt-BR"/>
              <a:t> S3 e servidores on-premises.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caso do nosso projeto, estamos utilizando um certificado público.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350" y="213238"/>
            <a:ext cx="1429900" cy="11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AWS Shield Standard</a:t>
            </a:r>
            <a:r>
              <a:rPr lang="pt-BR"/>
              <a:t>: </a:t>
            </a:r>
            <a:r>
              <a:rPr lang="pt-BR"/>
              <a:t>serviço gerenciado pela AWS, de proteção contra ameaças que protege o perímetro de seu aplicativo, oferecendo defesa contra os ataques DDoS mais comuns e frequentes. Optamos pelo serviço Standard, que é automático e gratuito, entendendo ser desnecessária uma proteção maior.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025" y="367375"/>
            <a:ext cx="991700" cy="9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CloudFront</a:t>
            </a:r>
            <a:r>
              <a:rPr lang="pt-BR"/>
              <a:t>: </a:t>
            </a:r>
            <a:r>
              <a:rPr lang="pt-BR"/>
              <a:t>serviço da web que acelera a distribuição de conteúdo por meio de uma rede global de datacenters denominados pontos de presença. Utilizamos esse serviço da AWS para garantir a baixa latência necessária para este trabalho.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100" y="269525"/>
            <a:ext cx="1147900" cy="1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Amazon Simple Storage - Amazon S3</a:t>
            </a:r>
            <a:r>
              <a:rPr lang="pt-BR"/>
              <a:t>: </a:t>
            </a:r>
            <a:r>
              <a:rPr lang="pt-BR"/>
              <a:t>utilizado para armazenar e recuperar qualquer quantidade de dados a qualquer momento, de qualquer lugar da web, altamente escalável, confiável, rápido e barato. O S3 Standard armazena dados em um mínimo de três Zonas de Disponibilidade. Escolhemos o S3 Standard para armazenar o website deste trabalho, visto que terá muitos acessos por mês. Utilizamos versionamento e criptografia.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950" y="362125"/>
            <a:ext cx="1115250" cy="9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