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5"/>
  </p:notesMasterIdLst>
  <p:handoutMasterIdLst>
    <p:handoutMasterId r:id="rId26"/>
  </p:handoutMasterIdLst>
  <p:sldIdLst>
    <p:sldId id="285" r:id="rId5"/>
    <p:sldId id="258" r:id="rId6"/>
    <p:sldId id="257" r:id="rId7"/>
    <p:sldId id="288" r:id="rId8"/>
    <p:sldId id="259" r:id="rId9"/>
    <p:sldId id="289" r:id="rId10"/>
    <p:sldId id="290" r:id="rId11"/>
    <p:sldId id="260" r:id="rId12"/>
    <p:sldId id="292" r:id="rId13"/>
    <p:sldId id="293" r:id="rId14"/>
    <p:sldId id="294" r:id="rId15"/>
    <p:sldId id="261" r:id="rId16"/>
    <p:sldId id="296" r:id="rId17"/>
    <p:sldId id="295" r:id="rId18"/>
    <p:sldId id="299" r:id="rId19"/>
    <p:sldId id="300" r:id="rId20"/>
    <p:sldId id="301" r:id="rId21"/>
    <p:sldId id="297" r:id="rId22"/>
    <p:sldId id="298" r:id="rId23"/>
    <p:sldId id="278" r:id="rId2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6E7"/>
    <a:srgbClr val="8D6347"/>
    <a:srgbClr val="FFFFFF"/>
    <a:srgbClr val="9D0000"/>
    <a:srgbClr val="855939"/>
    <a:srgbClr val="60370F"/>
    <a:srgbClr val="8D63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132" y="210"/>
      </p:cViewPr>
      <p:guideLst/>
    </p:cSldViewPr>
  </p:slideViewPr>
  <p:notesTextViewPr>
    <p:cViewPr>
      <p:scale>
        <a:sx n="3" d="2"/>
        <a:sy n="3" d="2"/>
      </p:scale>
      <p:origin x="0" y="0"/>
    </p:cViewPr>
  </p:notesTextViewPr>
  <p:sorterViewPr>
    <p:cViewPr>
      <p:scale>
        <a:sx n="100" d="100"/>
        <a:sy n="100" d="100"/>
      </p:scale>
      <p:origin x="0" y="-6125"/>
    </p:cViewPr>
  </p:sorterViewPr>
  <p:notesViewPr>
    <p:cSldViewPr snapToGrid="0" showGuides="1">
      <p:cViewPr>
        <p:scale>
          <a:sx n="50" d="100"/>
          <a:sy n="50" d="100"/>
        </p:scale>
        <p:origin x="2640"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B635C87-2E62-4093-9A27-E98FC63FAB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EA5AAF69-BA68-4C49-8B47-9FD6ED6C53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9A152F-86C0-448B-A54E-0E2D8D8754BB}" type="datetimeFigureOut">
              <a:rPr lang="en-US" smtClean="0"/>
              <a:t>3/19/2020</a:t>
            </a:fld>
            <a:endParaRPr lang="en-US" dirty="0"/>
          </a:p>
        </p:txBody>
      </p:sp>
      <p:sp>
        <p:nvSpPr>
          <p:cNvPr id="4" name="Footer Placeholder 3">
            <a:extLst>
              <a:ext uri="{FF2B5EF4-FFF2-40B4-BE49-F238E27FC236}">
                <a16:creationId xmlns:a16="http://schemas.microsoft.com/office/drawing/2014/main" xmlns="" id="{37C6C3CB-CCFF-4F2E-B237-337C69FBB6D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EF750B0-2FB2-4047-BE00-43B13750AB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1E503E-9C9E-4EC6-B8AF-91FC09DF0C7B}" type="slidenum">
              <a:rPr lang="en-US" smtClean="0"/>
              <a:t>‹#›</a:t>
            </a:fld>
            <a:endParaRPr lang="en-US" dirty="0"/>
          </a:p>
        </p:txBody>
      </p:sp>
    </p:spTree>
    <p:extLst>
      <p:ext uri="{BB962C8B-B14F-4D97-AF65-F5344CB8AC3E}">
        <p14:creationId xmlns:p14="http://schemas.microsoft.com/office/powerpoint/2010/main" val="14792847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00077E-5661-4679-A0C9-7CAF4697BC9A}" type="datetimeFigureOut">
              <a:rPr lang="en-US" noProof="0" smtClean="0"/>
              <a:t>3/19/2020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E59743-683C-4279-9E83-23C937C99CF6}" type="slidenum">
              <a:rPr lang="en-US" noProof="0" smtClean="0"/>
              <a:t>‹#›</a:t>
            </a:fld>
            <a:endParaRPr lang="en-US" noProof="0" dirty="0"/>
          </a:p>
        </p:txBody>
      </p:sp>
    </p:spTree>
    <p:extLst>
      <p:ext uri="{BB962C8B-B14F-4D97-AF65-F5344CB8AC3E}">
        <p14:creationId xmlns:p14="http://schemas.microsoft.com/office/powerpoint/2010/main" val="2819313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59743-683C-4279-9E83-23C937C99CF6}" type="slidenum">
              <a:rPr lang="en-US" smtClean="0"/>
              <a:t>1</a:t>
            </a:fld>
            <a:endParaRPr lang="en-US"/>
          </a:p>
        </p:txBody>
      </p:sp>
    </p:spTree>
    <p:extLst>
      <p:ext uri="{BB962C8B-B14F-4D97-AF65-F5344CB8AC3E}">
        <p14:creationId xmlns:p14="http://schemas.microsoft.com/office/powerpoint/2010/main" val="238618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E59743-683C-4279-9E83-23C937C99CF6}" type="slidenum">
              <a:rPr lang="en-US" noProof="0" smtClean="0"/>
              <a:t>2</a:t>
            </a:fld>
            <a:endParaRPr lang="en-US" noProof="0" dirty="0"/>
          </a:p>
        </p:txBody>
      </p:sp>
    </p:spTree>
    <p:extLst>
      <p:ext uri="{BB962C8B-B14F-4D97-AF65-F5344CB8AC3E}">
        <p14:creationId xmlns:p14="http://schemas.microsoft.com/office/powerpoint/2010/main" val="2713042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E59743-683C-4279-9E83-23C937C99CF6}" type="slidenum">
              <a:rPr lang="en-US" noProof="0" smtClean="0"/>
              <a:t>3</a:t>
            </a:fld>
            <a:endParaRPr lang="en-US" noProof="0" dirty="0"/>
          </a:p>
        </p:txBody>
      </p:sp>
    </p:spTree>
    <p:extLst>
      <p:ext uri="{BB962C8B-B14F-4D97-AF65-F5344CB8AC3E}">
        <p14:creationId xmlns:p14="http://schemas.microsoft.com/office/powerpoint/2010/main" val="4057021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E59743-683C-4279-9E83-23C937C99CF6}" type="slidenum">
              <a:rPr lang="en-US" noProof="0" smtClean="0"/>
              <a:t>5</a:t>
            </a:fld>
            <a:endParaRPr lang="en-US" noProof="0" dirty="0"/>
          </a:p>
        </p:txBody>
      </p:sp>
    </p:spTree>
    <p:extLst>
      <p:ext uri="{BB962C8B-B14F-4D97-AF65-F5344CB8AC3E}">
        <p14:creationId xmlns:p14="http://schemas.microsoft.com/office/powerpoint/2010/main" val="626266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E59743-683C-4279-9E83-23C937C99CF6}" type="slidenum">
              <a:rPr lang="en-US" noProof="0" smtClean="0"/>
              <a:t>8</a:t>
            </a:fld>
            <a:endParaRPr lang="en-US" noProof="0" dirty="0"/>
          </a:p>
        </p:txBody>
      </p:sp>
    </p:spTree>
    <p:extLst>
      <p:ext uri="{BB962C8B-B14F-4D97-AF65-F5344CB8AC3E}">
        <p14:creationId xmlns:p14="http://schemas.microsoft.com/office/powerpoint/2010/main" val="1902447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E59743-683C-4279-9E83-23C937C99CF6}" type="slidenum">
              <a:rPr lang="en-US" noProof="0" smtClean="0"/>
              <a:t>12</a:t>
            </a:fld>
            <a:endParaRPr lang="en-US" noProof="0" dirty="0"/>
          </a:p>
        </p:txBody>
      </p:sp>
    </p:spTree>
    <p:extLst>
      <p:ext uri="{BB962C8B-B14F-4D97-AF65-F5344CB8AC3E}">
        <p14:creationId xmlns:p14="http://schemas.microsoft.com/office/powerpoint/2010/main" val="3448872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E59743-683C-4279-9E83-23C937C99CF6}" type="slidenum">
              <a:rPr lang="en-US" noProof="0" smtClean="0"/>
              <a:t>20</a:t>
            </a:fld>
            <a:endParaRPr lang="en-US" noProof="0" dirty="0"/>
          </a:p>
        </p:txBody>
      </p:sp>
    </p:spTree>
    <p:extLst>
      <p:ext uri="{BB962C8B-B14F-4D97-AF65-F5344CB8AC3E}">
        <p14:creationId xmlns:p14="http://schemas.microsoft.com/office/powerpoint/2010/main" val="23618666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32.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24.png"/><Relationship Id="rId5" Type="http://schemas.openxmlformats.org/officeDocument/2006/relationships/image" Target="../media/image30.svg"/><Relationship Id="rId4" Type="http://schemas.openxmlformats.org/officeDocument/2006/relationships/image" Target="../media/image2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Rectangle 8" descr="Glasses on table">
            <a:extLst>
              <a:ext uri="{FF2B5EF4-FFF2-40B4-BE49-F238E27FC236}">
                <a16:creationId xmlns:a16="http://schemas.microsoft.com/office/drawing/2014/main" xmlns="" id="{8560CB95-F807-46B3-8A39-B650A8906A3F}"/>
              </a:ext>
            </a:extLst>
          </p:cNvPr>
          <p:cNvSpPr/>
          <p:nvPr userDrawn="1"/>
        </p:nvSpPr>
        <p:spPr>
          <a:xfrm>
            <a:off x="5199825" y="0"/>
            <a:ext cx="6992175" cy="6858000"/>
          </a:xfrm>
          <a:prstGeom prst="rect">
            <a:avLst/>
          </a:prstGeom>
          <a:blipFill>
            <a:blip r:embed="rId2"/>
            <a:srcRect/>
            <a:stretch>
              <a:fillRect t="-418" b="-41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descr="Brush stroke mask">
            <a:extLst>
              <a:ext uri="{FF2B5EF4-FFF2-40B4-BE49-F238E27FC236}">
                <a16:creationId xmlns:a16="http://schemas.microsoft.com/office/drawing/2014/main" xmlns="" id="{09350598-7231-484F-ABFF-7D42DB8424F0}"/>
              </a:ext>
            </a:extLst>
          </p:cNvPr>
          <p:cNvSpPr/>
          <p:nvPr userDrawn="1"/>
        </p:nvSpPr>
        <p:spPr>
          <a:xfrm>
            <a:off x="0" y="0"/>
            <a:ext cx="12192000" cy="6858000"/>
          </a:xfrm>
          <a:prstGeom prst="rect">
            <a:avLst/>
          </a:prstGeom>
          <a:blipFill>
            <a:blip r:embed="rId3"/>
            <a:stretch>
              <a:fillRect l="-568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rgbClr val="FFFFFF"/>
              </a:solidFill>
            </a:endParaRPr>
          </a:p>
        </p:txBody>
      </p:sp>
      <p:sp>
        <p:nvSpPr>
          <p:cNvPr id="2" name="Title 1">
            <a:extLst>
              <a:ext uri="{FF2B5EF4-FFF2-40B4-BE49-F238E27FC236}">
                <a16:creationId xmlns:a16="http://schemas.microsoft.com/office/drawing/2014/main" xmlns="" id="{6CCBC4D2-04A1-4388-B041-D25EA3246FEE}"/>
              </a:ext>
            </a:extLst>
          </p:cNvPr>
          <p:cNvSpPr>
            <a:spLocks noGrp="1"/>
          </p:cNvSpPr>
          <p:nvPr>
            <p:ph type="ctrTitle" hasCustomPrompt="1"/>
          </p:nvPr>
        </p:nvSpPr>
        <p:spPr>
          <a:xfrm>
            <a:off x="816924" y="3482526"/>
            <a:ext cx="6238970" cy="1967770"/>
          </a:xfrm>
        </p:spPr>
        <p:txBody>
          <a:bodyPr anchor="b">
            <a:normAutofit/>
          </a:bodyPr>
          <a:lstStyle>
            <a:lvl1pPr algn="l">
              <a:lnSpc>
                <a:spcPct val="85000"/>
              </a:lnSpc>
              <a:defRPr sz="5500"/>
            </a:lvl1pPr>
          </a:lstStyle>
          <a:p>
            <a:r>
              <a:rPr lang="en-US" noProof="0"/>
              <a:t>CLICK TO </a:t>
            </a:r>
            <a:br>
              <a:rPr lang="en-US" noProof="0"/>
            </a:br>
            <a:r>
              <a:rPr lang="en-US" noProof="0"/>
              <a:t>EDIT TITLE</a:t>
            </a:r>
          </a:p>
        </p:txBody>
      </p:sp>
      <p:sp>
        <p:nvSpPr>
          <p:cNvPr id="3" name="Subtitle 2">
            <a:extLst>
              <a:ext uri="{FF2B5EF4-FFF2-40B4-BE49-F238E27FC236}">
                <a16:creationId xmlns:a16="http://schemas.microsoft.com/office/drawing/2014/main" xmlns="" id="{7822EDEE-795E-4F38-9546-83FC7F925318}"/>
              </a:ext>
            </a:extLst>
          </p:cNvPr>
          <p:cNvSpPr>
            <a:spLocks noGrp="1"/>
          </p:cNvSpPr>
          <p:nvPr>
            <p:ph type="subTitle" idx="1"/>
          </p:nvPr>
        </p:nvSpPr>
        <p:spPr>
          <a:xfrm>
            <a:off x="816924" y="5646875"/>
            <a:ext cx="6238970" cy="505934"/>
          </a:xfrm>
        </p:spPr>
        <p:txBody>
          <a:bodyPr>
            <a:noAutofit/>
          </a:bodyPr>
          <a:lstStyle>
            <a:lvl1pPr marL="0" indent="0" algn="l">
              <a:buNone/>
              <a:defRPr sz="32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xmlns="" id="{12BFAD3E-7077-4F6A-9BC8-4508F2B4F54A}"/>
              </a:ext>
            </a:extLst>
          </p:cNvPr>
          <p:cNvSpPr>
            <a:spLocks noGrp="1"/>
          </p:cNvSpPr>
          <p:nvPr>
            <p:ph type="dt" sz="half" idx="10"/>
          </p:nvPr>
        </p:nvSpPr>
        <p:spPr/>
        <p:txBody>
          <a:bodyPr/>
          <a:lstStyle/>
          <a:p>
            <a:fld id="{F01F312F-1DCB-48A4-8ECE-A7A423B5D269}" type="datetime1">
              <a:rPr lang="en-US" noProof="0" smtClean="0"/>
              <a:t>3/19/2020</a:t>
            </a:fld>
            <a:endParaRPr lang="en-US" noProof="0" dirty="0"/>
          </a:p>
        </p:txBody>
      </p:sp>
      <p:sp>
        <p:nvSpPr>
          <p:cNvPr id="5" name="Footer Placeholder 4">
            <a:extLst>
              <a:ext uri="{FF2B5EF4-FFF2-40B4-BE49-F238E27FC236}">
                <a16:creationId xmlns:a16="http://schemas.microsoft.com/office/drawing/2014/main" xmlns="" id="{35794AFC-07BE-4BCA-8E8F-AA68C7F70746}"/>
              </a:ext>
            </a:extLst>
          </p:cNvPr>
          <p:cNvSpPr>
            <a:spLocks noGrp="1"/>
          </p:cNvSpPr>
          <p:nvPr>
            <p:ph type="ftr" sz="quarter" idx="11"/>
          </p:nvPr>
        </p:nvSpPr>
        <p:spPr/>
        <p:txBody>
          <a:bodyPr/>
          <a:lstStyle/>
          <a:p>
            <a:endParaRPr lang="en-US" noProof="0" dirty="0"/>
          </a:p>
        </p:txBody>
      </p:sp>
      <p:cxnSp>
        <p:nvCxnSpPr>
          <p:cNvPr id="12" name="Straight Connector 11">
            <a:extLst>
              <a:ext uri="{FF2B5EF4-FFF2-40B4-BE49-F238E27FC236}">
                <a16:creationId xmlns:a16="http://schemas.microsoft.com/office/drawing/2014/main" xmlns="" id="{F70EFB6A-EF00-4DD9-9184-AFC328D0236C}"/>
              </a:ext>
            </a:extLst>
          </p:cNvPr>
          <p:cNvCxnSpPr>
            <a:cxnSpLocks/>
          </p:cNvCxnSpPr>
          <p:nvPr userDrawn="1"/>
        </p:nvCxnSpPr>
        <p:spPr>
          <a:xfrm>
            <a:off x="959490" y="5453416"/>
            <a:ext cx="4325112" cy="0"/>
          </a:xfrm>
          <a:prstGeom prst="line">
            <a:avLst/>
          </a:prstGeom>
          <a:ln w="25400"/>
        </p:spPr>
        <p:style>
          <a:lnRef idx="3">
            <a:schemeClr val="accent1"/>
          </a:lnRef>
          <a:fillRef idx="0">
            <a:schemeClr val="accent1"/>
          </a:fillRef>
          <a:effectRef idx="2">
            <a:schemeClr val="accent1"/>
          </a:effectRef>
          <a:fontRef idx="minor">
            <a:schemeClr val="tx1"/>
          </a:fontRef>
        </p:style>
      </p:cxnSp>
      <p:sp>
        <p:nvSpPr>
          <p:cNvPr id="11" name="Picture Placeholder 14" descr="Your logo">
            <a:extLst>
              <a:ext uri="{FF2B5EF4-FFF2-40B4-BE49-F238E27FC236}">
                <a16:creationId xmlns:a16="http://schemas.microsoft.com/office/drawing/2014/main" xmlns="" id="{FC85CAB4-100C-489B-BC14-9A3F41B7EC88}"/>
              </a:ext>
              <a:ext uri="{C183D7F6-B498-43B3-948B-1728B52AA6E4}">
                <adec:decorative xmlns:adec="http://schemas.microsoft.com/office/drawing/2017/decorative" xmlns="" val="0"/>
              </a:ext>
            </a:extLst>
          </p:cNvPr>
          <p:cNvSpPr>
            <a:spLocks noGrp="1"/>
          </p:cNvSpPr>
          <p:nvPr>
            <p:ph type="pic" sz="quarter" idx="15"/>
          </p:nvPr>
        </p:nvSpPr>
        <p:spPr>
          <a:xfrm>
            <a:off x="953091" y="873125"/>
            <a:ext cx="1646237" cy="1149350"/>
          </a:xfrm>
          <a:noFill/>
        </p:spPr>
        <p:txBody>
          <a:bodyPr wrap="square" lIns="46800" rIns="46800" anchor="ctr" anchorCtr="0">
            <a:noAutofit/>
          </a:bodyPr>
          <a:lstStyle>
            <a:lvl1pPr marL="0" indent="0" algn="ctr">
              <a:lnSpc>
                <a:spcPct val="100000"/>
              </a:lnSpc>
              <a:buNone/>
              <a:defRPr sz="400">
                <a:solidFill>
                  <a:srgbClr val="8D6347"/>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2498924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46" name="Rectangle 45" descr="Brush stroke spot">
            <a:extLst>
              <a:ext uri="{FF2B5EF4-FFF2-40B4-BE49-F238E27FC236}">
                <a16:creationId xmlns:a16="http://schemas.microsoft.com/office/drawing/2014/main" xmlns="" id="{0A2C58D9-C10D-4BD1-98F0-5F5552601AE6}"/>
              </a:ext>
            </a:extLst>
          </p:cNvPr>
          <p:cNvSpPr/>
          <p:nvPr userDrawn="1"/>
        </p:nvSpPr>
        <p:spPr>
          <a:xfrm>
            <a:off x="442270" y="2313405"/>
            <a:ext cx="3675888" cy="1792224"/>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t="-22682" b="-2268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Rectangle 51" descr="Brush stroke spot">
            <a:extLst>
              <a:ext uri="{FF2B5EF4-FFF2-40B4-BE49-F238E27FC236}">
                <a16:creationId xmlns:a16="http://schemas.microsoft.com/office/drawing/2014/main" xmlns="" id="{95045E2F-58A4-48EC-BF05-523315AB6031}"/>
              </a:ext>
            </a:extLst>
          </p:cNvPr>
          <p:cNvSpPr/>
          <p:nvPr userDrawn="1"/>
        </p:nvSpPr>
        <p:spPr>
          <a:xfrm>
            <a:off x="5747630" y="2309233"/>
            <a:ext cx="3675888" cy="1792224"/>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t="-22682" b="-2268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Text Placeholder 40">
            <a:extLst>
              <a:ext uri="{FF2B5EF4-FFF2-40B4-BE49-F238E27FC236}">
                <a16:creationId xmlns:a16="http://schemas.microsoft.com/office/drawing/2014/main" xmlns="" id="{15964389-22F6-40A0-A36E-E542607646E1}"/>
              </a:ext>
            </a:extLst>
          </p:cNvPr>
          <p:cNvSpPr>
            <a:spLocks noGrp="1"/>
          </p:cNvSpPr>
          <p:nvPr>
            <p:ph type="body" sz="quarter" idx="57"/>
          </p:nvPr>
        </p:nvSpPr>
        <p:spPr>
          <a:xfrm>
            <a:off x="1046452" y="3642055"/>
            <a:ext cx="4787999"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smtClean="0"/>
              <a:t>Click to edit Master text styles</a:t>
            </a:r>
          </a:p>
        </p:txBody>
      </p:sp>
      <p:sp>
        <p:nvSpPr>
          <p:cNvPr id="2" name="Title 1">
            <a:extLst>
              <a:ext uri="{FF2B5EF4-FFF2-40B4-BE49-F238E27FC236}">
                <a16:creationId xmlns:a16="http://schemas.microsoft.com/office/drawing/2014/main" xmlns="" id="{ED6F3FD8-7BEB-4080-AD20-18CB6D7ECE3E}"/>
              </a:ext>
            </a:extLst>
          </p:cNvPr>
          <p:cNvSpPr>
            <a:spLocks noGrp="1"/>
          </p:cNvSpPr>
          <p:nvPr>
            <p:ph type="title" hasCustomPrompt="1"/>
          </p:nvPr>
        </p:nvSpPr>
        <p:spPr>
          <a:xfrm>
            <a:off x="838206" y="620867"/>
            <a:ext cx="10515600" cy="856343"/>
          </a:xfrm>
        </p:spPr>
        <p:txBody>
          <a:bodyPr anchor="b" anchorCtr="0"/>
          <a:lstStyle>
            <a:lvl1pPr algn="ctr">
              <a:defRPr>
                <a:solidFill>
                  <a:schemeClr val="tx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xmlns="" id="{347BF347-570A-4D1E-AA9F-818FDB9B3F8F}"/>
              </a:ext>
            </a:extLst>
          </p:cNvPr>
          <p:cNvSpPr>
            <a:spLocks noGrp="1"/>
          </p:cNvSpPr>
          <p:nvPr>
            <p:ph type="dt" sz="half" idx="10"/>
          </p:nvPr>
        </p:nvSpPr>
        <p:spPr/>
        <p:txBody>
          <a:bodyPr/>
          <a:lstStyle/>
          <a:p>
            <a:fld id="{BCF5ACAA-C5AA-4F05-9AE1-AC245EBEF5E4}" type="datetime1">
              <a:rPr lang="en-US" noProof="0" smtClean="0"/>
              <a:t>3/19/2020</a:t>
            </a:fld>
            <a:endParaRPr lang="en-US" noProof="0" dirty="0"/>
          </a:p>
        </p:txBody>
      </p:sp>
      <p:sp>
        <p:nvSpPr>
          <p:cNvPr id="5" name="Footer Placeholder 4">
            <a:extLst>
              <a:ext uri="{FF2B5EF4-FFF2-40B4-BE49-F238E27FC236}">
                <a16:creationId xmlns:a16="http://schemas.microsoft.com/office/drawing/2014/main" xmlns="" id="{434DE783-5F47-47F2-85AE-C24C08C0090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xmlns="" id="{AF7FE2BF-F092-4959-8655-90D829347C26}"/>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37" name="Straight Connector 36">
            <a:extLst>
              <a:ext uri="{FF2B5EF4-FFF2-40B4-BE49-F238E27FC236}">
                <a16:creationId xmlns:a16="http://schemas.microsoft.com/office/drawing/2014/main" xmlns="" id="{D23F3562-993B-4398-A9F0-2EB3F91CE387}"/>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38" name="Subtitle 2">
            <a:extLst>
              <a:ext uri="{FF2B5EF4-FFF2-40B4-BE49-F238E27FC236}">
                <a16:creationId xmlns:a16="http://schemas.microsoft.com/office/drawing/2014/main" xmlns="" id="{7C726E26-D540-424D-A785-221B0A06B9C0}"/>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1" name="Text Placeholder 40">
            <a:extLst>
              <a:ext uri="{FF2B5EF4-FFF2-40B4-BE49-F238E27FC236}">
                <a16:creationId xmlns:a16="http://schemas.microsoft.com/office/drawing/2014/main" xmlns="" id="{59B205DF-9BF4-48EF-8022-300C804E010A}"/>
              </a:ext>
            </a:extLst>
          </p:cNvPr>
          <p:cNvSpPr>
            <a:spLocks noGrp="1"/>
          </p:cNvSpPr>
          <p:nvPr>
            <p:ph type="body" sz="quarter" idx="48"/>
          </p:nvPr>
        </p:nvSpPr>
        <p:spPr>
          <a:xfrm>
            <a:off x="1046452" y="4054527"/>
            <a:ext cx="4788000" cy="835297"/>
          </a:xfrm>
        </p:spPr>
        <p:txBody>
          <a:bodyPr>
            <a:normAutofit/>
          </a:bodyPr>
          <a:lstStyle>
            <a:lvl1pPr marL="0" indent="0">
              <a:lnSpc>
                <a:spcPct val="100000"/>
              </a:lnSpc>
              <a:spcBef>
                <a:spcPts val="600"/>
              </a:spcBef>
              <a:buNone/>
              <a:defRPr sz="1600" i="0">
                <a:solidFill>
                  <a:schemeClr val="tx2"/>
                </a:solidFill>
              </a:defRPr>
            </a:lvl1pPr>
            <a:lvl2pPr marL="457200" indent="0">
              <a:buNone/>
              <a:defRPr/>
            </a:lvl2pPr>
          </a:lstStyle>
          <a:p>
            <a:pPr lvl="0"/>
            <a:r>
              <a:rPr lang="en-US" noProof="0" smtClean="0"/>
              <a:t>Click to edit Master text styles</a:t>
            </a:r>
          </a:p>
        </p:txBody>
      </p:sp>
      <p:sp>
        <p:nvSpPr>
          <p:cNvPr id="51" name="Picture Placeholder 2">
            <a:extLst>
              <a:ext uri="{FF2B5EF4-FFF2-40B4-BE49-F238E27FC236}">
                <a16:creationId xmlns:a16="http://schemas.microsoft.com/office/drawing/2014/main" xmlns="" id="{EDF88690-C7C9-40D4-A61F-373255AC0C78}"/>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31" name="Text Placeholder 40">
            <a:extLst>
              <a:ext uri="{FF2B5EF4-FFF2-40B4-BE49-F238E27FC236}">
                <a16:creationId xmlns:a16="http://schemas.microsoft.com/office/drawing/2014/main" xmlns="" id="{19621356-FE2C-4AEC-9E89-2CC86A230211}"/>
              </a:ext>
            </a:extLst>
          </p:cNvPr>
          <p:cNvSpPr>
            <a:spLocks noGrp="1"/>
          </p:cNvSpPr>
          <p:nvPr>
            <p:ph type="body" sz="quarter" idx="58" hasCustomPrompt="1"/>
          </p:nvPr>
        </p:nvSpPr>
        <p:spPr>
          <a:xfrm>
            <a:off x="963322" y="2599849"/>
            <a:ext cx="4871129" cy="972000"/>
          </a:xfrm>
        </p:spPr>
        <p:txBody>
          <a:bodyPr>
            <a:noAutofit/>
          </a:bodyPr>
          <a:lstStyle>
            <a:lvl1pPr marL="0" indent="0">
              <a:lnSpc>
                <a:spcPct val="100000"/>
              </a:lnSpc>
              <a:spcBef>
                <a:spcPts val="600"/>
              </a:spcBef>
              <a:buNone/>
              <a:defRPr sz="7000" b="1" i="0">
                <a:solidFill>
                  <a:schemeClr val="tx2"/>
                </a:solidFill>
                <a:latin typeface="+mj-lt"/>
              </a:defRPr>
            </a:lvl1pPr>
            <a:lvl2pPr marL="457200" indent="0">
              <a:buNone/>
              <a:defRPr/>
            </a:lvl2pPr>
          </a:lstStyle>
          <a:p>
            <a:pPr lvl="0"/>
            <a:r>
              <a:rPr lang="en-US" noProof="0"/>
              <a:t>12 345</a:t>
            </a:r>
          </a:p>
        </p:txBody>
      </p:sp>
      <p:sp>
        <p:nvSpPr>
          <p:cNvPr id="39" name="Text Placeholder 40">
            <a:extLst>
              <a:ext uri="{FF2B5EF4-FFF2-40B4-BE49-F238E27FC236}">
                <a16:creationId xmlns:a16="http://schemas.microsoft.com/office/drawing/2014/main" xmlns="" id="{DBAF7C9B-EA69-40A6-AB82-8564FEB1ADA3}"/>
              </a:ext>
            </a:extLst>
          </p:cNvPr>
          <p:cNvSpPr>
            <a:spLocks noGrp="1"/>
          </p:cNvSpPr>
          <p:nvPr>
            <p:ph type="body" sz="quarter" idx="59"/>
          </p:nvPr>
        </p:nvSpPr>
        <p:spPr>
          <a:xfrm>
            <a:off x="6464798" y="3642350"/>
            <a:ext cx="4787999"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smtClean="0"/>
              <a:t>Click to edit Master text styles</a:t>
            </a:r>
          </a:p>
        </p:txBody>
      </p:sp>
      <p:sp>
        <p:nvSpPr>
          <p:cNvPr id="40" name="Text Placeholder 40">
            <a:extLst>
              <a:ext uri="{FF2B5EF4-FFF2-40B4-BE49-F238E27FC236}">
                <a16:creationId xmlns:a16="http://schemas.microsoft.com/office/drawing/2014/main" xmlns="" id="{8AADAA41-DB71-4C36-9EDE-CA7E3121BDAC}"/>
              </a:ext>
            </a:extLst>
          </p:cNvPr>
          <p:cNvSpPr>
            <a:spLocks noGrp="1"/>
          </p:cNvSpPr>
          <p:nvPr>
            <p:ph type="body" sz="quarter" idx="60"/>
          </p:nvPr>
        </p:nvSpPr>
        <p:spPr>
          <a:xfrm>
            <a:off x="6464798" y="4054822"/>
            <a:ext cx="4788000" cy="835297"/>
          </a:xfrm>
        </p:spPr>
        <p:txBody>
          <a:bodyPr>
            <a:normAutofit/>
          </a:bodyPr>
          <a:lstStyle>
            <a:lvl1pPr marL="0" indent="0">
              <a:lnSpc>
                <a:spcPct val="100000"/>
              </a:lnSpc>
              <a:spcBef>
                <a:spcPts val="600"/>
              </a:spcBef>
              <a:buNone/>
              <a:defRPr sz="1600" i="0">
                <a:solidFill>
                  <a:schemeClr val="tx2"/>
                </a:solidFill>
              </a:defRPr>
            </a:lvl1pPr>
            <a:lvl2pPr marL="457200" indent="0">
              <a:buNone/>
              <a:defRPr/>
            </a:lvl2pPr>
          </a:lstStyle>
          <a:p>
            <a:pPr lvl="0"/>
            <a:r>
              <a:rPr lang="en-US" noProof="0" smtClean="0"/>
              <a:t>Click to edit Master text styles</a:t>
            </a:r>
          </a:p>
        </p:txBody>
      </p:sp>
      <p:sp>
        <p:nvSpPr>
          <p:cNvPr id="43" name="Text Placeholder 40">
            <a:extLst>
              <a:ext uri="{FF2B5EF4-FFF2-40B4-BE49-F238E27FC236}">
                <a16:creationId xmlns:a16="http://schemas.microsoft.com/office/drawing/2014/main" xmlns="" id="{B13B1E83-DF7D-4152-83F9-7A99039613F2}"/>
              </a:ext>
            </a:extLst>
          </p:cNvPr>
          <p:cNvSpPr>
            <a:spLocks noGrp="1"/>
          </p:cNvSpPr>
          <p:nvPr>
            <p:ph type="body" sz="quarter" idx="61" hasCustomPrompt="1"/>
          </p:nvPr>
        </p:nvSpPr>
        <p:spPr>
          <a:xfrm>
            <a:off x="6381668" y="2600144"/>
            <a:ext cx="4871129" cy="972000"/>
          </a:xfrm>
        </p:spPr>
        <p:txBody>
          <a:bodyPr>
            <a:noAutofit/>
          </a:bodyPr>
          <a:lstStyle>
            <a:lvl1pPr marL="0" indent="0">
              <a:lnSpc>
                <a:spcPct val="100000"/>
              </a:lnSpc>
              <a:spcBef>
                <a:spcPts val="600"/>
              </a:spcBef>
              <a:buNone/>
              <a:defRPr sz="7000" b="1" i="0">
                <a:solidFill>
                  <a:schemeClr val="tx2"/>
                </a:solidFill>
                <a:latin typeface="+mj-lt"/>
              </a:defRPr>
            </a:lvl1pPr>
            <a:lvl2pPr marL="457200" indent="0">
              <a:buNone/>
              <a:defRPr/>
            </a:lvl2pPr>
          </a:lstStyle>
          <a:p>
            <a:pPr lvl="0"/>
            <a:r>
              <a:rPr lang="en-US" noProof="0"/>
              <a:t>6 780</a:t>
            </a:r>
          </a:p>
        </p:txBody>
      </p:sp>
    </p:spTree>
    <p:extLst>
      <p:ext uri="{BB962C8B-B14F-4D97-AF65-F5344CB8AC3E}">
        <p14:creationId xmlns:p14="http://schemas.microsoft.com/office/powerpoint/2010/main" val="3942399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 Circles">
    <p:spTree>
      <p:nvGrpSpPr>
        <p:cNvPr id="1" name=""/>
        <p:cNvGrpSpPr/>
        <p:nvPr/>
      </p:nvGrpSpPr>
      <p:grpSpPr>
        <a:xfrm>
          <a:off x="0" y="0"/>
          <a:ext cx="0" cy="0"/>
          <a:chOff x="0" y="0"/>
          <a:chExt cx="0" cy="0"/>
        </a:xfrm>
      </p:grpSpPr>
      <p:sp>
        <p:nvSpPr>
          <p:cNvPr id="18" name="Rectangle 17" descr="Brush stroke spot">
            <a:extLst>
              <a:ext uri="{FF2B5EF4-FFF2-40B4-BE49-F238E27FC236}">
                <a16:creationId xmlns:a16="http://schemas.microsoft.com/office/drawing/2014/main" xmlns="" id="{553AE28F-6B33-44BE-A48E-511B9E37A8E5}"/>
              </a:ext>
            </a:extLst>
          </p:cNvPr>
          <p:cNvSpPr/>
          <p:nvPr userDrawn="1"/>
        </p:nvSpPr>
        <p:spPr>
          <a:xfrm>
            <a:off x="649833" y="2266060"/>
            <a:ext cx="10597896" cy="2011680"/>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Text Placeholder 40">
            <a:extLst>
              <a:ext uri="{FF2B5EF4-FFF2-40B4-BE49-F238E27FC236}">
                <a16:creationId xmlns:a16="http://schemas.microsoft.com/office/drawing/2014/main" xmlns="" id="{15964389-22F6-40A0-A36E-E542607646E1}"/>
              </a:ext>
            </a:extLst>
          </p:cNvPr>
          <p:cNvSpPr>
            <a:spLocks noGrp="1"/>
          </p:cNvSpPr>
          <p:nvPr>
            <p:ph type="body" sz="quarter" idx="57"/>
          </p:nvPr>
        </p:nvSpPr>
        <p:spPr>
          <a:xfrm>
            <a:off x="1508836" y="4448204"/>
            <a:ext cx="3132000" cy="343264"/>
          </a:xfrm>
        </p:spPr>
        <p:txBody>
          <a:bodyPr>
            <a:noAutofit/>
          </a:bodyPr>
          <a:lstStyle>
            <a:lvl1pPr marL="0" indent="0" algn="ctr">
              <a:lnSpc>
                <a:spcPct val="100000"/>
              </a:lnSpc>
              <a:spcBef>
                <a:spcPts val="600"/>
              </a:spcBef>
              <a:buNone/>
              <a:defRPr sz="2400" b="1" i="0">
                <a:solidFill>
                  <a:schemeClr val="tx1"/>
                </a:solidFill>
                <a:latin typeface="+mj-lt"/>
              </a:defRPr>
            </a:lvl1pPr>
            <a:lvl2pPr marL="457200" indent="0">
              <a:buNone/>
              <a:defRPr/>
            </a:lvl2pPr>
          </a:lstStyle>
          <a:p>
            <a:pPr lvl="0"/>
            <a:r>
              <a:rPr lang="en-US" noProof="0" smtClean="0"/>
              <a:t>Click to edit Master text styles</a:t>
            </a:r>
          </a:p>
        </p:txBody>
      </p:sp>
      <p:sp>
        <p:nvSpPr>
          <p:cNvPr id="2" name="Title 1">
            <a:extLst>
              <a:ext uri="{FF2B5EF4-FFF2-40B4-BE49-F238E27FC236}">
                <a16:creationId xmlns:a16="http://schemas.microsoft.com/office/drawing/2014/main" xmlns="" id="{ED6F3FD8-7BEB-4080-AD20-18CB6D7ECE3E}"/>
              </a:ext>
            </a:extLst>
          </p:cNvPr>
          <p:cNvSpPr>
            <a:spLocks noGrp="1"/>
          </p:cNvSpPr>
          <p:nvPr>
            <p:ph type="title" hasCustomPrompt="1"/>
          </p:nvPr>
        </p:nvSpPr>
        <p:spPr>
          <a:xfrm>
            <a:off x="838206" y="620867"/>
            <a:ext cx="10515600" cy="856343"/>
          </a:xfrm>
        </p:spPr>
        <p:txBody>
          <a:bodyPr anchor="b" anchorCtr="0"/>
          <a:lstStyle>
            <a:lvl1pPr algn="ctr">
              <a:defRPr>
                <a:solidFill>
                  <a:schemeClr val="tx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xmlns="" id="{347BF347-570A-4D1E-AA9F-818FDB9B3F8F}"/>
              </a:ext>
            </a:extLst>
          </p:cNvPr>
          <p:cNvSpPr>
            <a:spLocks noGrp="1"/>
          </p:cNvSpPr>
          <p:nvPr>
            <p:ph type="dt" sz="half" idx="10"/>
          </p:nvPr>
        </p:nvSpPr>
        <p:spPr/>
        <p:txBody>
          <a:bodyPr/>
          <a:lstStyle/>
          <a:p>
            <a:fld id="{BCF5ACAA-C5AA-4F05-9AE1-AC245EBEF5E4}" type="datetime1">
              <a:rPr lang="en-US" noProof="0" smtClean="0"/>
              <a:t>3/19/2020</a:t>
            </a:fld>
            <a:endParaRPr lang="en-US" noProof="0" dirty="0"/>
          </a:p>
        </p:txBody>
      </p:sp>
      <p:sp>
        <p:nvSpPr>
          <p:cNvPr id="5" name="Footer Placeholder 4">
            <a:extLst>
              <a:ext uri="{FF2B5EF4-FFF2-40B4-BE49-F238E27FC236}">
                <a16:creationId xmlns:a16="http://schemas.microsoft.com/office/drawing/2014/main" xmlns="" id="{434DE783-5F47-47F2-85AE-C24C08C0090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xmlns="" id="{AF7FE2BF-F092-4959-8655-90D829347C26}"/>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37" name="Straight Connector 36">
            <a:extLst>
              <a:ext uri="{FF2B5EF4-FFF2-40B4-BE49-F238E27FC236}">
                <a16:creationId xmlns:a16="http://schemas.microsoft.com/office/drawing/2014/main" xmlns="" id="{D23F3562-993B-4398-A9F0-2EB3F91CE387}"/>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41" name="Text Placeholder 40">
            <a:extLst>
              <a:ext uri="{FF2B5EF4-FFF2-40B4-BE49-F238E27FC236}">
                <a16:creationId xmlns:a16="http://schemas.microsoft.com/office/drawing/2014/main" xmlns="" id="{59B205DF-9BF4-48EF-8022-300C804E010A}"/>
              </a:ext>
            </a:extLst>
          </p:cNvPr>
          <p:cNvSpPr>
            <a:spLocks noGrp="1"/>
          </p:cNvSpPr>
          <p:nvPr>
            <p:ph type="body" sz="quarter" idx="48"/>
          </p:nvPr>
        </p:nvSpPr>
        <p:spPr>
          <a:xfrm>
            <a:off x="1508836" y="4860676"/>
            <a:ext cx="3132000" cy="835297"/>
          </a:xfrm>
        </p:spPr>
        <p:txBody>
          <a:bodyPr>
            <a:normAutofit/>
          </a:bodyPr>
          <a:lstStyle>
            <a:lvl1pPr marL="0" indent="0" algn="ctr">
              <a:lnSpc>
                <a:spcPct val="100000"/>
              </a:lnSpc>
              <a:spcBef>
                <a:spcPts val="600"/>
              </a:spcBef>
              <a:buNone/>
              <a:defRPr sz="1600" i="0">
                <a:solidFill>
                  <a:schemeClr val="tx2"/>
                </a:solidFill>
              </a:defRPr>
            </a:lvl1pPr>
            <a:lvl2pPr marL="457200" indent="0">
              <a:buNone/>
              <a:defRPr/>
            </a:lvl2pPr>
          </a:lstStyle>
          <a:p>
            <a:pPr lvl="0"/>
            <a:r>
              <a:rPr lang="en-US" noProof="0" smtClean="0"/>
              <a:t>Click to edit Master text styles</a:t>
            </a:r>
          </a:p>
        </p:txBody>
      </p:sp>
      <p:sp>
        <p:nvSpPr>
          <p:cNvPr id="51" name="Picture Placeholder 2">
            <a:extLst>
              <a:ext uri="{FF2B5EF4-FFF2-40B4-BE49-F238E27FC236}">
                <a16:creationId xmlns:a16="http://schemas.microsoft.com/office/drawing/2014/main" xmlns="" id="{EDF88690-C7C9-40D4-A61F-373255AC0C78}"/>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39" name="Text Placeholder 40">
            <a:extLst>
              <a:ext uri="{FF2B5EF4-FFF2-40B4-BE49-F238E27FC236}">
                <a16:creationId xmlns:a16="http://schemas.microsoft.com/office/drawing/2014/main" xmlns="" id="{DBAF7C9B-EA69-40A6-AB82-8564FEB1ADA3}"/>
              </a:ext>
            </a:extLst>
          </p:cNvPr>
          <p:cNvSpPr>
            <a:spLocks noGrp="1"/>
          </p:cNvSpPr>
          <p:nvPr>
            <p:ph type="body" sz="quarter" idx="59"/>
          </p:nvPr>
        </p:nvSpPr>
        <p:spPr>
          <a:xfrm>
            <a:off x="4716343" y="4448499"/>
            <a:ext cx="3132000" cy="343264"/>
          </a:xfrm>
        </p:spPr>
        <p:txBody>
          <a:bodyPr>
            <a:noAutofit/>
          </a:bodyPr>
          <a:lstStyle>
            <a:lvl1pPr marL="0" indent="0" algn="ctr">
              <a:lnSpc>
                <a:spcPct val="100000"/>
              </a:lnSpc>
              <a:spcBef>
                <a:spcPts val="600"/>
              </a:spcBef>
              <a:buNone/>
              <a:defRPr sz="2400" b="1" i="0">
                <a:solidFill>
                  <a:schemeClr val="tx1"/>
                </a:solidFill>
                <a:latin typeface="+mj-lt"/>
              </a:defRPr>
            </a:lvl1pPr>
            <a:lvl2pPr marL="457200" indent="0">
              <a:buNone/>
              <a:defRPr/>
            </a:lvl2pPr>
          </a:lstStyle>
          <a:p>
            <a:pPr lvl="0"/>
            <a:r>
              <a:rPr lang="en-US" noProof="0" smtClean="0"/>
              <a:t>Click to edit Master text styles</a:t>
            </a:r>
          </a:p>
        </p:txBody>
      </p:sp>
      <p:sp>
        <p:nvSpPr>
          <p:cNvPr id="40" name="Text Placeholder 40">
            <a:extLst>
              <a:ext uri="{FF2B5EF4-FFF2-40B4-BE49-F238E27FC236}">
                <a16:creationId xmlns:a16="http://schemas.microsoft.com/office/drawing/2014/main" xmlns="" id="{8AADAA41-DB71-4C36-9EDE-CA7E3121BDAC}"/>
              </a:ext>
            </a:extLst>
          </p:cNvPr>
          <p:cNvSpPr>
            <a:spLocks noGrp="1"/>
          </p:cNvSpPr>
          <p:nvPr>
            <p:ph type="body" sz="quarter" idx="60"/>
          </p:nvPr>
        </p:nvSpPr>
        <p:spPr>
          <a:xfrm>
            <a:off x="4716343" y="4860971"/>
            <a:ext cx="3132000" cy="835297"/>
          </a:xfrm>
        </p:spPr>
        <p:txBody>
          <a:bodyPr>
            <a:normAutofit/>
          </a:bodyPr>
          <a:lstStyle>
            <a:lvl1pPr marL="0" indent="0" algn="ctr">
              <a:lnSpc>
                <a:spcPct val="100000"/>
              </a:lnSpc>
              <a:spcBef>
                <a:spcPts val="600"/>
              </a:spcBef>
              <a:buNone/>
              <a:defRPr sz="1600" i="0">
                <a:solidFill>
                  <a:schemeClr val="tx2"/>
                </a:solidFill>
              </a:defRPr>
            </a:lvl1pPr>
            <a:lvl2pPr marL="457200" indent="0">
              <a:buNone/>
              <a:defRPr/>
            </a:lvl2pPr>
          </a:lstStyle>
          <a:p>
            <a:pPr lvl="0"/>
            <a:r>
              <a:rPr lang="en-US" noProof="0" smtClean="0"/>
              <a:t>Click to edit Master text styles</a:t>
            </a:r>
          </a:p>
        </p:txBody>
      </p:sp>
      <p:sp>
        <p:nvSpPr>
          <p:cNvPr id="3" name="Oval 2">
            <a:extLst>
              <a:ext uri="{FF2B5EF4-FFF2-40B4-BE49-F238E27FC236}">
                <a16:creationId xmlns:a16="http://schemas.microsoft.com/office/drawing/2014/main" xmlns="" id="{29BB331B-BB86-4BF8-B64D-10A4EA066996}"/>
              </a:ext>
            </a:extLst>
          </p:cNvPr>
          <p:cNvSpPr/>
          <p:nvPr userDrawn="1"/>
        </p:nvSpPr>
        <p:spPr>
          <a:xfrm>
            <a:off x="1892209" y="1877591"/>
            <a:ext cx="2376000" cy="23760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9" name="Oval 18">
            <a:extLst>
              <a:ext uri="{FF2B5EF4-FFF2-40B4-BE49-F238E27FC236}">
                <a16:creationId xmlns:a16="http://schemas.microsoft.com/office/drawing/2014/main" xmlns="" id="{E4607297-0AE5-4568-8E23-9A22E0C9047F}"/>
              </a:ext>
            </a:extLst>
          </p:cNvPr>
          <p:cNvSpPr/>
          <p:nvPr userDrawn="1"/>
        </p:nvSpPr>
        <p:spPr>
          <a:xfrm>
            <a:off x="5318591" y="2318813"/>
            <a:ext cx="1929600" cy="19296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0" name="Oval 19">
            <a:extLst>
              <a:ext uri="{FF2B5EF4-FFF2-40B4-BE49-F238E27FC236}">
                <a16:creationId xmlns:a16="http://schemas.microsoft.com/office/drawing/2014/main" xmlns="" id="{16AB8DAF-6AF1-4CAA-AE2D-6AD8CDCCD190}"/>
              </a:ext>
            </a:extLst>
          </p:cNvPr>
          <p:cNvSpPr/>
          <p:nvPr userDrawn="1"/>
        </p:nvSpPr>
        <p:spPr>
          <a:xfrm>
            <a:off x="8892192" y="2827701"/>
            <a:ext cx="1407600" cy="14076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Text Placeholder 40">
            <a:extLst>
              <a:ext uri="{FF2B5EF4-FFF2-40B4-BE49-F238E27FC236}">
                <a16:creationId xmlns:a16="http://schemas.microsoft.com/office/drawing/2014/main" xmlns="" id="{5F5CDB97-1A89-4A46-BBC6-957BE23CC68D}"/>
              </a:ext>
            </a:extLst>
          </p:cNvPr>
          <p:cNvSpPr>
            <a:spLocks noGrp="1"/>
          </p:cNvSpPr>
          <p:nvPr userDrawn="1">
            <p:ph type="body" sz="quarter" idx="61"/>
          </p:nvPr>
        </p:nvSpPr>
        <p:spPr>
          <a:xfrm>
            <a:off x="8032507" y="4448204"/>
            <a:ext cx="3132000" cy="343264"/>
          </a:xfrm>
        </p:spPr>
        <p:txBody>
          <a:bodyPr>
            <a:noAutofit/>
          </a:bodyPr>
          <a:lstStyle>
            <a:lvl1pPr marL="0" indent="0" algn="ctr">
              <a:lnSpc>
                <a:spcPct val="100000"/>
              </a:lnSpc>
              <a:spcBef>
                <a:spcPts val="600"/>
              </a:spcBef>
              <a:buNone/>
              <a:defRPr sz="2400" b="1" i="0">
                <a:solidFill>
                  <a:schemeClr val="tx1"/>
                </a:solidFill>
                <a:latin typeface="+mj-lt"/>
              </a:defRPr>
            </a:lvl1pPr>
            <a:lvl2pPr marL="457200" indent="0">
              <a:buNone/>
              <a:defRPr/>
            </a:lvl2pPr>
          </a:lstStyle>
          <a:p>
            <a:pPr lvl="0"/>
            <a:r>
              <a:rPr lang="en-US" noProof="0" smtClean="0"/>
              <a:t>Click to edit Master text styles</a:t>
            </a:r>
          </a:p>
        </p:txBody>
      </p:sp>
      <p:sp>
        <p:nvSpPr>
          <p:cNvPr id="23" name="Text Placeholder 40">
            <a:extLst>
              <a:ext uri="{FF2B5EF4-FFF2-40B4-BE49-F238E27FC236}">
                <a16:creationId xmlns:a16="http://schemas.microsoft.com/office/drawing/2014/main" xmlns="" id="{EE3568F2-C8B7-440C-B118-77D1EB8BA68C}"/>
              </a:ext>
            </a:extLst>
          </p:cNvPr>
          <p:cNvSpPr>
            <a:spLocks noGrp="1"/>
          </p:cNvSpPr>
          <p:nvPr userDrawn="1">
            <p:ph type="body" sz="quarter" idx="62"/>
          </p:nvPr>
        </p:nvSpPr>
        <p:spPr>
          <a:xfrm>
            <a:off x="8032507" y="4860676"/>
            <a:ext cx="3132000" cy="835297"/>
          </a:xfrm>
        </p:spPr>
        <p:txBody>
          <a:bodyPr>
            <a:normAutofit/>
          </a:bodyPr>
          <a:lstStyle>
            <a:lvl1pPr marL="0" indent="0" algn="ctr">
              <a:lnSpc>
                <a:spcPct val="100000"/>
              </a:lnSpc>
              <a:spcBef>
                <a:spcPts val="600"/>
              </a:spcBef>
              <a:buNone/>
              <a:defRPr sz="1600" i="0">
                <a:solidFill>
                  <a:schemeClr val="tx2"/>
                </a:solidFill>
              </a:defRPr>
            </a:lvl1pPr>
            <a:lvl2pPr marL="457200" indent="0">
              <a:buNone/>
              <a:defRPr/>
            </a:lvl2pPr>
          </a:lstStyle>
          <a:p>
            <a:pPr lvl="0"/>
            <a:r>
              <a:rPr lang="en-US" noProof="0" smtClean="0"/>
              <a:t>Click to edit Master text styles</a:t>
            </a:r>
          </a:p>
        </p:txBody>
      </p:sp>
      <p:sp>
        <p:nvSpPr>
          <p:cNvPr id="28" name="Text Placeholder 40">
            <a:extLst>
              <a:ext uri="{FF2B5EF4-FFF2-40B4-BE49-F238E27FC236}">
                <a16:creationId xmlns:a16="http://schemas.microsoft.com/office/drawing/2014/main" xmlns="" id="{04507F51-0648-491E-AE08-5EFD71620E23}"/>
              </a:ext>
            </a:extLst>
          </p:cNvPr>
          <p:cNvSpPr>
            <a:spLocks noGrp="1"/>
          </p:cNvSpPr>
          <p:nvPr>
            <p:ph type="body" sz="quarter" idx="63" hasCustomPrompt="1"/>
          </p:nvPr>
        </p:nvSpPr>
        <p:spPr>
          <a:xfrm>
            <a:off x="2203729" y="2550122"/>
            <a:ext cx="1734798" cy="618236"/>
          </a:xfrm>
        </p:spPr>
        <p:txBody>
          <a:bodyPr>
            <a:noAutofit/>
          </a:bodyPr>
          <a:lstStyle>
            <a:lvl1pPr marL="0" indent="0" algn="ctr">
              <a:lnSpc>
                <a:spcPct val="100000"/>
              </a:lnSpc>
              <a:spcBef>
                <a:spcPts val="600"/>
              </a:spcBef>
              <a:buNone/>
              <a:defRPr sz="5000" b="1" i="0">
                <a:solidFill>
                  <a:schemeClr val="tx1"/>
                </a:solidFill>
                <a:latin typeface="+mj-lt"/>
              </a:defRPr>
            </a:lvl1pPr>
            <a:lvl2pPr marL="457200" indent="0">
              <a:buNone/>
              <a:defRPr/>
            </a:lvl2pPr>
          </a:lstStyle>
          <a:p>
            <a:pPr lvl="0"/>
            <a:r>
              <a:rPr lang="en-US" noProof="0"/>
              <a:t>$ 100</a:t>
            </a:r>
          </a:p>
        </p:txBody>
      </p:sp>
      <p:sp>
        <p:nvSpPr>
          <p:cNvPr id="29" name="Text Placeholder 40">
            <a:extLst>
              <a:ext uri="{FF2B5EF4-FFF2-40B4-BE49-F238E27FC236}">
                <a16:creationId xmlns:a16="http://schemas.microsoft.com/office/drawing/2014/main" xmlns="" id="{DC7D0F93-C77D-44A3-A2D1-6D8B93ADE8E2}"/>
              </a:ext>
            </a:extLst>
          </p:cNvPr>
          <p:cNvSpPr>
            <a:spLocks noGrp="1"/>
          </p:cNvSpPr>
          <p:nvPr>
            <p:ph type="body" sz="quarter" idx="64" hasCustomPrompt="1"/>
          </p:nvPr>
        </p:nvSpPr>
        <p:spPr>
          <a:xfrm>
            <a:off x="2203729" y="3175537"/>
            <a:ext cx="1734798" cy="418706"/>
          </a:xfrm>
        </p:spPr>
        <p:txBody>
          <a:bodyPr>
            <a:noAutofit/>
          </a:bodyPr>
          <a:lstStyle>
            <a:lvl1pPr marL="0" indent="0" algn="ctr">
              <a:lnSpc>
                <a:spcPct val="100000"/>
              </a:lnSpc>
              <a:spcBef>
                <a:spcPts val="600"/>
              </a:spcBef>
              <a:buNone/>
              <a:defRPr sz="2100" b="0" i="0">
                <a:solidFill>
                  <a:schemeClr val="tx2"/>
                </a:solidFill>
              </a:defRPr>
            </a:lvl1pPr>
            <a:lvl2pPr marL="457200" indent="0">
              <a:buNone/>
              <a:defRPr/>
            </a:lvl2pPr>
          </a:lstStyle>
          <a:p>
            <a:pPr lvl="0"/>
            <a:r>
              <a:rPr lang="en-US" noProof="0"/>
              <a:t>Billion</a:t>
            </a:r>
          </a:p>
        </p:txBody>
      </p:sp>
      <p:sp>
        <p:nvSpPr>
          <p:cNvPr id="32" name="Text Placeholder 40">
            <a:extLst>
              <a:ext uri="{FF2B5EF4-FFF2-40B4-BE49-F238E27FC236}">
                <a16:creationId xmlns:a16="http://schemas.microsoft.com/office/drawing/2014/main" xmlns="" id="{19439A71-712F-42A8-988D-A40FC79D30E3}"/>
              </a:ext>
            </a:extLst>
          </p:cNvPr>
          <p:cNvSpPr>
            <a:spLocks noGrp="1"/>
          </p:cNvSpPr>
          <p:nvPr>
            <p:ph type="body" sz="quarter" idx="65" hasCustomPrompt="1"/>
          </p:nvPr>
        </p:nvSpPr>
        <p:spPr>
          <a:xfrm>
            <a:off x="5429868" y="2755270"/>
            <a:ext cx="1734798" cy="618236"/>
          </a:xfrm>
        </p:spPr>
        <p:txBody>
          <a:bodyPr>
            <a:noAutofit/>
          </a:bodyPr>
          <a:lstStyle>
            <a:lvl1pPr marL="0" indent="0" algn="ctr">
              <a:lnSpc>
                <a:spcPct val="100000"/>
              </a:lnSpc>
              <a:spcBef>
                <a:spcPts val="600"/>
              </a:spcBef>
              <a:buNone/>
              <a:defRPr sz="4500" b="1" i="0">
                <a:solidFill>
                  <a:schemeClr val="tx1"/>
                </a:solidFill>
                <a:latin typeface="+mj-lt"/>
              </a:defRPr>
            </a:lvl1pPr>
            <a:lvl2pPr marL="457200" indent="0">
              <a:buNone/>
              <a:defRPr/>
            </a:lvl2pPr>
          </a:lstStyle>
          <a:p>
            <a:pPr lvl="0"/>
            <a:r>
              <a:rPr lang="en-US" noProof="0"/>
              <a:t>$ 50</a:t>
            </a:r>
          </a:p>
        </p:txBody>
      </p:sp>
      <p:sp>
        <p:nvSpPr>
          <p:cNvPr id="33" name="Text Placeholder 40">
            <a:extLst>
              <a:ext uri="{FF2B5EF4-FFF2-40B4-BE49-F238E27FC236}">
                <a16:creationId xmlns:a16="http://schemas.microsoft.com/office/drawing/2014/main" xmlns="" id="{38AE03D3-550E-413E-8DD3-5A6558981278}"/>
              </a:ext>
            </a:extLst>
          </p:cNvPr>
          <p:cNvSpPr>
            <a:spLocks noGrp="1"/>
          </p:cNvSpPr>
          <p:nvPr>
            <p:ph type="body" sz="quarter" idx="66" hasCustomPrompt="1"/>
          </p:nvPr>
        </p:nvSpPr>
        <p:spPr>
          <a:xfrm>
            <a:off x="5429868" y="3346179"/>
            <a:ext cx="1734798" cy="418706"/>
          </a:xfrm>
        </p:spPr>
        <p:txBody>
          <a:bodyPr>
            <a:noAutofit/>
          </a:bodyPr>
          <a:lstStyle>
            <a:lvl1pPr marL="0" indent="0" algn="ctr">
              <a:lnSpc>
                <a:spcPct val="100000"/>
              </a:lnSpc>
              <a:spcBef>
                <a:spcPts val="600"/>
              </a:spcBef>
              <a:buNone/>
              <a:defRPr sz="2000" b="0" i="0">
                <a:solidFill>
                  <a:schemeClr val="tx2"/>
                </a:solidFill>
              </a:defRPr>
            </a:lvl1pPr>
            <a:lvl2pPr marL="457200" indent="0">
              <a:buNone/>
              <a:defRPr/>
            </a:lvl2pPr>
          </a:lstStyle>
          <a:p>
            <a:pPr lvl="0"/>
            <a:r>
              <a:rPr lang="en-US" noProof="0"/>
              <a:t>Billion</a:t>
            </a:r>
          </a:p>
        </p:txBody>
      </p:sp>
      <p:sp>
        <p:nvSpPr>
          <p:cNvPr id="34" name="Text Placeholder 40">
            <a:extLst>
              <a:ext uri="{FF2B5EF4-FFF2-40B4-BE49-F238E27FC236}">
                <a16:creationId xmlns:a16="http://schemas.microsoft.com/office/drawing/2014/main" xmlns="" id="{0B0F054D-7CBD-40FB-84C5-6E37FDF0EC9C}"/>
              </a:ext>
            </a:extLst>
          </p:cNvPr>
          <p:cNvSpPr>
            <a:spLocks noGrp="1"/>
          </p:cNvSpPr>
          <p:nvPr>
            <p:ph type="body" sz="quarter" idx="67" hasCustomPrompt="1"/>
          </p:nvPr>
        </p:nvSpPr>
        <p:spPr>
          <a:xfrm>
            <a:off x="8830050" y="3060231"/>
            <a:ext cx="1529901" cy="477909"/>
          </a:xfrm>
        </p:spPr>
        <p:txBody>
          <a:bodyPr>
            <a:noAutofit/>
          </a:bodyPr>
          <a:lstStyle>
            <a:lvl1pPr marL="0" indent="0" algn="ctr">
              <a:lnSpc>
                <a:spcPct val="100000"/>
              </a:lnSpc>
              <a:spcBef>
                <a:spcPts val="600"/>
              </a:spcBef>
              <a:buNone/>
              <a:defRPr sz="4000" b="1" i="0">
                <a:solidFill>
                  <a:schemeClr val="tx1"/>
                </a:solidFill>
                <a:latin typeface="+mj-lt"/>
              </a:defRPr>
            </a:lvl1pPr>
            <a:lvl2pPr marL="457200" indent="0">
              <a:buNone/>
              <a:defRPr/>
            </a:lvl2pPr>
          </a:lstStyle>
          <a:p>
            <a:pPr lvl="0"/>
            <a:r>
              <a:rPr lang="en-US" noProof="0"/>
              <a:t>$ 25</a:t>
            </a:r>
          </a:p>
        </p:txBody>
      </p:sp>
      <p:sp>
        <p:nvSpPr>
          <p:cNvPr id="35" name="Text Placeholder 40">
            <a:extLst>
              <a:ext uri="{FF2B5EF4-FFF2-40B4-BE49-F238E27FC236}">
                <a16:creationId xmlns:a16="http://schemas.microsoft.com/office/drawing/2014/main" xmlns="" id="{0285840A-F59B-4DDE-A051-9BBA250A628B}"/>
              </a:ext>
            </a:extLst>
          </p:cNvPr>
          <p:cNvSpPr>
            <a:spLocks noGrp="1"/>
          </p:cNvSpPr>
          <p:nvPr>
            <p:ph type="body" sz="quarter" idx="68" hasCustomPrompt="1"/>
          </p:nvPr>
        </p:nvSpPr>
        <p:spPr>
          <a:xfrm>
            <a:off x="8830050" y="3580049"/>
            <a:ext cx="1529901" cy="418706"/>
          </a:xfrm>
        </p:spPr>
        <p:txBody>
          <a:bodyPr>
            <a:noAutofit/>
          </a:bodyPr>
          <a:lstStyle>
            <a:lvl1pPr marL="0" indent="0" algn="ctr">
              <a:lnSpc>
                <a:spcPct val="100000"/>
              </a:lnSpc>
              <a:spcBef>
                <a:spcPts val="600"/>
              </a:spcBef>
              <a:buNone/>
              <a:defRPr sz="1900" b="0" i="0">
                <a:solidFill>
                  <a:schemeClr val="tx2"/>
                </a:solidFill>
              </a:defRPr>
            </a:lvl1pPr>
            <a:lvl2pPr marL="457200" indent="0">
              <a:buNone/>
              <a:defRPr/>
            </a:lvl2pPr>
          </a:lstStyle>
          <a:p>
            <a:pPr lvl="0"/>
            <a:r>
              <a:rPr lang="en-US" noProof="0"/>
              <a:t>Billion</a:t>
            </a:r>
          </a:p>
        </p:txBody>
      </p:sp>
    </p:spTree>
    <p:extLst>
      <p:ext uri="{BB962C8B-B14F-4D97-AF65-F5344CB8AC3E}">
        <p14:creationId xmlns:p14="http://schemas.microsoft.com/office/powerpoint/2010/main" val="3408001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solidFill>
                  <a:schemeClr val="tx1"/>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xmlns="" id="{379FEDE1-14F2-46B9-85D8-8B68DB5F2E57}"/>
              </a:ext>
            </a:extLst>
          </p:cNvPr>
          <p:cNvSpPr>
            <a:spLocks noGrp="1"/>
          </p:cNvSpPr>
          <p:nvPr>
            <p:ph sz="half" idx="1"/>
          </p:nvPr>
        </p:nvSpPr>
        <p:spPr>
          <a:xfrm>
            <a:off x="633656" y="2914563"/>
            <a:ext cx="4899002" cy="2528208"/>
          </a:xfrm>
        </p:spPr>
        <p:txBody>
          <a:bodyPr>
            <a:normAutofit/>
          </a:bodyPr>
          <a:lstStyle>
            <a:lvl1pPr marL="230400" indent="-230400">
              <a:lnSpc>
                <a:spcPct val="100000"/>
              </a:lnSpc>
              <a:spcBef>
                <a:spcPts val="600"/>
              </a:spcBef>
              <a:buClr>
                <a:srgbClr val="9D0000"/>
              </a:buClr>
              <a:buFont typeface="Arial" panose="020B0604020202020204" pitchFamily="34" charset="0"/>
              <a:buChar char="•"/>
              <a:defRPr sz="1600" i="0">
                <a:solidFill>
                  <a:schemeClr val="tx2"/>
                </a:solidFill>
              </a:defRPr>
            </a:lvl1pPr>
          </a:lstStyle>
          <a:p>
            <a:pPr lvl="0"/>
            <a:r>
              <a:rPr lang="en-US" noProof="0" smtClean="0"/>
              <a:t>Click to edit Master text styles</a:t>
            </a:r>
          </a:p>
        </p:txBody>
      </p:sp>
      <p:sp>
        <p:nvSpPr>
          <p:cNvPr id="5" name="Date Placeholder 4">
            <a:extLst>
              <a:ext uri="{FF2B5EF4-FFF2-40B4-BE49-F238E27FC236}">
                <a16:creationId xmlns:a16="http://schemas.microsoft.com/office/drawing/2014/main" xmlns="" id="{F8784BEA-5E31-4B76-8435-68BD500D0BF5}"/>
              </a:ext>
            </a:extLst>
          </p:cNvPr>
          <p:cNvSpPr>
            <a:spLocks noGrp="1"/>
          </p:cNvSpPr>
          <p:nvPr>
            <p:ph type="dt" sz="half" idx="10"/>
          </p:nvPr>
        </p:nvSpPr>
        <p:spPr/>
        <p:txBody>
          <a:bodyPr/>
          <a:lstStyle/>
          <a:p>
            <a:fld id="{B173E6F1-BC8C-420B-B85F-1216FC0CAEFE}" type="datetime1">
              <a:rPr lang="en-US" noProof="0" smtClean="0"/>
              <a:t>3/19/2020</a:t>
            </a:fld>
            <a:endParaRPr lang="en-US" noProof="0" dirty="0"/>
          </a:p>
        </p:txBody>
      </p:sp>
      <p:sp>
        <p:nvSpPr>
          <p:cNvPr id="6" name="Footer Placeholder 5">
            <a:extLst>
              <a:ext uri="{FF2B5EF4-FFF2-40B4-BE49-F238E27FC236}">
                <a16:creationId xmlns:a16="http://schemas.microsoft.com/office/drawing/2014/main" xmlns=""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xmlns=""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0" name="Subtitle 2">
            <a:extLst>
              <a:ext uri="{FF2B5EF4-FFF2-40B4-BE49-F238E27FC236}">
                <a16:creationId xmlns:a16="http://schemas.microsoft.com/office/drawing/2014/main" xmlns="" id="{A617DA88-4765-4225-9C56-CD0FFD9D7673}"/>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4" name="Text Placeholder 40">
            <a:extLst>
              <a:ext uri="{FF2B5EF4-FFF2-40B4-BE49-F238E27FC236}">
                <a16:creationId xmlns:a16="http://schemas.microsoft.com/office/drawing/2014/main" xmlns="" id="{2E228B39-E69E-4928-A3B9-E0820CF9C197}"/>
              </a:ext>
            </a:extLst>
          </p:cNvPr>
          <p:cNvSpPr>
            <a:spLocks noGrp="1"/>
          </p:cNvSpPr>
          <p:nvPr>
            <p:ph type="body" sz="quarter" idx="49"/>
          </p:nvPr>
        </p:nvSpPr>
        <p:spPr>
          <a:xfrm>
            <a:off x="838197" y="2509005"/>
            <a:ext cx="4680000"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smtClean="0"/>
              <a:t>Click to edit Master text styles</a:t>
            </a:r>
          </a:p>
        </p:txBody>
      </p:sp>
      <p:sp>
        <p:nvSpPr>
          <p:cNvPr id="20" name="Text Placeholder 40">
            <a:extLst>
              <a:ext uri="{FF2B5EF4-FFF2-40B4-BE49-F238E27FC236}">
                <a16:creationId xmlns:a16="http://schemas.microsoft.com/office/drawing/2014/main" xmlns="" id="{DB13281D-9A7C-4ED9-86E0-B903E8AE724B}"/>
              </a:ext>
            </a:extLst>
          </p:cNvPr>
          <p:cNvSpPr>
            <a:spLocks noGrp="1"/>
          </p:cNvSpPr>
          <p:nvPr>
            <p:ph type="body" sz="quarter" idx="52"/>
          </p:nvPr>
        </p:nvSpPr>
        <p:spPr>
          <a:xfrm>
            <a:off x="6694264" y="2509005"/>
            <a:ext cx="4680000"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smtClean="0"/>
              <a:t>Click to edit Master text styles</a:t>
            </a:r>
          </a:p>
        </p:txBody>
      </p:sp>
      <p:sp>
        <p:nvSpPr>
          <p:cNvPr id="21" name="Picture Placeholder 2">
            <a:extLst>
              <a:ext uri="{FF2B5EF4-FFF2-40B4-BE49-F238E27FC236}">
                <a16:creationId xmlns:a16="http://schemas.microsoft.com/office/drawing/2014/main" xmlns=""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16" name="Content Placeholder 2">
            <a:extLst>
              <a:ext uri="{FF2B5EF4-FFF2-40B4-BE49-F238E27FC236}">
                <a16:creationId xmlns:a16="http://schemas.microsoft.com/office/drawing/2014/main" xmlns="" id="{609833F7-F057-48CB-9D76-2CA2BC07E553}"/>
              </a:ext>
            </a:extLst>
          </p:cNvPr>
          <p:cNvSpPr>
            <a:spLocks noGrp="1"/>
          </p:cNvSpPr>
          <p:nvPr>
            <p:ph sz="half" idx="57"/>
          </p:nvPr>
        </p:nvSpPr>
        <p:spPr>
          <a:xfrm>
            <a:off x="6475262" y="2914563"/>
            <a:ext cx="4899002" cy="2528208"/>
          </a:xfrm>
        </p:spPr>
        <p:txBody>
          <a:bodyPr>
            <a:normAutofit/>
          </a:bodyPr>
          <a:lstStyle>
            <a:lvl1pPr marL="230400" indent="-230400">
              <a:lnSpc>
                <a:spcPct val="100000"/>
              </a:lnSpc>
              <a:spcBef>
                <a:spcPts val="600"/>
              </a:spcBef>
              <a:buClr>
                <a:srgbClr val="9D0000"/>
              </a:buClr>
              <a:buFont typeface="Arial" panose="020B0604020202020204" pitchFamily="34" charset="0"/>
              <a:buChar char="•"/>
              <a:defRPr sz="1600" i="0">
                <a:solidFill>
                  <a:schemeClr val="tx2"/>
                </a:solidFill>
              </a:defRPr>
            </a:lvl1pPr>
          </a:lstStyle>
          <a:p>
            <a:pPr lvl="0"/>
            <a:r>
              <a:rPr lang="en-US" noProof="0" smtClean="0"/>
              <a:t>Click to edit Master text styles</a:t>
            </a:r>
          </a:p>
        </p:txBody>
      </p:sp>
    </p:spTree>
    <p:extLst>
      <p:ext uri="{BB962C8B-B14F-4D97-AF65-F5344CB8AC3E}">
        <p14:creationId xmlns:p14="http://schemas.microsoft.com/office/powerpoint/2010/main" val="4173216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17C2F7-CB66-4CB8-B26F-7B3C64D575E4}"/>
              </a:ext>
            </a:extLst>
          </p:cNvPr>
          <p:cNvSpPr>
            <a:spLocks noGrp="1"/>
          </p:cNvSpPr>
          <p:nvPr>
            <p:ph type="title" hasCustomPrompt="1"/>
          </p:nvPr>
        </p:nvSpPr>
        <p:spPr>
          <a:xfrm>
            <a:off x="838206" y="480661"/>
            <a:ext cx="10515600" cy="704696"/>
          </a:xfrm>
        </p:spPr>
        <p:txBody>
          <a:bodyPr anchor="b" anchorCtr="0"/>
          <a:lstStyle>
            <a:lvl1pPr algn="ctr">
              <a:defRPr>
                <a:solidFill>
                  <a:schemeClr val="tx1"/>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xmlns="" id="{F8784BEA-5E31-4B76-8435-68BD500D0BF5}"/>
              </a:ext>
            </a:extLst>
          </p:cNvPr>
          <p:cNvSpPr>
            <a:spLocks noGrp="1"/>
          </p:cNvSpPr>
          <p:nvPr>
            <p:ph type="dt" sz="half" idx="10"/>
          </p:nvPr>
        </p:nvSpPr>
        <p:spPr/>
        <p:txBody>
          <a:bodyPr/>
          <a:lstStyle/>
          <a:p>
            <a:fld id="{B173E6F1-BC8C-420B-B85F-1216FC0CAEFE}" type="datetime1">
              <a:rPr lang="en-US" noProof="0" smtClean="0"/>
              <a:t>3/19/2020</a:t>
            </a:fld>
            <a:endParaRPr lang="en-US" noProof="0" dirty="0"/>
          </a:p>
        </p:txBody>
      </p:sp>
      <p:sp>
        <p:nvSpPr>
          <p:cNvPr id="6" name="Footer Placeholder 5">
            <a:extLst>
              <a:ext uri="{FF2B5EF4-FFF2-40B4-BE49-F238E27FC236}">
                <a16:creationId xmlns:a16="http://schemas.microsoft.com/office/drawing/2014/main" xmlns=""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xmlns="" id="{D39C86C5-91F0-4083-8CE5-1B547E5FEA06}"/>
              </a:ext>
            </a:extLst>
          </p:cNvPr>
          <p:cNvCxnSpPr/>
          <p:nvPr userDrawn="1"/>
        </p:nvCxnSpPr>
        <p:spPr>
          <a:xfrm>
            <a:off x="3738000" y="1277438"/>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21" name="Picture Placeholder 2">
            <a:extLst>
              <a:ext uri="{FF2B5EF4-FFF2-40B4-BE49-F238E27FC236}">
                <a16:creationId xmlns:a16="http://schemas.microsoft.com/office/drawing/2014/main" xmlns=""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solidFill>
                  <a:schemeClr val="tx2"/>
                </a:solidFill>
              </a:defRPr>
            </a:lvl1pPr>
          </a:lstStyle>
          <a:p>
            <a:r>
              <a:rPr lang="en-US" noProof="0" smtClean="0"/>
              <a:t>Click icon to add picture</a:t>
            </a:r>
            <a:endParaRPr lang="en-US" noProof="0" dirty="0"/>
          </a:p>
        </p:txBody>
      </p:sp>
      <p:sp>
        <p:nvSpPr>
          <p:cNvPr id="13" name="Rectangle 12" descr="Brush stroke spot">
            <a:extLst>
              <a:ext uri="{FF2B5EF4-FFF2-40B4-BE49-F238E27FC236}">
                <a16:creationId xmlns:a16="http://schemas.microsoft.com/office/drawing/2014/main" xmlns="" id="{0CCD991D-2B03-47A2-8715-7661B26F9B95}"/>
              </a:ext>
            </a:extLst>
          </p:cNvPr>
          <p:cNvSpPr/>
          <p:nvPr userDrawn="1"/>
        </p:nvSpPr>
        <p:spPr>
          <a:xfrm>
            <a:off x="1990344" y="2075688"/>
            <a:ext cx="8211312" cy="2706624"/>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ext Placeholder 9" descr="Competitors logos quadrant">
            <a:extLst>
              <a:ext uri="{FF2B5EF4-FFF2-40B4-BE49-F238E27FC236}">
                <a16:creationId xmlns:a16="http://schemas.microsoft.com/office/drawing/2014/main" xmlns="" id="{7246D54D-92E6-4129-9F9B-80AD6027E5BD}"/>
              </a:ext>
            </a:extLst>
          </p:cNvPr>
          <p:cNvSpPr>
            <a:spLocks noGrp="1"/>
          </p:cNvSpPr>
          <p:nvPr>
            <p:ph type="body" sz="quarter" idx="35" hasCustomPrompt="1"/>
          </p:nvPr>
        </p:nvSpPr>
        <p:spPr>
          <a:xfrm>
            <a:off x="4731544" y="1409436"/>
            <a:ext cx="2728913" cy="425450"/>
          </a:xfrm>
        </p:spPr>
        <p:txBody>
          <a:bodyPr>
            <a:noAutofit/>
          </a:bodyPr>
          <a:lstStyle>
            <a:lvl1pPr marL="0" indent="0" algn="ctr">
              <a:buNone/>
              <a:defRPr sz="1600" i="0">
                <a:solidFill>
                  <a:schemeClr val="tx1"/>
                </a:solidFill>
              </a:defRPr>
            </a:lvl1pPr>
            <a:lvl2pPr marL="457200" indent="0" algn="ctr">
              <a:buNone/>
              <a:defRPr sz="2000" i="1">
                <a:solidFill>
                  <a:srgbClr val="36748D"/>
                </a:solidFill>
              </a:defRPr>
            </a:lvl2pPr>
            <a:lvl3pPr marL="914400" indent="0" algn="ctr">
              <a:buNone/>
              <a:defRPr sz="1800" i="1">
                <a:solidFill>
                  <a:srgbClr val="36748D"/>
                </a:solidFill>
              </a:defRPr>
            </a:lvl3pPr>
            <a:lvl4pPr marL="1371600" indent="0" algn="ctr">
              <a:buNone/>
              <a:defRPr sz="1600" i="1">
                <a:solidFill>
                  <a:srgbClr val="36748D"/>
                </a:solidFill>
              </a:defRPr>
            </a:lvl4pPr>
            <a:lvl5pPr marL="1828800" indent="0" algn="ctr">
              <a:buNone/>
              <a:defRPr sz="1600" i="1">
                <a:solidFill>
                  <a:srgbClr val="36748D"/>
                </a:solidFill>
              </a:defRPr>
            </a:lvl5pPr>
          </a:lstStyle>
          <a:p>
            <a:pPr lvl="0"/>
            <a:r>
              <a:rPr lang="en-US" noProof="0"/>
              <a:t>More Convenient</a:t>
            </a:r>
          </a:p>
        </p:txBody>
      </p:sp>
      <p:sp>
        <p:nvSpPr>
          <p:cNvPr id="17" name="Text Placeholder 9" descr="Competitors logos quadrant">
            <a:extLst>
              <a:ext uri="{FF2B5EF4-FFF2-40B4-BE49-F238E27FC236}">
                <a16:creationId xmlns:a16="http://schemas.microsoft.com/office/drawing/2014/main" xmlns="" id="{6DEE1C9E-9A2E-44D5-B900-58F0DC5C1526}"/>
              </a:ext>
            </a:extLst>
          </p:cNvPr>
          <p:cNvSpPr>
            <a:spLocks noGrp="1"/>
          </p:cNvSpPr>
          <p:nvPr>
            <p:ph type="body" sz="quarter" idx="36" hasCustomPrompt="1"/>
          </p:nvPr>
        </p:nvSpPr>
        <p:spPr>
          <a:xfrm>
            <a:off x="4731544" y="5690411"/>
            <a:ext cx="2728913" cy="425450"/>
          </a:xfrm>
        </p:spPr>
        <p:txBody>
          <a:bodyPr>
            <a:noAutofit/>
          </a:bodyPr>
          <a:lstStyle>
            <a:lvl1pPr marL="0" indent="0" algn="ctr">
              <a:buNone/>
              <a:defRPr sz="1600" i="0">
                <a:solidFill>
                  <a:schemeClr val="tx1"/>
                </a:solidFill>
              </a:defRPr>
            </a:lvl1pPr>
            <a:lvl2pPr marL="457200" indent="0" algn="ctr">
              <a:buNone/>
              <a:defRPr sz="2000" i="1">
                <a:solidFill>
                  <a:srgbClr val="36748D"/>
                </a:solidFill>
              </a:defRPr>
            </a:lvl2pPr>
            <a:lvl3pPr marL="914400" indent="0" algn="ctr">
              <a:buNone/>
              <a:defRPr sz="1800" i="1">
                <a:solidFill>
                  <a:srgbClr val="36748D"/>
                </a:solidFill>
              </a:defRPr>
            </a:lvl3pPr>
            <a:lvl4pPr marL="1371600" indent="0" algn="ctr">
              <a:buNone/>
              <a:defRPr sz="1600" i="1">
                <a:solidFill>
                  <a:srgbClr val="36748D"/>
                </a:solidFill>
              </a:defRPr>
            </a:lvl4pPr>
            <a:lvl5pPr marL="1828800" indent="0" algn="ctr">
              <a:buNone/>
              <a:defRPr sz="1600" i="1">
                <a:solidFill>
                  <a:srgbClr val="36748D"/>
                </a:solidFill>
              </a:defRPr>
            </a:lvl5pPr>
          </a:lstStyle>
          <a:p>
            <a:pPr lvl="0"/>
            <a:r>
              <a:rPr lang="en-US" noProof="0"/>
              <a:t>Less Convenient</a:t>
            </a:r>
          </a:p>
        </p:txBody>
      </p:sp>
      <p:sp>
        <p:nvSpPr>
          <p:cNvPr id="18" name="Text Placeholder 9">
            <a:extLst>
              <a:ext uri="{FF2B5EF4-FFF2-40B4-BE49-F238E27FC236}">
                <a16:creationId xmlns:a16="http://schemas.microsoft.com/office/drawing/2014/main" xmlns="" id="{66B9A18B-0CF3-4C0A-B305-707B9A66919A}"/>
              </a:ext>
            </a:extLst>
          </p:cNvPr>
          <p:cNvSpPr>
            <a:spLocks noGrp="1"/>
          </p:cNvSpPr>
          <p:nvPr>
            <p:ph type="body" sz="quarter" idx="37" hasCustomPrompt="1"/>
          </p:nvPr>
        </p:nvSpPr>
        <p:spPr>
          <a:xfrm>
            <a:off x="839903" y="3744448"/>
            <a:ext cx="2728913" cy="425450"/>
          </a:xfrm>
        </p:spPr>
        <p:txBody>
          <a:bodyPr>
            <a:noAutofit/>
          </a:bodyPr>
          <a:lstStyle>
            <a:lvl1pPr marL="0" indent="0" algn="l">
              <a:buNone/>
              <a:defRPr sz="1600" i="0">
                <a:solidFill>
                  <a:schemeClr val="tx1"/>
                </a:solidFill>
              </a:defRPr>
            </a:lvl1pPr>
            <a:lvl2pPr marL="457200" indent="0" algn="ctr">
              <a:buNone/>
              <a:defRPr sz="2000" i="1">
                <a:solidFill>
                  <a:srgbClr val="36748D"/>
                </a:solidFill>
              </a:defRPr>
            </a:lvl2pPr>
            <a:lvl3pPr marL="914400" indent="0" algn="ctr">
              <a:buNone/>
              <a:defRPr sz="1800" i="1">
                <a:solidFill>
                  <a:srgbClr val="36748D"/>
                </a:solidFill>
              </a:defRPr>
            </a:lvl3pPr>
            <a:lvl4pPr marL="1371600" indent="0" algn="ctr">
              <a:buNone/>
              <a:defRPr sz="1600" i="1">
                <a:solidFill>
                  <a:srgbClr val="36748D"/>
                </a:solidFill>
              </a:defRPr>
            </a:lvl4pPr>
            <a:lvl5pPr marL="1828800" indent="0" algn="ctr">
              <a:buNone/>
              <a:defRPr sz="1600" i="1">
                <a:solidFill>
                  <a:srgbClr val="36748D"/>
                </a:solidFill>
              </a:defRPr>
            </a:lvl5pPr>
          </a:lstStyle>
          <a:p>
            <a:pPr lvl="0"/>
            <a:r>
              <a:rPr lang="en-US" noProof="0"/>
              <a:t>More Expensive</a:t>
            </a:r>
          </a:p>
        </p:txBody>
      </p:sp>
      <p:sp>
        <p:nvSpPr>
          <p:cNvPr id="19" name="Text Placeholder 9" descr="Competitors logos quadrant">
            <a:extLst>
              <a:ext uri="{FF2B5EF4-FFF2-40B4-BE49-F238E27FC236}">
                <a16:creationId xmlns:a16="http://schemas.microsoft.com/office/drawing/2014/main" xmlns="" id="{6FE680D8-859C-4A7C-AD2D-F5FBE95F1CF9}"/>
              </a:ext>
            </a:extLst>
          </p:cNvPr>
          <p:cNvSpPr>
            <a:spLocks noGrp="1"/>
          </p:cNvSpPr>
          <p:nvPr>
            <p:ph type="body" sz="quarter" idx="38" hasCustomPrompt="1"/>
          </p:nvPr>
        </p:nvSpPr>
        <p:spPr>
          <a:xfrm>
            <a:off x="8614398" y="3744448"/>
            <a:ext cx="2728913" cy="425450"/>
          </a:xfrm>
        </p:spPr>
        <p:txBody>
          <a:bodyPr>
            <a:noAutofit/>
          </a:bodyPr>
          <a:lstStyle>
            <a:lvl1pPr marL="0" indent="0" algn="r">
              <a:buNone/>
              <a:defRPr sz="1600" i="0">
                <a:solidFill>
                  <a:schemeClr val="tx1"/>
                </a:solidFill>
              </a:defRPr>
            </a:lvl1pPr>
            <a:lvl2pPr marL="457200" indent="0" algn="ctr">
              <a:buNone/>
              <a:defRPr sz="2000" i="1">
                <a:solidFill>
                  <a:srgbClr val="36748D"/>
                </a:solidFill>
              </a:defRPr>
            </a:lvl2pPr>
            <a:lvl3pPr marL="914400" indent="0" algn="ctr">
              <a:buNone/>
              <a:defRPr sz="1800" i="1">
                <a:solidFill>
                  <a:srgbClr val="36748D"/>
                </a:solidFill>
              </a:defRPr>
            </a:lvl3pPr>
            <a:lvl4pPr marL="1371600" indent="0" algn="ctr">
              <a:buNone/>
              <a:defRPr sz="1600" i="1">
                <a:solidFill>
                  <a:srgbClr val="36748D"/>
                </a:solidFill>
              </a:defRPr>
            </a:lvl4pPr>
            <a:lvl5pPr marL="1828800" indent="0" algn="ctr">
              <a:buNone/>
              <a:defRPr sz="1600" i="1">
                <a:solidFill>
                  <a:srgbClr val="36748D"/>
                </a:solidFill>
              </a:defRPr>
            </a:lvl5pPr>
          </a:lstStyle>
          <a:p>
            <a:pPr lvl="0"/>
            <a:r>
              <a:rPr lang="en-US" noProof="0"/>
              <a:t>Less Expensive</a:t>
            </a:r>
          </a:p>
        </p:txBody>
      </p:sp>
      <p:sp>
        <p:nvSpPr>
          <p:cNvPr id="22" name="Picture Placeholder 11" descr="Competitors logos quadrant">
            <a:extLst>
              <a:ext uri="{FF2B5EF4-FFF2-40B4-BE49-F238E27FC236}">
                <a16:creationId xmlns:a16="http://schemas.microsoft.com/office/drawing/2014/main" xmlns="" id="{E6B6CE82-1BDF-4550-8960-7F41345BA07F}"/>
              </a:ext>
            </a:extLst>
          </p:cNvPr>
          <p:cNvSpPr>
            <a:spLocks noGrp="1"/>
          </p:cNvSpPr>
          <p:nvPr>
            <p:ph type="pic" sz="quarter" idx="39" hasCustomPrompt="1"/>
          </p:nvPr>
        </p:nvSpPr>
        <p:spPr>
          <a:xfrm>
            <a:off x="3271215" y="2622855"/>
            <a:ext cx="1772153" cy="777240"/>
          </a:xfrm>
        </p:spPr>
        <p:txBody>
          <a:bodyPr anchor="ctr" anchorCtr="0">
            <a:noAutofit/>
          </a:bodyPr>
          <a:lstStyle>
            <a:lvl1pPr marL="0" indent="0" algn="ctr">
              <a:buNone/>
              <a:defRPr sz="2000" i="0">
                <a:solidFill>
                  <a:schemeClr val="tx2"/>
                </a:solidFill>
              </a:defRPr>
            </a:lvl1pPr>
          </a:lstStyle>
          <a:p>
            <a:r>
              <a:rPr lang="en-US" noProof="0" dirty="0"/>
              <a:t>Competitor 2</a:t>
            </a:r>
          </a:p>
          <a:p>
            <a:r>
              <a:rPr lang="en-US" noProof="0" dirty="0"/>
              <a:t>Logo</a:t>
            </a:r>
          </a:p>
        </p:txBody>
      </p:sp>
      <p:sp>
        <p:nvSpPr>
          <p:cNvPr id="23" name="Picture Placeholder 11" descr="Competitors logos quadrant">
            <a:extLst>
              <a:ext uri="{FF2B5EF4-FFF2-40B4-BE49-F238E27FC236}">
                <a16:creationId xmlns:a16="http://schemas.microsoft.com/office/drawing/2014/main" xmlns="" id="{582E2341-B28C-43DC-9292-43E8D75A3BDD}"/>
              </a:ext>
            </a:extLst>
          </p:cNvPr>
          <p:cNvSpPr>
            <a:spLocks noGrp="1"/>
          </p:cNvSpPr>
          <p:nvPr>
            <p:ph type="pic" sz="quarter" idx="40" hasCustomPrompt="1"/>
          </p:nvPr>
        </p:nvSpPr>
        <p:spPr>
          <a:xfrm>
            <a:off x="1366167" y="2060082"/>
            <a:ext cx="1772153" cy="777240"/>
          </a:xfrm>
        </p:spPr>
        <p:txBody>
          <a:bodyPr anchor="ctr" anchorCtr="0">
            <a:noAutofit/>
          </a:bodyPr>
          <a:lstStyle>
            <a:lvl1pPr marL="0" indent="0" algn="ctr">
              <a:buNone/>
              <a:defRPr sz="2000" i="0">
                <a:solidFill>
                  <a:schemeClr val="tx2"/>
                </a:solidFill>
              </a:defRPr>
            </a:lvl1pPr>
          </a:lstStyle>
          <a:p>
            <a:r>
              <a:rPr lang="en-US" noProof="0" dirty="0"/>
              <a:t>Competitor 1</a:t>
            </a:r>
          </a:p>
          <a:p>
            <a:r>
              <a:rPr lang="en-US" noProof="0" dirty="0"/>
              <a:t>Logo</a:t>
            </a:r>
          </a:p>
        </p:txBody>
      </p:sp>
      <p:sp>
        <p:nvSpPr>
          <p:cNvPr id="24" name="Picture Placeholder 11" descr="Competitors logos quadrant">
            <a:extLst>
              <a:ext uri="{FF2B5EF4-FFF2-40B4-BE49-F238E27FC236}">
                <a16:creationId xmlns:a16="http://schemas.microsoft.com/office/drawing/2014/main" xmlns="" id="{B5CF88F9-58C0-4E88-8243-2E2026B3D847}"/>
              </a:ext>
            </a:extLst>
          </p:cNvPr>
          <p:cNvSpPr>
            <a:spLocks noGrp="1"/>
          </p:cNvSpPr>
          <p:nvPr>
            <p:ph type="pic" sz="quarter" idx="41" hasCustomPrompt="1"/>
          </p:nvPr>
        </p:nvSpPr>
        <p:spPr>
          <a:xfrm>
            <a:off x="1872684" y="4500968"/>
            <a:ext cx="1772153" cy="777240"/>
          </a:xfrm>
        </p:spPr>
        <p:txBody>
          <a:bodyPr anchor="ctr" anchorCtr="0">
            <a:noAutofit/>
          </a:bodyPr>
          <a:lstStyle>
            <a:lvl1pPr marL="0" indent="0" algn="ctr">
              <a:buNone/>
              <a:defRPr sz="2000" i="0">
                <a:solidFill>
                  <a:schemeClr val="tx2"/>
                </a:solidFill>
              </a:defRPr>
            </a:lvl1pPr>
          </a:lstStyle>
          <a:p>
            <a:r>
              <a:rPr lang="en-US" noProof="0" dirty="0"/>
              <a:t>Competitor 3</a:t>
            </a:r>
          </a:p>
          <a:p>
            <a:r>
              <a:rPr lang="en-US" noProof="0" dirty="0"/>
              <a:t>Logo</a:t>
            </a:r>
          </a:p>
        </p:txBody>
      </p:sp>
      <p:sp>
        <p:nvSpPr>
          <p:cNvPr id="25" name="Picture Placeholder 11" descr="Competitors logos quadrant">
            <a:extLst>
              <a:ext uri="{FF2B5EF4-FFF2-40B4-BE49-F238E27FC236}">
                <a16:creationId xmlns:a16="http://schemas.microsoft.com/office/drawing/2014/main" xmlns="" id="{A82EE939-4C57-4B18-8083-AFBEAFEFF3C6}"/>
              </a:ext>
            </a:extLst>
          </p:cNvPr>
          <p:cNvSpPr>
            <a:spLocks noGrp="1"/>
          </p:cNvSpPr>
          <p:nvPr>
            <p:ph type="pic" sz="quarter" idx="42" hasCustomPrompt="1"/>
          </p:nvPr>
        </p:nvSpPr>
        <p:spPr>
          <a:xfrm>
            <a:off x="6636591" y="2679507"/>
            <a:ext cx="1772153" cy="777240"/>
          </a:xfrm>
        </p:spPr>
        <p:txBody>
          <a:bodyPr anchor="ctr" anchorCtr="0">
            <a:noAutofit/>
          </a:bodyPr>
          <a:lstStyle>
            <a:lvl1pPr marL="0" indent="0" algn="ctr">
              <a:buNone/>
              <a:defRPr sz="2000" i="0">
                <a:solidFill>
                  <a:schemeClr val="tx2"/>
                </a:solidFill>
              </a:defRPr>
            </a:lvl1pPr>
          </a:lstStyle>
          <a:p>
            <a:r>
              <a:rPr lang="en-US" noProof="0" dirty="0"/>
              <a:t>Competitor 4</a:t>
            </a:r>
          </a:p>
          <a:p>
            <a:r>
              <a:rPr lang="en-US" noProof="0" dirty="0"/>
              <a:t>Logoя</a:t>
            </a:r>
          </a:p>
        </p:txBody>
      </p:sp>
      <p:sp>
        <p:nvSpPr>
          <p:cNvPr id="26" name="Picture Placeholder 11" descr="Competitors logos quadrant">
            <a:extLst>
              <a:ext uri="{FF2B5EF4-FFF2-40B4-BE49-F238E27FC236}">
                <a16:creationId xmlns:a16="http://schemas.microsoft.com/office/drawing/2014/main" xmlns="" id="{6F0782C9-DB20-403D-BE02-0A8B0F75EEB4}"/>
              </a:ext>
            </a:extLst>
          </p:cNvPr>
          <p:cNvSpPr>
            <a:spLocks noGrp="1"/>
          </p:cNvSpPr>
          <p:nvPr>
            <p:ph type="pic" sz="quarter" idx="43" hasCustomPrompt="1"/>
          </p:nvPr>
        </p:nvSpPr>
        <p:spPr>
          <a:xfrm>
            <a:off x="6458028" y="4605894"/>
            <a:ext cx="1772153" cy="777240"/>
          </a:xfrm>
        </p:spPr>
        <p:txBody>
          <a:bodyPr anchor="ctr" anchorCtr="0">
            <a:noAutofit/>
          </a:bodyPr>
          <a:lstStyle>
            <a:lvl1pPr marL="0" indent="0" algn="ctr">
              <a:buNone/>
              <a:defRPr sz="2000" i="0">
                <a:solidFill>
                  <a:schemeClr val="tx2"/>
                </a:solidFill>
              </a:defRPr>
            </a:lvl1pPr>
          </a:lstStyle>
          <a:p>
            <a:r>
              <a:rPr lang="en-US" noProof="0" dirty="0"/>
              <a:t>Competitor 5</a:t>
            </a:r>
          </a:p>
          <a:p>
            <a:r>
              <a:rPr lang="en-US" noProof="0" dirty="0"/>
              <a:t>Logo</a:t>
            </a:r>
          </a:p>
        </p:txBody>
      </p:sp>
      <p:sp>
        <p:nvSpPr>
          <p:cNvPr id="27" name="Picture Placeholder 11" descr="Competitors logos quadrant">
            <a:extLst>
              <a:ext uri="{FF2B5EF4-FFF2-40B4-BE49-F238E27FC236}">
                <a16:creationId xmlns:a16="http://schemas.microsoft.com/office/drawing/2014/main" xmlns="" id="{BD7EAF5B-32EC-4B5A-91BC-2486855FFC26}"/>
              </a:ext>
            </a:extLst>
          </p:cNvPr>
          <p:cNvSpPr>
            <a:spLocks noGrp="1"/>
          </p:cNvSpPr>
          <p:nvPr>
            <p:ph type="pic" sz="quarter" idx="44" hasCustomPrompt="1"/>
          </p:nvPr>
        </p:nvSpPr>
        <p:spPr>
          <a:xfrm>
            <a:off x="9132534" y="4368730"/>
            <a:ext cx="1772153" cy="777240"/>
          </a:xfrm>
        </p:spPr>
        <p:txBody>
          <a:bodyPr anchor="ctr" anchorCtr="0">
            <a:noAutofit/>
          </a:bodyPr>
          <a:lstStyle>
            <a:lvl1pPr marL="0" indent="0" algn="ctr">
              <a:buNone/>
              <a:defRPr sz="2000" i="0">
                <a:solidFill>
                  <a:schemeClr val="tx2"/>
                </a:solidFill>
              </a:defRPr>
            </a:lvl1pPr>
          </a:lstStyle>
          <a:p>
            <a:r>
              <a:rPr lang="en-US" noProof="0" dirty="0"/>
              <a:t>Competitor 6</a:t>
            </a:r>
          </a:p>
          <a:p>
            <a:r>
              <a:rPr lang="en-US" noProof="0" dirty="0"/>
              <a:t>Logo</a:t>
            </a:r>
          </a:p>
        </p:txBody>
      </p:sp>
      <p:sp>
        <p:nvSpPr>
          <p:cNvPr id="28" name="Picture Placeholder 14" descr="Competitors logos quadrant">
            <a:extLst>
              <a:ext uri="{FF2B5EF4-FFF2-40B4-BE49-F238E27FC236}">
                <a16:creationId xmlns:a16="http://schemas.microsoft.com/office/drawing/2014/main" xmlns="" id="{13F923C2-8EA1-4CAA-AD2F-96AD06CA8988}"/>
              </a:ext>
              <a:ext uri="{C183D7F6-B498-43B3-948B-1728B52AA6E4}">
                <adec:decorative xmlns:adec="http://schemas.microsoft.com/office/drawing/2017/decorative" xmlns="" val="0"/>
              </a:ext>
            </a:extLst>
          </p:cNvPr>
          <p:cNvSpPr>
            <a:spLocks noGrp="1"/>
          </p:cNvSpPr>
          <p:nvPr>
            <p:ph type="pic" sz="quarter" idx="45" hasCustomPrompt="1"/>
          </p:nvPr>
        </p:nvSpPr>
        <p:spPr>
          <a:xfrm>
            <a:off x="9697679" y="2082333"/>
            <a:ext cx="1207008" cy="841248"/>
          </a:xfrm>
        </p:spPr>
        <p:txBody>
          <a:bodyPr wrap="square" lIns="46800" rIns="46800" anchor="ctr" anchorCtr="0">
            <a:noAutofit/>
          </a:bodyPr>
          <a:lstStyle>
            <a:lvl1pPr marL="0" indent="0" algn="ctr">
              <a:lnSpc>
                <a:spcPct val="100000"/>
              </a:lnSpc>
              <a:buNone/>
              <a:defRPr sz="1400">
                <a:solidFill>
                  <a:schemeClr val="tx2"/>
                </a:solidFill>
              </a:defRPr>
            </a:lvl1pPr>
          </a:lstStyle>
          <a:p>
            <a:r>
              <a:rPr lang="en-US" noProof="0" dirty="0"/>
              <a:t>Your</a:t>
            </a:r>
            <a:br>
              <a:rPr lang="en-US" noProof="0" dirty="0"/>
            </a:br>
            <a:r>
              <a:rPr lang="en-US" noProof="0" dirty="0"/>
              <a:t>Restaurant </a:t>
            </a:r>
            <a:br>
              <a:rPr lang="en-US" noProof="0" dirty="0"/>
            </a:br>
            <a:r>
              <a:rPr lang="en-US" noProof="0" dirty="0"/>
              <a:t>LOGO</a:t>
            </a:r>
          </a:p>
        </p:txBody>
      </p:sp>
      <p:cxnSp>
        <p:nvCxnSpPr>
          <p:cNvPr id="29" name="Straight Arrow Connector 28" descr="Competitors logos quadrant">
            <a:extLst>
              <a:ext uri="{FF2B5EF4-FFF2-40B4-BE49-F238E27FC236}">
                <a16:creationId xmlns:a16="http://schemas.microsoft.com/office/drawing/2014/main" xmlns="" id="{6E38594D-B49F-47FB-AAB7-D4B848169F40}"/>
              </a:ext>
            </a:extLst>
          </p:cNvPr>
          <p:cNvCxnSpPr>
            <a:cxnSpLocks/>
          </p:cNvCxnSpPr>
          <p:nvPr userDrawn="1"/>
        </p:nvCxnSpPr>
        <p:spPr>
          <a:xfrm rot="16200000">
            <a:off x="4162045" y="3698539"/>
            <a:ext cx="3867912"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descr="Competitors logos quadrant">
            <a:extLst>
              <a:ext uri="{FF2B5EF4-FFF2-40B4-BE49-F238E27FC236}">
                <a16:creationId xmlns:a16="http://schemas.microsoft.com/office/drawing/2014/main" xmlns="" id="{9CDF9FE9-ABF5-4DE2-A545-2BF180F9F5ED}"/>
              </a:ext>
            </a:extLst>
          </p:cNvPr>
          <p:cNvCxnSpPr>
            <a:cxnSpLocks/>
          </p:cNvCxnSpPr>
          <p:nvPr userDrawn="1"/>
        </p:nvCxnSpPr>
        <p:spPr>
          <a:xfrm>
            <a:off x="943519" y="3680663"/>
            <a:ext cx="10332557"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0266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Blocks Content">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xmlns="" id="{178B7359-F8D9-49C3-9ECB-5D7928220A32}"/>
              </a:ext>
            </a:extLst>
          </p:cNvPr>
          <p:cNvSpPr/>
          <p:nvPr userDrawn="1"/>
        </p:nvSpPr>
        <p:spPr>
          <a:xfrm>
            <a:off x="940831" y="2764203"/>
            <a:ext cx="3106800" cy="2706587"/>
          </a:xfrm>
          <a:prstGeom prst="rect">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9" name="Rectangle 38">
            <a:extLst>
              <a:ext uri="{FF2B5EF4-FFF2-40B4-BE49-F238E27FC236}">
                <a16:creationId xmlns:a16="http://schemas.microsoft.com/office/drawing/2014/main" xmlns="" id="{DD6BF640-6D98-46DC-BF66-FEB2A0511221}"/>
              </a:ext>
            </a:extLst>
          </p:cNvPr>
          <p:cNvSpPr/>
          <p:nvPr userDrawn="1"/>
        </p:nvSpPr>
        <p:spPr>
          <a:xfrm>
            <a:off x="8132936" y="2762391"/>
            <a:ext cx="3106800" cy="2706587"/>
          </a:xfrm>
          <a:prstGeom prst="rect">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4" name="Rectangle 33">
            <a:extLst>
              <a:ext uri="{FF2B5EF4-FFF2-40B4-BE49-F238E27FC236}">
                <a16:creationId xmlns:a16="http://schemas.microsoft.com/office/drawing/2014/main" xmlns="" id="{E7397380-65CA-490B-89DE-D8D1C25E0B00}"/>
              </a:ext>
            </a:extLst>
          </p:cNvPr>
          <p:cNvSpPr/>
          <p:nvPr userDrawn="1"/>
        </p:nvSpPr>
        <p:spPr>
          <a:xfrm>
            <a:off x="4542600" y="2762391"/>
            <a:ext cx="3106800" cy="2706587"/>
          </a:xfrm>
          <a:prstGeom prst="rect">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xmlns="" id="{75252BCA-7050-40A2-A745-BB966870609C}"/>
              </a:ext>
            </a:extLst>
          </p:cNvPr>
          <p:cNvSpPr/>
          <p:nvPr userDrawn="1"/>
        </p:nvSpPr>
        <p:spPr>
          <a:xfrm>
            <a:off x="940831" y="1953987"/>
            <a:ext cx="3106800" cy="841205"/>
          </a:xfrm>
          <a:prstGeom prst="rect">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xmlns=""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xmlns="" id="{F8784BEA-5E31-4B76-8435-68BD500D0BF5}"/>
              </a:ext>
            </a:extLst>
          </p:cNvPr>
          <p:cNvSpPr>
            <a:spLocks noGrp="1"/>
          </p:cNvSpPr>
          <p:nvPr>
            <p:ph type="dt" sz="half" idx="10"/>
          </p:nvPr>
        </p:nvSpPr>
        <p:spPr/>
        <p:txBody>
          <a:bodyPr/>
          <a:lstStyle/>
          <a:p>
            <a:fld id="{B173E6F1-BC8C-420B-B85F-1216FC0CAEFE}" type="datetime1">
              <a:rPr lang="en-US" noProof="0" smtClean="0"/>
              <a:t>3/19/2020</a:t>
            </a:fld>
            <a:endParaRPr lang="en-US" noProof="0" dirty="0"/>
          </a:p>
        </p:txBody>
      </p:sp>
      <p:sp>
        <p:nvSpPr>
          <p:cNvPr id="6" name="Footer Placeholder 5">
            <a:extLst>
              <a:ext uri="{FF2B5EF4-FFF2-40B4-BE49-F238E27FC236}">
                <a16:creationId xmlns:a16="http://schemas.microsoft.com/office/drawing/2014/main" xmlns=""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xmlns=""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21" name="Picture Placeholder 2">
            <a:extLst>
              <a:ext uri="{FF2B5EF4-FFF2-40B4-BE49-F238E27FC236}">
                <a16:creationId xmlns:a16="http://schemas.microsoft.com/office/drawing/2014/main" xmlns=""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18" name="Text Placeholder 12">
            <a:extLst>
              <a:ext uri="{FF2B5EF4-FFF2-40B4-BE49-F238E27FC236}">
                <a16:creationId xmlns:a16="http://schemas.microsoft.com/office/drawing/2014/main" xmlns="" id="{C28E9701-34F1-4219-ACE1-7000B0AE2CD4}"/>
              </a:ext>
            </a:extLst>
          </p:cNvPr>
          <p:cNvSpPr>
            <a:spLocks noGrp="1"/>
          </p:cNvSpPr>
          <p:nvPr>
            <p:ph type="body" sz="quarter" idx="15"/>
          </p:nvPr>
        </p:nvSpPr>
        <p:spPr>
          <a:xfrm>
            <a:off x="940509" y="2871230"/>
            <a:ext cx="3106800" cy="2599560"/>
          </a:xfrm>
        </p:spPr>
        <p:txBody>
          <a:bodyPr>
            <a:normAutofit/>
          </a:bodyPr>
          <a:lstStyle>
            <a:lvl1pPr marL="180000" indent="-180000">
              <a:lnSpc>
                <a:spcPct val="100000"/>
              </a:lnSpc>
              <a:buClr>
                <a:srgbClr val="9D0000"/>
              </a:buClr>
              <a:defRPr sz="1400" i="0">
                <a:solidFill>
                  <a:schemeClr val="tx2"/>
                </a:solidFill>
              </a:defRPr>
            </a:lvl1pPr>
            <a:lvl2pPr marL="180000" indent="-180000">
              <a:lnSpc>
                <a:spcPct val="100000"/>
              </a:lnSpc>
              <a:buClr>
                <a:srgbClr val="9D0000"/>
              </a:buClr>
              <a:defRPr sz="1400" i="0">
                <a:solidFill>
                  <a:schemeClr val="tx2"/>
                </a:solidFill>
              </a:defRPr>
            </a:lvl2pPr>
            <a:lvl3pPr marL="180000" indent="-180000">
              <a:lnSpc>
                <a:spcPct val="100000"/>
              </a:lnSpc>
              <a:buClr>
                <a:srgbClr val="9D0000"/>
              </a:buClr>
              <a:defRPr sz="1400" i="0">
                <a:solidFill>
                  <a:schemeClr val="tx2"/>
                </a:solidFill>
              </a:defRPr>
            </a:lvl3pPr>
            <a:lvl4pPr marL="180000" indent="-180000">
              <a:lnSpc>
                <a:spcPct val="100000"/>
              </a:lnSpc>
              <a:buClr>
                <a:srgbClr val="9D0000"/>
              </a:buClr>
              <a:defRPr sz="1400" i="0">
                <a:solidFill>
                  <a:schemeClr val="tx2"/>
                </a:solidFill>
              </a:defRPr>
            </a:lvl4pPr>
            <a:lvl5pPr marL="180000" indent="-180000">
              <a:lnSpc>
                <a:spcPct val="100000"/>
              </a:lnSpc>
              <a:buClr>
                <a:srgbClr val="9D0000"/>
              </a:buClr>
              <a:defRPr sz="1400" i="0">
                <a:solidFill>
                  <a:schemeClr val="tx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9" name="Text Placeholder 3">
            <a:extLst>
              <a:ext uri="{FF2B5EF4-FFF2-40B4-BE49-F238E27FC236}">
                <a16:creationId xmlns:a16="http://schemas.microsoft.com/office/drawing/2014/main" xmlns="" id="{415564D0-8659-4746-BD61-2022D5A1571C}"/>
              </a:ext>
            </a:extLst>
          </p:cNvPr>
          <p:cNvSpPr>
            <a:spLocks noGrp="1"/>
          </p:cNvSpPr>
          <p:nvPr>
            <p:ph type="body" sz="half" idx="34" hasCustomPrompt="1"/>
          </p:nvPr>
        </p:nvSpPr>
        <p:spPr>
          <a:xfrm>
            <a:off x="1141089" y="2123251"/>
            <a:ext cx="2906220" cy="400978"/>
          </a:xfrm>
        </p:spPr>
        <p:txBody>
          <a:bodyPr>
            <a:normAutofit/>
          </a:bodyPr>
          <a:lstStyle>
            <a:lvl1pPr marL="0" indent="0" algn="l">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22" name="Subtitle 2">
            <a:extLst>
              <a:ext uri="{FF2B5EF4-FFF2-40B4-BE49-F238E27FC236}">
                <a16:creationId xmlns:a16="http://schemas.microsoft.com/office/drawing/2014/main" xmlns="" id="{322C9944-3681-441A-BDB1-D9901BE86251}"/>
              </a:ext>
            </a:extLst>
          </p:cNvPr>
          <p:cNvSpPr>
            <a:spLocks noGrp="1"/>
          </p:cNvSpPr>
          <p:nvPr>
            <p:ph type="subTitle" idx="1" hasCustomPrompt="1"/>
          </p:nvPr>
        </p:nvSpPr>
        <p:spPr>
          <a:xfrm>
            <a:off x="1140273" y="2433516"/>
            <a:ext cx="2907035" cy="251428"/>
          </a:xfrm>
        </p:spPr>
        <p:txBody>
          <a:bodyPr>
            <a:normAutofit/>
          </a:bodyPr>
          <a:lstStyle>
            <a:lvl1pPr marL="0" indent="0" algn="l">
              <a:buNone/>
              <a:defRPr sz="16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text</a:t>
            </a:r>
          </a:p>
        </p:txBody>
      </p:sp>
      <p:sp>
        <p:nvSpPr>
          <p:cNvPr id="30" name="Rectangle 29">
            <a:extLst>
              <a:ext uri="{FF2B5EF4-FFF2-40B4-BE49-F238E27FC236}">
                <a16:creationId xmlns:a16="http://schemas.microsoft.com/office/drawing/2014/main" xmlns="" id="{FB03FB91-2842-4B1B-8AE9-E9D1FF269D35}"/>
              </a:ext>
            </a:extLst>
          </p:cNvPr>
          <p:cNvSpPr/>
          <p:nvPr userDrawn="1"/>
        </p:nvSpPr>
        <p:spPr>
          <a:xfrm>
            <a:off x="4542600" y="1952175"/>
            <a:ext cx="3106800" cy="841205"/>
          </a:xfrm>
          <a:prstGeom prst="rect">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Text Placeholder 12">
            <a:extLst>
              <a:ext uri="{FF2B5EF4-FFF2-40B4-BE49-F238E27FC236}">
                <a16:creationId xmlns:a16="http://schemas.microsoft.com/office/drawing/2014/main" xmlns="" id="{9616E1B6-498C-460B-AB62-AF81D52C4493}"/>
              </a:ext>
            </a:extLst>
          </p:cNvPr>
          <p:cNvSpPr>
            <a:spLocks noGrp="1"/>
          </p:cNvSpPr>
          <p:nvPr>
            <p:ph type="body" sz="quarter" idx="57"/>
          </p:nvPr>
        </p:nvSpPr>
        <p:spPr>
          <a:xfrm>
            <a:off x="4542278" y="2869418"/>
            <a:ext cx="3106800" cy="2599560"/>
          </a:xfrm>
        </p:spPr>
        <p:txBody>
          <a:bodyPr>
            <a:normAutofit/>
          </a:bodyPr>
          <a:lstStyle>
            <a:lvl1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1pPr>
            <a:lvl2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2pPr>
            <a:lvl3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3pPr>
            <a:lvl4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4pPr>
            <a:lvl5pPr marL="180000" indent="-180000" algn="l" defTabSz="914400" rtl="0" eaLnBrk="1" latinLnBrk="0" hangingPunct="1">
              <a:lnSpc>
                <a:spcPct val="100000"/>
              </a:lnSpc>
              <a:buClr>
                <a:srgbClr val="9D0000"/>
              </a:buClr>
              <a:buFont typeface="Arial" panose="020B0604020202020204" pitchFamily="34" charset="0"/>
              <a:buChar char="•"/>
              <a:defRPr lang="ru-RU" sz="1400" i="0" kern="1200" dirty="0">
                <a:solidFill>
                  <a:schemeClr val="tx2"/>
                </a:solidFill>
                <a:latin typeface="+mn-lt"/>
                <a:ea typeface="+mn-ea"/>
                <a:cs typeface="+mn-cs"/>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5" name="Rectangle 34">
            <a:extLst>
              <a:ext uri="{FF2B5EF4-FFF2-40B4-BE49-F238E27FC236}">
                <a16:creationId xmlns:a16="http://schemas.microsoft.com/office/drawing/2014/main" xmlns="" id="{5C441323-C1A6-4BDC-AC0A-1EFAFD9BB852}"/>
              </a:ext>
            </a:extLst>
          </p:cNvPr>
          <p:cNvSpPr/>
          <p:nvPr userDrawn="1"/>
        </p:nvSpPr>
        <p:spPr>
          <a:xfrm>
            <a:off x="8132936" y="1952175"/>
            <a:ext cx="3106800" cy="841205"/>
          </a:xfrm>
          <a:prstGeom prst="rect">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6" name="Text Placeholder 12">
            <a:extLst>
              <a:ext uri="{FF2B5EF4-FFF2-40B4-BE49-F238E27FC236}">
                <a16:creationId xmlns:a16="http://schemas.microsoft.com/office/drawing/2014/main" xmlns="" id="{BDD3F4DF-AE9A-4210-B425-69CEFF021075}"/>
              </a:ext>
            </a:extLst>
          </p:cNvPr>
          <p:cNvSpPr>
            <a:spLocks noGrp="1"/>
          </p:cNvSpPr>
          <p:nvPr>
            <p:ph type="body" sz="quarter" idx="59"/>
          </p:nvPr>
        </p:nvSpPr>
        <p:spPr>
          <a:xfrm>
            <a:off x="8132614" y="2869418"/>
            <a:ext cx="3106800" cy="2599560"/>
          </a:xfrm>
        </p:spPr>
        <p:txBody>
          <a:bodyPr>
            <a:normAutofit/>
          </a:bodyPr>
          <a:lstStyle>
            <a:lvl1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1pPr>
            <a:lvl2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2pPr>
            <a:lvl3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3pPr>
            <a:lvl4pPr marL="180000" indent="-180000" algn="l" defTabSz="914400" rtl="0" eaLnBrk="1" latinLnBrk="0" hangingPunct="1">
              <a:lnSpc>
                <a:spcPct val="100000"/>
              </a:lnSpc>
              <a:buClr>
                <a:srgbClr val="9D0000"/>
              </a:buClr>
              <a:buFont typeface="Arial" panose="020B0604020202020204" pitchFamily="34" charset="0"/>
              <a:buChar char="•"/>
              <a:defRPr lang="en-US" sz="1400" i="0" kern="1200" dirty="0" smtClean="0">
                <a:solidFill>
                  <a:schemeClr val="tx2"/>
                </a:solidFill>
                <a:latin typeface="+mn-lt"/>
                <a:ea typeface="+mn-ea"/>
                <a:cs typeface="+mn-cs"/>
              </a:defRPr>
            </a:lvl4pPr>
            <a:lvl5pPr marL="180000" indent="-180000" algn="l" defTabSz="914400" rtl="0" eaLnBrk="1" latinLnBrk="0" hangingPunct="1">
              <a:lnSpc>
                <a:spcPct val="100000"/>
              </a:lnSpc>
              <a:buClr>
                <a:srgbClr val="9D0000"/>
              </a:buClr>
              <a:buFont typeface="Arial" panose="020B0604020202020204" pitchFamily="34" charset="0"/>
              <a:buChar char="•"/>
              <a:defRPr lang="ru-RU" sz="1400" i="0" kern="1200" dirty="0">
                <a:solidFill>
                  <a:schemeClr val="tx2"/>
                </a:solidFill>
                <a:latin typeface="+mn-lt"/>
                <a:ea typeface="+mn-ea"/>
                <a:cs typeface="+mn-cs"/>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3" name="Text Placeholder 3">
            <a:extLst>
              <a:ext uri="{FF2B5EF4-FFF2-40B4-BE49-F238E27FC236}">
                <a16:creationId xmlns:a16="http://schemas.microsoft.com/office/drawing/2014/main" xmlns="" id="{DE83707A-ED46-4701-A2DF-CAF67EC69C0D}"/>
              </a:ext>
            </a:extLst>
          </p:cNvPr>
          <p:cNvSpPr>
            <a:spLocks noGrp="1"/>
          </p:cNvSpPr>
          <p:nvPr>
            <p:ph type="body" sz="half" idx="60" hasCustomPrompt="1"/>
          </p:nvPr>
        </p:nvSpPr>
        <p:spPr>
          <a:xfrm>
            <a:off x="4742364" y="2123251"/>
            <a:ext cx="2906220" cy="400978"/>
          </a:xfrm>
        </p:spPr>
        <p:txBody>
          <a:bodyPr>
            <a:normAutofit/>
          </a:bodyPr>
          <a:lstStyle>
            <a:lvl1pPr marL="0" indent="0" algn="l">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45" name="Text Placeholder 3">
            <a:extLst>
              <a:ext uri="{FF2B5EF4-FFF2-40B4-BE49-F238E27FC236}">
                <a16:creationId xmlns:a16="http://schemas.microsoft.com/office/drawing/2014/main" xmlns="" id="{79E3F99B-4600-4E33-94D7-64D008878A7E}"/>
              </a:ext>
            </a:extLst>
          </p:cNvPr>
          <p:cNvSpPr>
            <a:spLocks noGrp="1"/>
          </p:cNvSpPr>
          <p:nvPr>
            <p:ph type="body" sz="half" idx="61" hasCustomPrompt="1"/>
          </p:nvPr>
        </p:nvSpPr>
        <p:spPr>
          <a:xfrm>
            <a:off x="8333194" y="2123251"/>
            <a:ext cx="2906220" cy="400978"/>
          </a:xfrm>
        </p:spPr>
        <p:txBody>
          <a:bodyPr>
            <a:normAutofit/>
          </a:bodyPr>
          <a:lstStyle>
            <a:lvl1pPr marL="0" indent="0" algn="l">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12" name="Text Placeholder 11">
            <a:extLst>
              <a:ext uri="{FF2B5EF4-FFF2-40B4-BE49-F238E27FC236}">
                <a16:creationId xmlns:a16="http://schemas.microsoft.com/office/drawing/2014/main" xmlns="" id="{1C632C55-1D14-4AE5-91FB-49DA76045810}"/>
              </a:ext>
            </a:extLst>
          </p:cNvPr>
          <p:cNvSpPr>
            <a:spLocks noGrp="1"/>
          </p:cNvSpPr>
          <p:nvPr>
            <p:ph type="body" sz="quarter" idx="62" hasCustomPrompt="1"/>
          </p:nvPr>
        </p:nvSpPr>
        <p:spPr>
          <a:xfrm>
            <a:off x="4742364" y="2432944"/>
            <a:ext cx="2919600" cy="252000"/>
          </a:xfrm>
        </p:spPr>
        <p:txBody>
          <a:bodyPr>
            <a:noAutofit/>
          </a:bodyPr>
          <a:lstStyle>
            <a:lvl1pPr marL="0" indent="0">
              <a:buNone/>
              <a:defRPr lang="en-US" sz="1600" i="0" kern="1200" dirty="0" smtClean="0">
                <a:solidFill>
                  <a:schemeClr val="tx2"/>
                </a:solidFill>
                <a:latin typeface="+mn-lt"/>
                <a:ea typeface="+mn-ea"/>
                <a:cs typeface="+mn-cs"/>
              </a:defRPr>
            </a:lvl1pPr>
            <a:lvl2pPr>
              <a:defRPr lang="en-US" sz="1600" i="1" kern="1200" dirty="0" smtClean="0">
                <a:solidFill>
                  <a:srgbClr val="8D6347"/>
                </a:solidFill>
                <a:latin typeface="+mn-lt"/>
                <a:ea typeface="+mn-ea"/>
                <a:cs typeface="+mn-cs"/>
              </a:defRPr>
            </a:lvl2pPr>
            <a:lvl3pPr>
              <a:defRPr lang="en-US" sz="1600" i="1" kern="1200" dirty="0" smtClean="0">
                <a:solidFill>
                  <a:srgbClr val="8D6347"/>
                </a:solidFill>
                <a:latin typeface="+mn-lt"/>
                <a:ea typeface="+mn-ea"/>
                <a:cs typeface="+mn-cs"/>
              </a:defRPr>
            </a:lvl3pPr>
            <a:lvl4pPr>
              <a:defRPr lang="en-US" sz="1600" i="1" kern="1200" dirty="0" smtClean="0">
                <a:solidFill>
                  <a:srgbClr val="8D6347"/>
                </a:solidFill>
                <a:latin typeface="+mn-lt"/>
                <a:ea typeface="+mn-ea"/>
                <a:cs typeface="+mn-cs"/>
              </a:defRPr>
            </a:lvl4pPr>
            <a:lvl5pPr>
              <a:defRPr lang="ru-RU" sz="1600" i="1" kern="1200" dirty="0">
                <a:solidFill>
                  <a:srgbClr val="8D6347"/>
                </a:solidFill>
                <a:latin typeface="+mn-lt"/>
                <a:ea typeface="+mn-ea"/>
                <a:cs typeface="+mn-cs"/>
              </a:defRPr>
            </a:lvl5pPr>
          </a:lstStyle>
          <a:p>
            <a:pPr lvl="0"/>
            <a:r>
              <a:rPr lang="en-US" noProof="0"/>
              <a:t>Click to Edit Master text</a:t>
            </a:r>
          </a:p>
        </p:txBody>
      </p:sp>
      <p:sp>
        <p:nvSpPr>
          <p:cNvPr id="46" name="Text Placeholder 11">
            <a:extLst>
              <a:ext uri="{FF2B5EF4-FFF2-40B4-BE49-F238E27FC236}">
                <a16:creationId xmlns:a16="http://schemas.microsoft.com/office/drawing/2014/main" xmlns="" id="{52665BC8-C66B-455F-8D42-C0B89951FC6B}"/>
              </a:ext>
            </a:extLst>
          </p:cNvPr>
          <p:cNvSpPr>
            <a:spLocks noGrp="1"/>
          </p:cNvSpPr>
          <p:nvPr>
            <p:ph type="body" sz="quarter" idx="63" hasCustomPrompt="1"/>
          </p:nvPr>
        </p:nvSpPr>
        <p:spPr>
          <a:xfrm>
            <a:off x="8333194" y="2432944"/>
            <a:ext cx="2919600" cy="252000"/>
          </a:xfrm>
        </p:spPr>
        <p:txBody>
          <a:bodyPr>
            <a:noAutofit/>
          </a:bodyPr>
          <a:lstStyle>
            <a:lvl1pPr marL="0" indent="0">
              <a:buNone/>
              <a:defRPr lang="en-US" sz="1600" i="0" kern="1200" dirty="0" smtClean="0">
                <a:solidFill>
                  <a:schemeClr val="tx2"/>
                </a:solidFill>
                <a:latin typeface="+mn-lt"/>
                <a:ea typeface="+mn-ea"/>
                <a:cs typeface="+mn-cs"/>
              </a:defRPr>
            </a:lvl1pPr>
            <a:lvl2pPr>
              <a:defRPr lang="en-US" sz="1600" i="1" kern="1200" dirty="0" smtClean="0">
                <a:solidFill>
                  <a:srgbClr val="8D6347"/>
                </a:solidFill>
                <a:latin typeface="+mn-lt"/>
                <a:ea typeface="+mn-ea"/>
                <a:cs typeface="+mn-cs"/>
              </a:defRPr>
            </a:lvl2pPr>
            <a:lvl3pPr>
              <a:defRPr lang="en-US" sz="1600" i="1" kern="1200" dirty="0" smtClean="0">
                <a:solidFill>
                  <a:srgbClr val="8D6347"/>
                </a:solidFill>
                <a:latin typeface="+mn-lt"/>
                <a:ea typeface="+mn-ea"/>
                <a:cs typeface="+mn-cs"/>
              </a:defRPr>
            </a:lvl3pPr>
            <a:lvl4pPr>
              <a:defRPr lang="en-US" sz="1600" i="1" kern="1200" dirty="0" smtClean="0">
                <a:solidFill>
                  <a:srgbClr val="8D6347"/>
                </a:solidFill>
                <a:latin typeface="+mn-lt"/>
                <a:ea typeface="+mn-ea"/>
                <a:cs typeface="+mn-cs"/>
              </a:defRPr>
            </a:lvl4pPr>
            <a:lvl5pPr>
              <a:defRPr lang="ru-RU" sz="1600" i="1" kern="1200" dirty="0">
                <a:solidFill>
                  <a:srgbClr val="8D6347"/>
                </a:solidFill>
                <a:latin typeface="+mn-lt"/>
                <a:ea typeface="+mn-ea"/>
                <a:cs typeface="+mn-cs"/>
              </a:defRPr>
            </a:lvl5pPr>
          </a:lstStyle>
          <a:p>
            <a:pPr lvl="0"/>
            <a:r>
              <a:rPr lang="en-US" noProof="0"/>
              <a:t>Click to Edit Master text</a:t>
            </a:r>
          </a:p>
        </p:txBody>
      </p:sp>
    </p:spTree>
    <p:extLst>
      <p:ext uri="{BB962C8B-B14F-4D97-AF65-F5344CB8AC3E}">
        <p14:creationId xmlns:p14="http://schemas.microsoft.com/office/powerpoint/2010/main" val="1742618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with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3" name="Content Placeholder 2">
            <a:extLst>
              <a:ext uri="{FF2B5EF4-FFF2-40B4-BE49-F238E27FC236}">
                <a16:creationId xmlns:a16="http://schemas.microsoft.com/office/drawing/2014/main" xmlns="" id="{379FEDE1-14F2-46B9-85D8-8B68DB5F2E57}"/>
              </a:ext>
            </a:extLst>
          </p:cNvPr>
          <p:cNvSpPr>
            <a:spLocks noGrp="1"/>
          </p:cNvSpPr>
          <p:nvPr>
            <p:ph sz="half" idx="1"/>
          </p:nvPr>
        </p:nvSpPr>
        <p:spPr>
          <a:xfrm>
            <a:off x="838206" y="2299110"/>
            <a:ext cx="5220000" cy="3267502"/>
          </a:xfrm>
        </p:spPr>
        <p:txBody>
          <a:bodyPr>
            <a:normAutofit/>
          </a:bodyPr>
          <a:lstStyle>
            <a:lvl1pPr marL="0" indent="0">
              <a:lnSpc>
                <a:spcPct val="100000"/>
              </a:lnSpc>
              <a:spcBef>
                <a:spcPts val="600"/>
              </a:spcBef>
              <a:buClr>
                <a:srgbClr val="9D0000"/>
              </a:buClr>
              <a:buFont typeface="Arial" panose="020B0604020202020204" pitchFamily="34" charset="0"/>
              <a:buNone/>
              <a:defRPr sz="1600" i="0">
                <a:solidFill>
                  <a:schemeClr val="tx2"/>
                </a:solidFill>
              </a:defRPr>
            </a:lvl1pPr>
          </a:lstStyle>
          <a:p>
            <a:pPr lvl="0"/>
            <a:r>
              <a:rPr lang="en-US" noProof="0" smtClean="0"/>
              <a:t>Click to edit Master text styles</a:t>
            </a:r>
          </a:p>
        </p:txBody>
      </p:sp>
      <p:sp>
        <p:nvSpPr>
          <p:cNvPr id="5" name="Date Placeholder 4">
            <a:extLst>
              <a:ext uri="{FF2B5EF4-FFF2-40B4-BE49-F238E27FC236}">
                <a16:creationId xmlns:a16="http://schemas.microsoft.com/office/drawing/2014/main" xmlns="" id="{F8784BEA-5E31-4B76-8435-68BD500D0BF5}"/>
              </a:ext>
            </a:extLst>
          </p:cNvPr>
          <p:cNvSpPr>
            <a:spLocks noGrp="1"/>
          </p:cNvSpPr>
          <p:nvPr>
            <p:ph type="dt" sz="half" idx="10"/>
          </p:nvPr>
        </p:nvSpPr>
        <p:spPr/>
        <p:txBody>
          <a:bodyPr/>
          <a:lstStyle/>
          <a:p>
            <a:fld id="{B173E6F1-BC8C-420B-B85F-1216FC0CAEFE}" type="datetime1">
              <a:rPr lang="en-US" noProof="0" smtClean="0"/>
              <a:t>3/19/2020</a:t>
            </a:fld>
            <a:endParaRPr lang="en-US" noProof="0" dirty="0"/>
          </a:p>
        </p:txBody>
      </p:sp>
      <p:sp>
        <p:nvSpPr>
          <p:cNvPr id="6" name="Footer Placeholder 5">
            <a:extLst>
              <a:ext uri="{FF2B5EF4-FFF2-40B4-BE49-F238E27FC236}">
                <a16:creationId xmlns:a16="http://schemas.microsoft.com/office/drawing/2014/main" xmlns=""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xmlns=""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4" name="Text Placeholder 40">
            <a:extLst>
              <a:ext uri="{FF2B5EF4-FFF2-40B4-BE49-F238E27FC236}">
                <a16:creationId xmlns:a16="http://schemas.microsoft.com/office/drawing/2014/main" xmlns="" id="{2E228B39-E69E-4928-A3B9-E0820CF9C197}"/>
              </a:ext>
            </a:extLst>
          </p:cNvPr>
          <p:cNvSpPr>
            <a:spLocks noGrp="1"/>
          </p:cNvSpPr>
          <p:nvPr>
            <p:ph type="body" sz="quarter" idx="49"/>
          </p:nvPr>
        </p:nvSpPr>
        <p:spPr>
          <a:xfrm>
            <a:off x="838206" y="1893552"/>
            <a:ext cx="5220000" cy="343264"/>
          </a:xfrm>
        </p:spPr>
        <p:txBody>
          <a:bodyPr>
            <a:noAutofit/>
          </a:bodyPr>
          <a:lstStyle>
            <a:lvl1pPr marL="0" indent="0">
              <a:lnSpc>
                <a:spcPct val="100000"/>
              </a:lnSpc>
              <a:spcBef>
                <a:spcPts val="600"/>
              </a:spcBef>
              <a:buNone/>
              <a:defRPr sz="2400" b="1" i="0">
                <a:solidFill>
                  <a:srgbClr val="9D0000"/>
                </a:solidFill>
                <a:latin typeface="+mj-lt"/>
              </a:defRPr>
            </a:lvl1pPr>
            <a:lvl2pPr marL="457200" indent="0">
              <a:buNone/>
              <a:defRPr/>
            </a:lvl2pPr>
          </a:lstStyle>
          <a:p>
            <a:pPr lvl="0"/>
            <a:r>
              <a:rPr lang="en-US" noProof="0" smtClean="0"/>
              <a:t>Click to edit Master text styles</a:t>
            </a:r>
          </a:p>
        </p:txBody>
      </p:sp>
      <p:sp>
        <p:nvSpPr>
          <p:cNvPr id="20" name="Text Placeholder 40">
            <a:extLst>
              <a:ext uri="{FF2B5EF4-FFF2-40B4-BE49-F238E27FC236}">
                <a16:creationId xmlns:a16="http://schemas.microsoft.com/office/drawing/2014/main" xmlns="" id="{DB13281D-9A7C-4ED9-86E0-B903E8AE724B}"/>
              </a:ext>
            </a:extLst>
          </p:cNvPr>
          <p:cNvSpPr>
            <a:spLocks noGrp="1"/>
          </p:cNvSpPr>
          <p:nvPr>
            <p:ph type="body" sz="quarter" idx="52"/>
          </p:nvPr>
        </p:nvSpPr>
        <p:spPr>
          <a:xfrm>
            <a:off x="6133806" y="1893552"/>
            <a:ext cx="5220000" cy="343264"/>
          </a:xfrm>
        </p:spPr>
        <p:txBody>
          <a:bodyPr>
            <a:noAutofit/>
          </a:bodyPr>
          <a:lstStyle>
            <a:lvl1pPr marL="0" indent="0">
              <a:lnSpc>
                <a:spcPct val="100000"/>
              </a:lnSpc>
              <a:spcBef>
                <a:spcPts val="600"/>
              </a:spcBef>
              <a:buNone/>
              <a:defRPr sz="2400" b="1" i="0">
                <a:solidFill>
                  <a:srgbClr val="9D0000"/>
                </a:solidFill>
                <a:latin typeface="+mj-lt"/>
              </a:defRPr>
            </a:lvl1pPr>
            <a:lvl2pPr marL="457200" indent="0">
              <a:buNone/>
              <a:defRPr/>
            </a:lvl2pPr>
          </a:lstStyle>
          <a:p>
            <a:pPr lvl="0"/>
            <a:r>
              <a:rPr lang="en-US" noProof="0" smtClean="0"/>
              <a:t>Click to edit Master text styles</a:t>
            </a:r>
          </a:p>
        </p:txBody>
      </p:sp>
      <p:sp>
        <p:nvSpPr>
          <p:cNvPr id="21" name="Picture Placeholder 2">
            <a:extLst>
              <a:ext uri="{FF2B5EF4-FFF2-40B4-BE49-F238E27FC236}">
                <a16:creationId xmlns:a16="http://schemas.microsoft.com/office/drawing/2014/main" xmlns=""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16" name="Content Placeholder 2">
            <a:extLst>
              <a:ext uri="{FF2B5EF4-FFF2-40B4-BE49-F238E27FC236}">
                <a16:creationId xmlns:a16="http://schemas.microsoft.com/office/drawing/2014/main" xmlns="" id="{609833F7-F057-48CB-9D76-2CA2BC07E553}"/>
              </a:ext>
            </a:extLst>
          </p:cNvPr>
          <p:cNvSpPr>
            <a:spLocks noGrp="1"/>
          </p:cNvSpPr>
          <p:nvPr>
            <p:ph sz="half" idx="57"/>
          </p:nvPr>
        </p:nvSpPr>
        <p:spPr>
          <a:xfrm>
            <a:off x="6133806" y="2299110"/>
            <a:ext cx="5220000" cy="3267502"/>
          </a:xfrm>
        </p:spPr>
        <p:txBody>
          <a:bodyPr>
            <a:normAutofit/>
          </a:bodyPr>
          <a:lstStyle>
            <a:lvl1pPr marL="0" indent="0">
              <a:lnSpc>
                <a:spcPct val="100000"/>
              </a:lnSpc>
              <a:spcBef>
                <a:spcPts val="600"/>
              </a:spcBef>
              <a:buClr>
                <a:srgbClr val="9D0000"/>
              </a:buClr>
              <a:buFont typeface="Arial" panose="020B0604020202020204" pitchFamily="34" charset="0"/>
              <a:buNone/>
              <a:defRPr sz="1600" i="0">
                <a:solidFill>
                  <a:schemeClr val="tx2"/>
                </a:solidFill>
              </a:defRPr>
            </a:lvl1pPr>
          </a:lstStyle>
          <a:p>
            <a:pPr lvl="0"/>
            <a:r>
              <a:rPr lang="en-US" noProof="0" smtClean="0"/>
              <a:t>Click to edit Master text styles</a:t>
            </a:r>
          </a:p>
        </p:txBody>
      </p:sp>
    </p:spTree>
    <p:extLst>
      <p:ext uri="{BB962C8B-B14F-4D97-AF65-F5344CB8AC3E}">
        <p14:creationId xmlns:p14="http://schemas.microsoft.com/office/powerpoint/2010/main" val="3847814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42" name="Rectangle 41" descr="Brush stroke spot">
            <a:extLst>
              <a:ext uri="{FF2B5EF4-FFF2-40B4-BE49-F238E27FC236}">
                <a16:creationId xmlns:a16="http://schemas.microsoft.com/office/drawing/2014/main" xmlns="" id="{5E9B7E8C-EA81-4F11-B6B4-4C6D0883E361}"/>
              </a:ext>
            </a:extLst>
          </p:cNvPr>
          <p:cNvSpPr/>
          <p:nvPr userDrawn="1"/>
        </p:nvSpPr>
        <p:spPr>
          <a:xfrm>
            <a:off x="0" y="2554816"/>
            <a:ext cx="12192000" cy="1033272"/>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l="-2613" t="-436" r="-2613"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49" name="Straight Connector 48">
            <a:extLst>
              <a:ext uri="{FF2B5EF4-FFF2-40B4-BE49-F238E27FC236}">
                <a16:creationId xmlns:a16="http://schemas.microsoft.com/office/drawing/2014/main" xmlns="" id="{A22D2062-91DE-4F9D-8979-5E7B70BB4D5C}"/>
              </a:ext>
            </a:extLst>
          </p:cNvPr>
          <p:cNvCxnSpPr/>
          <p:nvPr userDrawn="1"/>
        </p:nvCxnSpPr>
        <p:spPr>
          <a:xfrm>
            <a:off x="1430172" y="3058752"/>
            <a:ext cx="886825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xmlns="" id="{4EB635A0-8647-462E-8EFA-7972F5298BA4}"/>
              </a:ext>
            </a:extLst>
          </p:cNvPr>
          <p:cNvSpPr/>
          <p:nvPr userDrawn="1"/>
        </p:nvSpPr>
        <p:spPr>
          <a:xfrm>
            <a:off x="7728076" y="2515014"/>
            <a:ext cx="1105200" cy="11052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7" name="Oval 46">
            <a:extLst>
              <a:ext uri="{FF2B5EF4-FFF2-40B4-BE49-F238E27FC236}">
                <a16:creationId xmlns:a16="http://schemas.microsoft.com/office/drawing/2014/main" xmlns="" id="{85070A80-8F0E-4B18-B219-F60856841BC5}"/>
              </a:ext>
            </a:extLst>
          </p:cNvPr>
          <p:cNvSpPr/>
          <p:nvPr userDrawn="1"/>
        </p:nvSpPr>
        <p:spPr>
          <a:xfrm>
            <a:off x="5541531" y="2515014"/>
            <a:ext cx="1105200" cy="11052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8" name="Oval 47">
            <a:extLst>
              <a:ext uri="{FF2B5EF4-FFF2-40B4-BE49-F238E27FC236}">
                <a16:creationId xmlns:a16="http://schemas.microsoft.com/office/drawing/2014/main" xmlns="" id="{ECAA45C4-93C9-4DB5-B9C6-4767D32E7D4F}"/>
              </a:ext>
            </a:extLst>
          </p:cNvPr>
          <p:cNvSpPr/>
          <p:nvPr userDrawn="1"/>
        </p:nvSpPr>
        <p:spPr>
          <a:xfrm>
            <a:off x="3354987" y="2515014"/>
            <a:ext cx="1105200" cy="11052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5" name="Oval 44">
            <a:extLst>
              <a:ext uri="{FF2B5EF4-FFF2-40B4-BE49-F238E27FC236}">
                <a16:creationId xmlns:a16="http://schemas.microsoft.com/office/drawing/2014/main" xmlns="" id="{E5C9AF58-99E9-4922-BA5A-693C45628310}"/>
              </a:ext>
            </a:extLst>
          </p:cNvPr>
          <p:cNvSpPr/>
          <p:nvPr userDrawn="1"/>
        </p:nvSpPr>
        <p:spPr>
          <a:xfrm>
            <a:off x="9914620" y="2515014"/>
            <a:ext cx="1105200" cy="11052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3" name="Oval 42">
            <a:extLst>
              <a:ext uri="{FF2B5EF4-FFF2-40B4-BE49-F238E27FC236}">
                <a16:creationId xmlns:a16="http://schemas.microsoft.com/office/drawing/2014/main" xmlns="" id="{71CAE0A3-2A25-4785-8E62-7CAA552DB48C}"/>
              </a:ext>
            </a:extLst>
          </p:cNvPr>
          <p:cNvSpPr/>
          <p:nvPr userDrawn="1"/>
        </p:nvSpPr>
        <p:spPr>
          <a:xfrm>
            <a:off x="1168442" y="2515014"/>
            <a:ext cx="1105200" cy="11052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xmlns=""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solidFill>
                  <a:schemeClr val="tx1"/>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xmlns="" id="{F8784BEA-5E31-4B76-8435-68BD500D0BF5}"/>
              </a:ext>
            </a:extLst>
          </p:cNvPr>
          <p:cNvSpPr>
            <a:spLocks noGrp="1"/>
          </p:cNvSpPr>
          <p:nvPr>
            <p:ph type="dt" sz="half" idx="10"/>
          </p:nvPr>
        </p:nvSpPr>
        <p:spPr/>
        <p:txBody>
          <a:bodyPr/>
          <a:lstStyle/>
          <a:p>
            <a:fld id="{B173E6F1-BC8C-420B-B85F-1216FC0CAEFE}" type="datetime1">
              <a:rPr lang="en-US" noProof="0" smtClean="0"/>
              <a:t>3/19/2020</a:t>
            </a:fld>
            <a:endParaRPr lang="en-US" noProof="0" dirty="0"/>
          </a:p>
        </p:txBody>
      </p:sp>
      <p:sp>
        <p:nvSpPr>
          <p:cNvPr id="6" name="Footer Placeholder 5">
            <a:extLst>
              <a:ext uri="{FF2B5EF4-FFF2-40B4-BE49-F238E27FC236}">
                <a16:creationId xmlns:a16="http://schemas.microsoft.com/office/drawing/2014/main" xmlns=""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xmlns=""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0" name="Subtitle 2">
            <a:extLst>
              <a:ext uri="{FF2B5EF4-FFF2-40B4-BE49-F238E27FC236}">
                <a16:creationId xmlns:a16="http://schemas.microsoft.com/office/drawing/2014/main" xmlns="" id="{A617DA88-4765-4225-9C56-CD0FFD9D7673}"/>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21" name="Picture Placeholder 2">
            <a:extLst>
              <a:ext uri="{FF2B5EF4-FFF2-40B4-BE49-F238E27FC236}">
                <a16:creationId xmlns:a16="http://schemas.microsoft.com/office/drawing/2014/main" xmlns=""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15" name="Text Placeholder 3">
            <a:extLst>
              <a:ext uri="{FF2B5EF4-FFF2-40B4-BE49-F238E27FC236}">
                <a16:creationId xmlns:a16="http://schemas.microsoft.com/office/drawing/2014/main" xmlns="" id="{EE24F90E-9639-47BA-B2B5-44308E98E5FF}"/>
              </a:ext>
            </a:extLst>
          </p:cNvPr>
          <p:cNvSpPr>
            <a:spLocks noGrp="1"/>
          </p:cNvSpPr>
          <p:nvPr>
            <p:ph type="body" sz="half" idx="2"/>
          </p:nvPr>
        </p:nvSpPr>
        <p:spPr>
          <a:xfrm>
            <a:off x="859129" y="4083690"/>
            <a:ext cx="1728216" cy="1336467"/>
          </a:xfrm>
        </p:spPr>
        <p:txBody>
          <a:bodyPr>
            <a:normAutofit/>
          </a:bodyPr>
          <a:lstStyle>
            <a:lvl1pPr marL="0" indent="0" algn="ctr">
              <a:lnSpc>
                <a:spcPct val="100000"/>
              </a:lnSpc>
              <a:spcBef>
                <a:spcPts val="600"/>
              </a:spcBef>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7" name="Text Placeholder 3">
            <a:extLst>
              <a:ext uri="{FF2B5EF4-FFF2-40B4-BE49-F238E27FC236}">
                <a16:creationId xmlns:a16="http://schemas.microsoft.com/office/drawing/2014/main" xmlns="" id="{80E9425A-8D87-4F85-AA5A-B875BC11159E}"/>
              </a:ext>
            </a:extLst>
          </p:cNvPr>
          <p:cNvSpPr>
            <a:spLocks noGrp="1"/>
          </p:cNvSpPr>
          <p:nvPr>
            <p:ph type="body" sz="half" idx="34" hasCustomPrompt="1"/>
          </p:nvPr>
        </p:nvSpPr>
        <p:spPr>
          <a:xfrm>
            <a:off x="859128" y="3734003"/>
            <a:ext cx="1728216" cy="375509"/>
          </a:xfrm>
        </p:spPr>
        <p:txBody>
          <a:bodyPr anchor="b" anchorCtr="0">
            <a:normAutofit/>
          </a:bodyPr>
          <a:lstStyle>
            <a:lvl1pPr marL="0" indent="0" algn="ctr">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18" name="Text Placeholder 3">
            <a:extLst>
              <a:ext uri="{FF2B5EF4-FFF2-40B4-BE49-F238E27FC236}">
                <a16:creationId xmlns:a16="http://schemas.microsoft.com/office/drawing/2014/main" xmlns="" id="{AAC62CEF-A7CC-4E5C-8E98-48ACBCE01C9F}"/>
              </a:ext>
            </a:extLst>
          </p:cNvPr>
          <p:cNvSpPr>
            <a:spLocks noGrp="1"/>
          </p:cNvSpPr>
          <p:nvPr>
            <p:ph type="body" sz="half" idx="42" hasCustomPrompt="1"/>
          </p:nvPr>
        </p:nvSpPr>
        <p:spPr>
          <a:xfrm>
            <a:off x="1167830" y="2849708"/>
            <a:ext cx="1106424" cy="314428"/>
          </a:xfrm>
        </p:spPr>
        <p:txBody>
          <a:bodyPr>
            <a:noAutofit/>
          </a:bodyPr>
          <a:lstStyle>
            <a:lvl1pPr marL="0" indent="0" algn="ctr">
              <a:spcBef>
                <a:spcPts val="600"/>
              </a:spcBef>
              <a:buNone/>
              <a:defRPr lang="en-US" sz="2200" b="1" i="0"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YEAR</a:t>
            </a:r>
          </a:p>
        </p:txBody>
      </p:sp>
      <p:sp>
        <p:nvSpPr>
          <p:cNvPr id="19" name="Text Placeholder 3">
            <a:extLst>
              <a:ext uri="{FF2B5EF4-FFF2-40B4-BE49-F238E27FC236}">
                <a16:creationId xmlns:a16="http://schemas.microsoft.com/office/drawing/2014/main" xmlns="" id="{809AFEDE-B5E4-4DBC-BBB4-A12825A2C863}"/>
              </a:ext>
            </a:extLst>
          </p:cNvPr>
          <p:cNvSpPr>
            <a:spLocks noGrp="1"/>
          </p:cNvSpPr>
          <p:nvPr>
            <p:ph type="body" sz="half" idx="43" hasCustomPrompt="1"/>
          </p:nvPr>
        </p:nvSpPr>
        <p:spPr>
          <a:xfrm>
            <a:off x="1167830" y="3092621"/>
            <a:ext cx="1106424" cy="314427"/>
          </a:xfrm>
        </p:spPr>
        <p:txBody>
          <a:bodyPr>
            <a:noAutofit/>
          </a:bodyPr>
          <a:lstStyle>
            <a:lvl1pPr marL="0" indent="0" algn="ctr">
              <a:spcBef>
                <a:spcPts val="600"/>
              </a:spcBef>
              <a:buNone/>
              <a:defRPr lang="en-US" sz="2000" b="0" i="0" kern="1200" dirty="0" smtClean="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month</a:t>
            </a:r>
          </a:p>
        </p:txBody>
      </p:sp>
      <p:sp>
        <p:nvSpPr>
          <p:cNvPr id="23" name="Text Placeholder 3">
            <a:extLst>
              <a:ext uri="{FF2B5EF4-FFF2-40B4-BE49-F238E27FC236}">
                <a16:creationId xmlns:a16="http://schemas.microsoft.com/office/drawing/2014/main" xmlns="" id="{C655C2FA-4FE8-4A41-80BA-4F216DED3B33}"/>
              </a:ext>
            </a:extLst>
          </p:cNvPr>
          <p:cNvSpPr>
            <a:spLocks noGrp="1"/>
          </p:cNvSpPr>
          <p:nvPr>
            <p:ph type="body" sz="half" idx="48" hasCustomPrompt="1"/>
          </p:nvPr>
        </p:nvSpPr>
        <p:spPr>
          <a:xfrm>
            <a:off x="9914008" y="2827850"/>
            <a:ext cx="1106424" cy="314428"/>
          </a:xfrm>
        </p:spPr>
        <p:txBody>
          <a:bodyPr>
            <a:noAutofit/>
          </a:bodyPr>
          <a:lstStyle>
            <a:lvl1pPr marL="0" indent="0" algn="ctr">
              <a:spcBef>
                <a:spcPts val="600"/>
              </a:spcBef>
              <a:buNone/>
              <a:defRPr lang="en-US" sz="2200" b="1" i="0"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YEAR</a:t>
            </a:r>
          </a:p>
        </p:txBody>
      </p:sp>
      <p:sp>
        <p:nvSpPr>
          <p:cNvPr id="24" name="Text Placeholder 3">
            <a:extLst>
              <a:ext uri="{FF2B5EF4-FFF2-40B4-BE49-F238E27FC236}">
                <a16:creationId xmlns:a16="http://schemas.microsoft.com/office/drawing/2014/main" xmlns="" id="{EF847E62-5CE2-45BE-A885-8D6CB5A97161}"/>
              </a:ext>
            </a:extLst>
          </p:cNvPr>
          <p:cNvSpPr>
            <a:spLocks noGrp="1"/>
          </p:cNvSpPr>
          <p:nvPr>
            <p:ph type="body" sz="half" idx="49" hasCustomPrompt="1"/>
          </p:nvPr>
        </p:nvSpPr>
        <p:spPr>
          <a:xfrm>
            <a:off x="9914008" y="3070763"/>
            <a:ext cx="1106424" cy="314427"/>
          </a:xfrm>
        </p:spPr>
        <p:txBody>
          <a:bodyPr>
            <a:noAutofit/>
          </a:bodyPr>
          <a:lstStyle>
            <a:lvl1pPr marL="0" indent="0" algn="ctr">
              <a:spcBef>
                <a:spcPts val="600"/>
              </a:spcBef>
              <a:buNone/>
              <a:defRPr lang="en-US" sz="2000" b="0" i="0" kern="1200" dirty="0" smtClean="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month</a:t>
            </a:r>
          </a:p>
        </p:txBody>
      </p:sp>
      <p:sp>
        <p:nvSpPr>
          <p:cNvPr id="26" name="Text Placeholder 3">
            <a:extLst>
              <a:ext uri="{FF2B5EF4-FFF2-40B4-BE49-F238E27FC236}">
                <a16:creationId xmlns:a16="http://schemas.microsoft.com/office/drawing/2014/main" xmlns="" id="{E9700CBF-AC90-4C6B-B28B-6070D7F4D171}"/>
              </a:ext>
            </a:extLst>
          </p:cNvPr>
          <p:cNvSpPr>
            <a:spLocks noGrp="1"/>
          </p:cNvSpPr>
          <p:nvPr>
            <p:ph type="body" sz="half" idx="50" hasCustomPrompt="1"/>
          </p:nvPr>
        </p:nvSpPr>
        <p:spPr>
          <a:xfrm>
            <a:off x="3354375" y="2849708"/>
            <a:ext cx="1106424" cy="314428"/>
          </a:xfrm>
        </p:spPr>
        <p:txBody>
          <a:bodyPr>
            <a:noAutofit/>
          </a:bodyPr>
          <a:lstStyle>
            <a:lvl1pPr marL="0" indent="0" algn="ctr">
              <a:spcBef>
                <a:spcPts val="600"/>
              </a:spcBef>
              <a:buNone/>
              <a:defRPr lang="en-US" sz="2200" b="1" i="0"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YEAR</a:t>
            </a:r>
          </a:p>
        </p:txBody>
      </p:sp>
      <p:sp>
        <p:nvSpPr>
          <p:cNvPr id="27" name="Text Placeholder 3">
            <a:extLst>
              <a:ext uri="{FF2B5EF4-FFF2-40B4-BE49-F238E27FC236}">
                <a16:creationId xmlns:a16="http://schemas.microsoft.com/office/drawing/2014/main" xmlns="" id="{14A999B7-5760-4B03-8394-F38F76320714}"/>
              </a:ext>
            </a:extLst>
          </p:cNvPr>
          <p:cNvSpPr>
            <a:spLocks noGrp="1"/>
          </p:cNvSpPr>
          <p:nvPr>
            <p:ph type="body" sz="half" idx="51" hasCustomPrompt="1"/>
          </p:nvPr>
        </p:nvSpPr>
        <p:spPr>
          <a:xfrm>
            <a:off x="3354375" y="3092621"/>
            <a:ext cx="1106424" cy="314427"/>
          </a:xfrm>
        </p:spPr>
        <p:txBody>
          <a:bodyPr>
            <a:noAutofit/>
          </a:bodyPr>
          <a:lstStyle>
            <a:lvl1pPr marL="0" indent="0" algn="ctr">
              <a:spcBef>
                <a:spcPts val="600"/>
              </a:spcBef>
              <a:buNone/>
              <a:defRPr lang="en-US" sz="2000" b="0" i="0" kern="1200" dirty="0" smtClean="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month</a:t>
            </a:r>
          </a:p>
        </p:txBody>
      </p:sp>
      <p:sp>
        <p:nvSpPr>
          <p:cNvPr id="29" name="Text Placeholder 3">
            <a:extLst>
              <a:ext uri="{FF2B5EF4-FFF2-40B4-BE49-F238E27FC236}">
                <a16:creationId xmlns:a16="http://schemas.microsoft.com/office/drawing/2014/main" xmlns="" id="{F0F3187D-7DB1-4719-9F22-A55C5CEB6E7B}"/>
              </a:ext>
            </a:extLst>
          </p:cNvPr>
          <p:cNvSpPr>
            <a:spLocks noGrp="1"/>
          </p:cNvSpPr>
          <p:nvPr>
            <p:ph type="body" sz="half" idx="52" hasCustomPrompt="1"/>
          </p:nvPr>
        </p:nvSpPr>
        <p:spPr>
          <a:xfrm>
            <a:off x="5540919" y="2849708"/>
            <a:ext cx="1106424" cy="314428"/>
          </a:xfrm>
        </p:spPr>
        <p:txBody>
          <a:bodyPr>
            <a:noAutofit/>
          </a:bodyPr>
          <a:lstStyle>
            <a:lvl1pPr marL="0" indent="0" algn="ctr">
              <a:spcBef>
                <a:spcPts val="600"/>
              </a:spcBef>
              <a:buNone/>
              <a:defRPr lang="en-US" sz="2200" b="1" i="0"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YEAR</a:t>
            </a:r>
          </a:p>
        </p:txBody>
      </p:sp>
      <p:sp>
        <p:nvSpPr>
          <p:cNvPr id="30" name="Text Placeholder 3">
            <a:extLst>
              <a:ext uri="{FF2B5EF4-FFF2-40B4-BE49-F238E27FC236}">
                <a16:creationId xmlns:a16="http://schemas.microsoft.com/office/drawing/2014/main" xmlns="" id="{FC11D98A-051A-491B-9B80-2EFB0B103E76}"/>
              </a:ext>
            </a:extLst>
          </p:cNvPr>
          <p:cNvSpPr>
            <a:spLocks noGrp="1"/>
          </p:cNvSpPr>
          <p:nvPr>
            <p:ph type="body" sz="half" idx="53" hasCustomPrompt="1"/>
          </p:nvPr>
        </p:nvSpPr>
        <p:spPr>
          <a:xfrm>
            <a:off x="5540919" y="3092621"/>
            <a:ext cx="1106424" cy="314427"/>
          </a:xfrm>
        </p:spPr>
        <p:txBody>
          <a:bodyPr>
            <a:noAutofit/>
          </a:bodyPr>
          <a:lstStyle>
            <a:lvl1pPr marL="0" indent="0" algn="ctr">
              <a:spcBef>
                <a:spcPts val="600"/>
              </a:spcBef>
              <a:buNone/>
              <a:defRPr lang="en-US" sz="2000" b="0" i="0" kern="1200" dirty="0" smtClean="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month</a:t>
            </a:r>
          </a:p>
        </p:txBody>
      </p:sp>
      <p:sp>
        <p:nvSpPr>
          <p:cNvPr id="32" name="Text Placeholder 3">
            <a:extLst>
              <a:ext uri="{FF2B5EF4-FFF2-40B4-BE49-F238E27FC236}">
                <a16:creationId xmlns:a16="http://schemas.microsoft.com/office/drawing/2014/main" xmlns="" id="{7F4211FC-A6F2-4AFA-9F30-FD13CEAAC5A0}"/>
              </a:ext>
            </a:extLst>
          </p:cNvPr>
          <p:cNvSpPr>
            <a:spLocks noGrp="1"/>
          </p:cNvSpPr>
          <p:nvPr>
            <p:ph type="body" sz="half" idx="54" hasCustomPrompt="1"/>
          </p:nvPr>
        </p:nvSpPr>
        <p:spPr>
          <a:xfrm>
            <a:off x="7727464" y="2849708"/>
            <a:ext cx="1106424" cy="314428"/>
          </a:xfrm>
        </p:spPr>
        <p:txBody>
          <a:bodyPr>
            <a:noAutofit/>
          </a:bodyPr>
          <a:lstStyle>
            <a:lvl1pPr marL="0" indent="0" algn="ctr">
              <a:spcBef>
                <a:spcPts val="600"/>
              </a:spcBef>
              <a:buNone/>
              <a:defRPr lang="en-US" sz="2200" b="1" i="0"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YEAR</a:t>
            </a:r>
          </a:p>
        </p:txBody>
      </p:sp>
      <p:sp>
        <p:nvSpPr>
          <p:cNvPr id="33" name="Text Placeholder 3">
            <a:extLst>
              <a:ext uri="{FF2B5EF4-FFF2-40B4-BE49-F238E27FC236}">
                <a16:creationId xmlns:a16="http://schemas.microsoft.com/office/drawing/2014/main" xmlns="" id="{D3931DEC-CD0C-4B70-8E1E-036122C0484A}"/>
              </a:ext>
            </a:extLst>
          </p:cNvPr>
          <p:cNvSpPr>
            <a:spLocks noGrp="1"/>
          </p:cNvSpPr>
          <p:nvPr>
            <p:ph type="body" sz="half" idx="55" hasCustomPrompt="1"/>
          </p:nvPr>
        </p:nvSpPr>
        <p:spPr>
          <a:xfrm>
            <a:off x="7727464" y="3092621"/>
            <a:ext cx="1106424" cy="314427"/>
          </a:xfrm>
        </p:spPr>
        <p:txBody>
          <a:bodyPr>
            <a:noAutofit/>
          </a:bodyPr>
          <a:lstStyle>
            <a:lvl1pPr marL="0" indent="0" algn="ctr">
              <a:spcBef>
                <a:spcPts val="600"/>
              </a:spcBef>
              <a:buNone/>
              <a:defRPr lang="en-US" sz="2000" b="0" i="0" kern="1200" dirty="0" smtClean="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month</a:t>
            </a:r>
          </a:p>
        </p:txBody>
      </p:sp>
      <p:sp>
        <p:nvSpPr>
          <p:cNvPr id="34" name="Text Placeholder 3">
            <a:extLst>
              <a:ext uri="{FF2B5EF4-FFF2-40B4-BE49-F238E27FC236}">
                <a16:creationId xmlns:a16="http://schemas.microsoft.com/office/drawing/2014/main" xmlns="" id="{E45025BC-6529-4F89-87D6-1D94E2C72C6F}"/>
              </a:ext>
            </a:extLst>
          </p:cNvPr>
          <p:cNvSpPr>
            <a:spLocks noGrp="1"/>
          </p:cNvSpPr>
          <p:nvPr>
            <p:ph type="body" sz="half" idx="57"/>
          </p:nvPr>
        </p:nvSpPr>
        <p:spPr>
          <a:xfrm>
            <a:off x="9603105" y="4083690"/>
            <a:ext cx="1728216" cy="1336467"/>
          </a:xfrm>
        </p:spPr>
        <p:txBody>
          <a:bodyPr>
            <a:normAutofit/>
          </a:bodyPr>
          <a:lstStyle>
            <a:lvl1pPr marL="0" indent="0" algn="ctr">
              <a:lnSpc>
                <a:spcPct val="100000"/>
              </a:lnSpc>
              <a:spcBef>
                <a:spcPts val="600"/>
              </a:spcBef>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35" name="Text Placeholder 3">
            <a:extLst>
              <a:ext uri="{FF2B5EF4-FFF2-40B4-BE49-F238E27FC236}">
                <a16:creationId xmlns:a16="http://schemas.microsoft.com/office/drawing/2014/main" xmlns="" id="{3CD7F50C-7C74-42DA-AD3A-38EEA8993C5D}"/>
              </a:ext>
            </a:extLst>
          </p:cNvPr>
          <p:cNvSpPr>
            <a:spLocks noGrp="1"/>
          </p:cNvSpPr>
          <p:nvPr>
            <p:ph type="body" sz="half" idx="58" hasCustomPrompt="1"/>
          </p:nvPr>
        </p:nvSpPr>
        <p:spPr>
          <a:xfrm>
            <a:off x="9603104" y="3734003"/>
            <a:ext cx="1728216" cy="375509"/>
          </a:xfrm>
        </p:spPr>
        <p:txBody>
          <a:bodyPr anchor="b" anchorCtr="0">
            <a:normAutofit/>
          </a:bodyPr>
          <a:lstStyle>
            <a:lvl1pPr marL="0" indent="0" algn="ctr">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36" name="Text Placeholder 3">
            <a:extLst>
              <a:ext uri="{FF2B5EF4-FFF2-40B4-BE49-F238E27FC236}">
                <a16:creationId xmlns:a16="http://schemas.microsoft.com/office/drawing/2014/main" xmlns="" id="{6B626BA0-3E25-4C19-9341-736B0E810156}"/>
              </a:ext>
            </a:extLst>
          </p:cNvPr>
          <p:cNvSpPr>
            <a:spLocks noGrp="1"/>
          </p:cNvSpPr>
          <p:nvPr>
            <p:ph type="body" sz="half" idx="59"/>
          </p:nvPr>
        </p:nvSpPr>
        <p:spPr>
          <a:xfrm>
            <a:off x="3045123" y="4083690"/>
            <a:ext cx="1728216" cy="1336467"/>
          </a:xfrm>
        </p:spPr>
        <p:txBody>
          <a:bodyPr>
            <a:normAutofit/>
          </a:bodyPr>
          <a:lstStyle>
            <a:lvl1pPr marL="0" indent="0" algn="ctr">
              <a:lnSpc>
                <a:spcPct val="100000"/>
              </a:lnSpc>
              <a:spcBef>
                <a:spcPts val="600"/>
              </a:spcBef>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37" name="Text Placeholder 3">
            <a:extLst>
              <a:ext uri="{FF2B5EF4-FFF2-40B4-BE49-F238E27FC236}">
                <a16:creationId xmlns:a16="http://schemas.microsoft.com/office/drawing/2014/main" xmlns="" id="{71D35746-C7C9-44AF-B36A-AD900B43E000}"/>
              </a:ext>
            </a:extLst>
          </p:cNvPr>
          <p:cNvSpPr>
            <a:spLocks noGrp="1"/>
          </p:cNvSpPr>
          <p:nvPr>
            <p:ph type="body" sz="half" idx="60" hasCustomPrompt="1"/>
          </p:nvPr>
        </p:nvSpPr>
        <p:spPr>
          <a:xfrm>
            <a:off x="3045122" y="3734003"/>
            <a:ext cx="1728216" cy="375509"/>
          </a:xfrm>
        </p:spPr>
        <p:txBody>
          <a:bodyPr anchor="b" anchorCtr="0">
            <a:normAutofit/>
          </a:bodyPr>
          <a:lstStyle>
            <a:lvl1pPr marL="0" indent="0" algn="ctr">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38" name="Text Placeholder 3">
            <a:extLst>
              <a:ext uri="{FF2B5EF4-FFF2-40B4-BE49-F238E27FC236}">
                <a16:creationId xmlns:a16="http://schemas.microsoft.com/office/drawing/2014/main" xmlns="" id="{0DD122A5-3E85-448B-AEF4-916061D337DA}"/>
              </a:ext>
            </a:extLst>
          </p:cNvPr>
          <p:cNvSpPr>
            <a:spLocks noGrp="1"/>
          </p:cNvSpPr>
          <p:nvPr>
            <p:ph type="body" sz="half" idx="61"/>
          </p:nvPr>
        </p:nvSpPr>
        <p:spPr>
          <a:xfrm>
            <a:off x="5231117" y="4083690"/>
            <a:ext cx="1728216" cy="1336467"/>
          </a:xfrm>
        </p:spPr>
        <p:txBody>
          <a:bodyPr>
            <a:normAutofit/>
          </a:bodyPr>
          <a:lstStyle>
            <a:lvl1pPr marL="0" indent="0" algn="ctr">
              <a:lnSpc>
                <a:spcPct val="100000"/>
              </a:lnSpc>
              <a:spcBef>
                <a:spcPts val="600"/>
              </a:spcBef>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39" name="Text Placeholder 3">
            <a:extLst>
              <a:ext uri="{FF2B5EF4-FFF2-40B4-BE49-F238E27FC236}">
                <a16:creationId xmlns:a16="http://schemas.microsoft.com/office/drawing/2014/main" xmlns="" id="{458B3ABB-6123-475E-9158-8F0F7E5CB7EA}"/>
              </a:ext>
            </a:extLst>
          </p:cNvPr>
          <p:cNvSpPr>
            <a:spLocks noGrp="1"/>
          </p:cNvSpPr>
          <p:nvPr>
            <p:ph type="body" sz="half" idx="62" hasCustomPrompt="1"/>
          </p:nvPr>
        </p:nvSpPr>
        <p:spPr>
          <a:xfrm>
            <a:off x="5231116" y="3734003"/>
            <a:ext cx="1728216" cy="375509"/>
          </a:xfrm>
        </p:spPr>
        <p:txBody>
          <a:bodyPr anchor="b" anchorCtr="0">
            <a:normAutofit/>
          </a:bodyPr>
          <a:lstStyle>
            <a:lvl1pPr marL="0" indent="0" algn="ctr">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40" name="Text Placeholder 3">
            <a:extLst>
              <a:ext uri="{FF2B5EF4-FFF2-40B4-BE49-F238E27FC236}">
                <a16:creationId xmlns:a16="http://schemas.microsoft.com/office/drawing/2014/main" xmlns="" id="{D3B00581-02A2-4EBF-BF5A-C945D4E1CF1F}"/>
              </a:ext>
            </a:extLst>
          </p:cNvPr>
          <p:cNvSpPr>
            <a:spLocks noGrp="1"/>
          </p:cNvSpPr>
          <p:nvPr>
            <p:ph type="body" sz="half" idx="63"/>
          </p:nvPr>
        </p:nvSpPr>
        <p:spPr>
          <a:xfrm>
            <a:off x="7417111" y="4083690"/>
            <a:ext cx="1728216" cy="1336467"/>
          </a:xfrm>
        </p:spPr>
        <p:txBody>
          <a:bodyPr>
            <a:normAutofit/>
          </a:bodyPr>
          <a:lstStyle>
            <a:lvl1pPr marL="0" indent="0" algn="ctr">
              <a:lnSpc>
                <a:spcPct val="100000"/>
              </a:lnSpc>
              <a:spcBef>
                <a:spcPts val="600"/>
              </a:spcBef>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1" name="Text Placeholder 3">
            <a:extLst>
              <a:ext uri="{FF2B5EF4-FFF2-40B4-BE49-F238E27FC236}">
                <a16:creationId xmlns:a16="http://schemas.microsoft.com/office/drawing/2014/main" xmlns="" id="{841B08C8-6479-4E23-9967-D1A97B48518A}"/>
              </a:ext>
            </a:extLst>
          </p:cNvPr>
          <p:cNvSpPr>
            <a:spLocks noGrp="1"/>
          </p:cNvSpPr>
          <p:nvPr>
            <p:ph type="body" sz="half" idx="64" hasCustomPrompt="1"/>
          </p:nvPr>
        </p:nvSpPr>
        <p:spPr>
          <a:xfrm>
            <a:off x="7417110" y="3734003"/>
            <a:ext cx="1728216" cy="375509"/>
          </a:xfrm>
        </p:spPr>
        <p:txBody>
          <a:bodyPr anchor="b" anchorCtr="0">
            <a:normAutofit/>
          </a:bodyPr>
          <a:lstStyle>
            <a:lvl1pPr marL="0" indent="0" algn="ctr">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Tree>
    <p:extLst>
      <p:ext uri="{BB962C8B-B14F-4D97-AF65-F5344CB8AC3E}">
        <p14:creationId xmlns:p14="http://schemas.microsoft.com/office/powerpoint/2010/main" val="626631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79FEDE1-14F2-46B9-85D8-8B68DB5F2E57}"/>
              </a:ext>
            </a:extLst>
          </p:cNvPr>
          <p:cNvSpPr>
            <a:spLocks noGrp="1"/>
          </p:cNvSpPr>
          <p:nvPr>
            <p:ph sz="half" idx="1"/>
          </p:nvPr>
        </p:nvSpPr>
        <p:spPr>
          <a:xfrm>
            <a:off x="1798360" y="1554169"/>
            <a:ext cx="8595281" cy="4012443"/>
          </a:xfrm>
        </p:spPr>
        <p:txBody>
          <a:bodyPr>
            <a:normAutofit/>
          </a:bodyPr>
          <a:lstStyle>
            <a:lvl1pPr marL="0" indent="0">
              <a:lnSpc>
                <a:spcPct val="100000"/>
              </a:lnSpc>
              <a:spcBef>
                <a:spcPts val="600"/>
              </a:spcBef>
              <a:buClr>
                <a:srgbClr val="9D0000"/>
              </a:buClr>
              <a:buFont typeface="Arial" panose="020B0604020202020204" pitchFamily="34" charset="0"/>
              <a:buNone/>
              <a:defRPr sz="1600" i="0"/>
            </a:lvl1pPr>
          </a:lstStyle>
          <a:p>
            <a:pPr lvl="0"/>
            <a:r>
              <a:rPr lang="en-US" noProof="0" smtClean="0"/>
              <a:t>Click to edit Master text styles</a:t>
            </a:r>
          </a:p>
        </p:txBody>
      </p:sp>
      <p:sp>
        <p:nvSpPr>
          <p:cNvPr id="2" name="Title 1">
            <a:extLst>
              <a:ext uri="{FF2B5EF4-FFF2-40B4-BE49-F238E27FC236}">
                <a16:creationId xmlns:a16="http://schemas.microsoft.com/office/drawing/2014/main" xmlns=""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xmlns="" id="{F8784BEA-5E31-4B76-8435-68BD500D0BF5}"/>
              </a:ext>
            </a:extLst>
          </p:cNvPr>
          <p:cNvSpPr>
            <a:spLocks noGrp="1"/>
          </p:cNvSpPr>
          <p:nvPr>
            <p:ph type="dt" sz="half" idx="10"/>
          </p:nvPr>
        </p:nvSpPr>
        <p:spPr/>
        <p:txBody>
          <a:bodyPr/>
          <a:lstStyle/>
          <a:p>
            <a:fld id="{B173E6F1-BC8C-420B-B85F-1216FC0CAEFE}" type="datetime1">
              <a:rPr lang="en-US" noProof="0" smtClean="0"/>
              <a:t>3/19/2020</a:t>
            </a:fld>
            <a:endParaRPr lang="en-US" noProof="0" dirty="0"/>
          </a:p>
        </p:txBody>
      </p:sp>
      <p:sp>
        <p:nvSpPr>
          <p:cNvPr id="6" name="Footer Placeholder 5">
            <a:extLst>
              <a:ext uri="{FF2B5EF4-FFF2-40B4-BE49-F238E27FC236}">
                <a16:creationId xmlns:a16="http://schemas.microsoft.com/office/drawing/2014/main" xmlns=""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21" name="Picture Placeholder 2">
            <a:extLst>
              <a:ext uri="{FF2B5EF4-FFF2-40B4-BE49-F238E27FC236}">
                <a16:creationId xmlns:a16="http://schemas.microsoft.com/office/drawing/2014/main" xmlns=""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Tree>
    <p:extLst>
      <p:ext uri="{BB962C8B-B14F-4D97-AF65-F5344CB8AC3E}">
        <p14:creationId xmlns:p14="http://schemas.microsoft.com/office/powerpoint/2010/main" val="33562446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xmlns="" id="{F8784BEA-5E31-4B76-8435-68BD500D0BF5}"/>
              </a:ext>
            </a:extLst>
          </p:cNvPr>
          <p:cNvSpPr>
            <a:spLocks noGrp="1"/>
          </p:cNvSpPr>
          <p:nvPr>
            <p:ph type="dt" sz="half" idx="10"/>
          </p:nvPr>
        </p:nvSpPr>
        <p:spPr/>
        <p:txBody>
          <a:bodyPr/>
          <a:lstStyle/>
          <a:p>
            <a:fld id="{B173E6F1-BC8C-420B-B85F-1216FC0CAEFE}" type="datetime1">
              <a:rPr lang="en-US" noProof="0" smtClean="0"/>
              <a:t>3/19/2020</a:t>
            </a:fld>
            <a:endParaRPr lang="en-US" noProof="0" dirty="0"/>
          </a:p>
        </p:txBody>
      </p:sp>
      <p:sp>
        <p:nvSpPr>
          <p:cNvPr id="6" name="Footer Placeholder 5">
            <a:extLst>
              <a:ext uri="{FF2B5EF4-FFF2-40B4-BE49-F238E27FC236}">
                <a16:creationId xmlns:a16="http://schemas.microsoft.com/office/drawing/2014/main" xmlns=""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xmlns=""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21" name="Picture Placeholder 2">
            <a:extLst>
              <a:ext uri="{FF2B5EF4-FFF2-40B4-BE49-F238E27FC236}">
                <a16:creationId xmlns:a16="http://schemas.microsoft.com/office/drawing/2014/main" xmlns=""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12" name="Rectangle 11" descr="Brush stroke spot">
            <a:extLst>
              <a:ext uri="{FF2B5EF4-FFF2-40B4-BE49-F238E27FC236}">
                <a16:creationId xmlns:a16="http://schemas.microsoft.com/office/drawing/2014/main" xmlns="" id="{A7FA5215-18C5-48EB-9287-FD0210082394}"/>
              </a:ext>
            </a:extLst>
          </p:cNvPr>
          <p:cNvSpPr/>
          <p:nvPr userDrawn="1"/>
        </p:nvSpPr>
        <p:spPr>
          <a:xfrm>
            <a:off x="1510891" y="1671437"/>
            <a:ext cx="2377440" cy="2203704"/>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ext Placeholder 3">
            <a:extLst>
              <a:ext uri="{FF2B5EF4-FFF2-40B4-BE49-F238E27FC236}">
                <a16:creationId xmlns:a16="http://schemas.microsoft.com/office/drawing/2014/main" xmlns="" id="{13B21B5D-078E-4818-93B7-C4BC44E0E670}"/>
              </a:ext>
            </a:extLst>
          </p:cNvPr>
          <p:cNvSpPr>
            <a:spLocks noGrp="1"/>
          </p:cNvSpPr>
          <p:nvPr>
            <p:ph type="body" sz="half" idx="2"/>
          </p:nvPr>
        </p:nvSpPr>
        <p:spPr>
          <a:xfrm>
            <a:off x="1134149" y="4352907"/>
            <a:ext cx="3118104" cy="1336467"/>
          </a:xfrm>
        </p:spPr>
        <p:txBody>
          <a:bodyPr>
            <a:normAutofit/>
          </a:bodyPr>
          <a:lstStyle>
            <a:lvl1pPr marL="0" indent="0" algn="ctr">
              <a:lnSpc>
                <a:spcPct val="100000"/>
              </a:lnSpc>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5" name="Text Placeholder 3">
            <a:extLst>
              <a:ext uri="{FF2B5EF4-FFF2-40B4-BE49-F238E27FC236}">
                <a16:creationId xmlns:a16="http://schemas.microsoft.com/office/drawing/2014/main" xmlns="" id="{19C62EE8-62D4-42A2-ADFB-270054905059}"/>
              </a:ext>
            </a:extLst>
          </p:cNvPr>
          <p:cNvSpPr>
            <a:spLocks noGrp="1"/>
          </p:cNvSpPr>
          <p:nvPr>
            <p:ph type="body" sz="half" idx="34" hasCustomPrompt="1"/>
          </p:nvPr>
        </p:nvSpPr>
        <p:spPr>
          <a:xfrm>
            <a:off x="1138721" y="3734003"/>
            <a:ext cx="3108960" cy="375509"/>
          </a:xfrm>
        </p:spPr>
        <p:txBody>
          <a:bodyPr>
            <a:noAutofit/>
          </a:bodyPr>
          <a:lstStyle>
            <a:lvl1pPr marL="0" indent="0" algn="ctr">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17" name="Text Placeholder 3">
            <a:extLst>
              <a:ext uri="{FF2B5EF4-FFF2-40B4-BE49-F238E27FC236}">
                <a16:creationId xmlns:a16="http://schemas.microsoft.com/office/drawing/2014/main" xmlns="" id="{86BD6FD2-1D30-49A6-830E-AA56A99FC1CE}"/>
              </a:ext>
            </a:extLst>
          </p:cNvPr>
          <p:cNvSpPr>
            <a:spLocks noGrp="1"/>
          </p:cNvSpPr>
          <p:nvPr>
            <p:ph type="body" sz="half" idx="43"/>
          </p:nvPr>
        </p:nvSpPr>
        <p:spPr>
          <a:xfrm>
            <a:off x="1138721" y="4116456"/>
            <a:ext cx="3108960" cy="208998"/>
          </a:xfrm>
        </p:spPr>
        <p:txBody>
          <a:bodyPr anchor="ctr" anchorCtr="0">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smtClean="0"/>
              <a:t>Click to edit Master text styles</a:t>
            </a:r>
          </a:p>
        </p:txBody>
      </p:sp>
      <p:sp>
        <p:nvSpPr>
          <p:cNvPr id="19" name="Rectangle 18" descr="Brush stroke spot">
            <a:extLst>
              <a:ext uri="{FF2B5EF4-FFF2-40B4-BE49-F238E27FC236}">
                <a16:creationId xmlns:a16="http://schemas.microsoft.com/office/drawing/2014/main" xmlns="" id="{092F9F63-01FC-4172-8992-6FBF9B839FC8}"/>
              </a:ext>
            </a:extLst>
          </p:cNvPr>
          <p:cNvSpPr/>
          <p:nvPr userDrawn="1"/>
        </p:nvSpPr>
        <p:spPr>
          <a:xfrm>
            <a:off x="4892290" y="1675907"/>
            <a:ext cx="2377440" cy="2203704"/>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descr="Brush stroke spot">
            <a:extLst>
              <a:ext uri="{FF2B5EF4-FFF2-40B4-BE49-F238E27FC236}">
                <a16:creationId xmlns:a16="http://schemas.microsoft.com/office/drawing/2014/main" xmlns="" id="{F4C281DF-CD63-43AF-A8F3-B0C6542AE01E}"/>
              </a:ext>
            </a:extLst>
          </p:cNvPr>
          <p:cNvSpPr/>
          <p:nvPr userDrawn="1"/>
        </p:nvSpPr>
        <p:spPr>
          <a:xfrm>
            <a:off x="8365057" y="1675155"/>
            <a:ext cx="2377440" cy="2203704"/>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Text Placeholder 3">
            <a:extLst>
              <a:ext uri="{FF2B5EF4-FFF2-40B4-BE49-F238E27FC236}">
                <a16:creationId xmlns:a16="http://schemas.microsoft.com/office/drawing/2014/main" xmlns="" id="{4B294B4F-3059-4977-8F9A-F67332F7B0A4}"/>
              </a:ext>
            </a:extLst>
          </p:cNvPr>
          <p:cNvSpPr>
            <a:spLocks noGrp="1"/>
          </p:cNvSpPr>
          <p:nvPr>
            <p:ph type="body" sz="half" idx="67"/>
          </p:nvPr>
        </p:nvSpPr>
        <p:spPr>
          <a:xfrm>
            <a:off x="4536948" y="4352907"/>
            <a:ext cx="3118104" cy="1336467"/>
          </a:xfrm>
        </p:spPr>
        <p:txBody>
          <a:bodyPr>
            <a:normAutofit/>
          </a:bodyPr>
          <a:lstStyle>
            <a:lvl1pPr marL="0" indent="0" algn="ctr">
              <a:lnSpc>
                <a:spcPct val="100000"/>
              </a:lnSpc>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6" name="Text Placeholder 3">
            <a:extLst>
              <a:ext uri="{FF2B5EF4-FFF2-40B4-BE49-F238E27FC236}">
                <a16:creationId xmlns:a16="http://schemas.microsoft.com/office/drawing/2014/main" xmlns="" id="{E6DB76A1-F16D-475C-9887-7EAE32A8C3A3}"/>
              </a:ext>
            </a:extLst>
          </p:cNvPr>
          <p:cNvSpPr>
            <a:spLocks noGrp="1"/>
          </p:cNvSpPr>
          <p:nvPr>
            <p:ph type="body" sz="half" idx="69"/>
          </p:nvPr>
        </p:nvSpPr>
        <p:spPr>
          <a:xfrm>
            <a:off x="4541520" y="4116456"/>
            <a:ext cx="3108960" cy="208998"/>
          </a:xfrm>
        </p:spPr>
        <p:txBody>
          <a:bodyPr anchor="ctr" anchorCtr="0">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smtClean="0"/>
              <a:t>Click to edit Master text styles</a:t>
            </a:r>
          </a:p>
        </p:txBody>
      </p:sp>
      <p:sp>
        <p:nvSpPr>
          <p:cNvPr id="27" name="Text Placeholder 3">
            <a:extLst>
              <a:ext uri="{FF2B5EF4-FFF2-40B4-BE49-F238E27FC236}">
                <a16:creationId xmlns:a16="http://schemas.microsoft.com/office/drawing/2014/main" xmlns="" id="{C310658D-D557-47BB-BC8A-B915B830ED05}"/>
              </a:ext>
            </a:extLst>
          </p:cNvPr>
          <p:cNvSpPr>
            <a:spLocks noGrp="1"/>
          </p:cNvSpPr>
          <p:nvPr>
            <p:ph type="body" sz="half" idx="70"/>
          </p:nvPr>
        </p:nvSpPr>
        <p:spPr>
          <a:xfrm>
            <a:off x="7983668" y="4352907"/>
            <a:ext cx="3118104" cy="1336467"/>
          </a:xfrm>
        </p:spPr>
        <p:txBody>
          <a:bodyPr>
            <a:normAutofit/>
          </a:bodyPr>
          <a:lstStyle>
            <a:lvl1pPr marL="0" indent="0" algn="ctr">
              <a:lnSpc>
                <a:spcPct val="100000"/>
              </a:lnSpc>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8" name="Text Placeholder 3">
            <a:extLst>
              <a:ext uri="{FF2B5EF4-FFF2-40B4-BE49-F238E27FC236}">
                <a16:creationId xmlns:a16="http://schemas.microsoft.com/office/drawing/2014/main" xmlns="" id="{431AC128-54A5-4348-9354-2090E9446DD0}"/>
              </a:ext>
            </a:extLst>
          </p:cNvPr>
          <p:cNvSpPr>
            <a:spLocks noGrp="1"/>
          </p:cNvSpPr>
          <p:nvPr>
            <p:ph type="body" sz="half" idx="72"/>
          </p:nvPr>
        </p:nvSpPr>
        <p:spPr>
          <a:xfrm>
            <a:off x="7988240" y="4116456"/>
            <a:ext cx="3108960" cy="208998"/>
          </a:xfrm>
        </p:spPr>
        <p:txBody>
          <a:bodyPr anchor="ctr" anchorCtr="0">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smtClean="0"/>
              <a:t>Click to edit Master text styles</a:t>
            </a:r>
          </a:p>
        </p:txBody>
      </p:sp>
      <p:sp>
        <p:nvSpPr>
          <p:cNvPr id="29" name="Picture Placeholder 7">
            <a:extLst>
              <a:ext uri="{FF2B5EF4-FFF2-40B4-BE49-F238E27FC236}">
                <a16:creationId xmlns:a16="http://schemas.microsoft.com/office/drawing/2014/main" xmlns="" id="{546207D6-A979-4C63-A9FA-514FA9733332}"/>
              </a:ext>
            </a:extLst>
          </p:cNvPr>
          <p:cNvSpPr>
            <a:spLocks noGrp="1"/>
          </p:cNvSpPr>
          <p:nvPr>
            <p:ph type="pic" sz="quarter" idx="73"/>
          </p:nvPr>
        </p:nvSpPr>
        <p:spPr>
          <a:xfrm>
            <a:off x="1960345" y="2023009"/>
            <a:ext cx="1461600" cy="1461600"/>
          </a:xfrm>
          <a:prstGeom prst="ellipse">
            <a:avLst/>
          </a:prstGeom>
          <a:ln w="12700">
            <a:solidFill>
              <a:srgbClr val="8D6347"/>
            </a:solidFill>
          </a:ln>
        </p:spPr>
        <p:txBody>
          <a:bodyPr anchor="ctr" anchorCtr="0">
            <a:noAutofit/>
          </a:bodyPr>
          <a:lstStyle>
            <a:lvl1pPr marL="0" indent="0" algn="ctr">
              <a:buNone/>
              <a:defRPr/>
            </a:lvl1pPr>
          </a:lstStyle>
          <a:p>
            <a:r>
              <a:rPr lang="en-US" noProof="0" smtClean="0"/>
              <a:t>Click icon to add picture</a:t>
            </a:r>
            <a:endParaRPr lang="en-US" noProof="0" dirty="0"/>
          </a:p>
        </p:txBody>
      </p:sp>
      <p:sp>
        <p:nvSpPr>
          <p:cNvPr id="30" name="Picture Placeholder 7">
            <a:extLst>
              <a:ext uri="{FF2B5EF4-FFF2-40B4-BE49-F238E27FC236}">
                <a16:creationId xmlns:a16="http://schemas.microsoft.com/office/drawing/2014/main" xmlns="" id="{17B9003F-DE29-4AC3-A466-BEFDC52EA5D4}"/>
              </a:ext>
            </a:extLst>
          </p:cNvPr>
          <p:cNvSpPr>
            <a:spLocks noGrp="1"/>
          </p:cNvSpPr>
          <p:nvPr>
            <p:ph type="pic" sz="quarter" idx="74"/>
          </p:nvPr>
        </p:nvSpPr>
        <p:spPr>
          <a:xfrm>
            <a:off x="5379566" y="2023009"/>
            <a:ext cx="1461600" cy="1461600"/>
          </a:xfrm>
          <a:prstGeom prst="ellipse">
            <a:avLst/>
          </a:prstGeom>
          <a:ln w="12700">
            <a:solidFill>
              <a:srgbClr val="8D6347"/>
            </a:solidFill>
          </a:ln>
        </p:spPr>
        <p:txBody>
          <a:bodyPr anchor="ctr" anchorCtr="0">
            <a:noAutofit/>
          </a:bodyPr>
          <a:lstStyle>
            <a:lvl1pPr marL="0" indent="0" algn="ctr">
              <a:buNone/>
              <a:defRPr/>
            </a:lvl1pPr>
          </a:lstStyle>
          <a:p>
            <a:r>
              <a:rPr lang="en-US" noProof="0" smtClean="0"/>
              <a:t>Click icon to add picture</a:t>
            </a:r>
            <a:endParaRPr lang="en-US" noProof="0" dirty="0"/>
          </a:p>
        </p:txBody>
      </p:sp>
      <p:sp>
        <p:nvSpPr>
          <p:cNvPr id="31" name="Picture Placeholder 7">
            <a:extLst>
              <a:ext uri="{FF2B5EF4-FFF2-40B4-BE49-F238E27FC236}">
                <a16:creationId xmlns:a16="http://schemas.microsoft.com/office/drawing/2014/main" xmlns="" id="{4BAD77A4-CEB0-4E6E-8ABE-363A50124165}"/>
              </a:ext>
            </a:extLst>
          </p:cNvPr>
          <p:cNvSpPr>
            <a:spLocks noGrp="1"/>
          </p:cNvSpPr>
          <p:nvPr>
            <p:ph type="pic" sz="quarter" idx="75"/>
          </p:nvPr>
        </p:nvSpPr>
        <p:spPr>
          <a:xfrm>
            <a:off x="8828766" y="2023009"/>
            <a:ext cx="1461600" cy="1461600"/>
          </a:xfrm>
          <a:prstGeom prst="ellipse">
            <a:avLst/>
          </a:prstGeom>
          <a:ln w="12700">
            <a:solidFill>
              <a:srgbClr val="8D6347"/>
            </a:solidFill>
          </a:ln>
        </p:spPr>
        <p:txBody>
          <a:bodyPr anchor="ctr" anchorCtr="0">
            <a:noAutofit/>
          </a:bodyPr>
          <a:lstStyle>
            <a:lvl1pPr marL="0" indent="0" algn="ctr">
              <a:buNone/>
              <a:defRPr/>
            </a:lvl1pPr>
          </a:lstStyle>
          <a:p>
            <a:r>
              <a:rPr lang="en-US" noProof="0" smtClean="0"/>
              <a:t>Click icon to add picture</a:t>
            </a:r>
            <a:endParaRPr lang="en-US" noProof="0" dirty="0"/>
          </a:p>
        </p:txBody>
      </p:sp>
      <p:sp>
        <p:nvSpPr>
          <p:cNvPr id="32" name="Text Placeholder 3">
            <a:extLst>
              <a:ext uri="{FF2B5EF4-FFF2-40B4-BE49-F238E27FC236}">
                <a16:creationId xmlns:a16="http://schemas.microsoft.com/office/drawing/2014/main" xmlns="" id="{B4EF5BD4-323A-47A4-8705-96248C8A4AE9}"/>
              </a:ext>
            </a:extLst>
          </p:cNvPr>
          <p:cNvSpPr>
            <a:spLocks noGrp="1"/>
          </p:cNvSpPr>
          <p:nvPr>
            <p:ph type="body" sz="half" idx="68" hasCustomPrompt="1"/>
          </p:nvPr>
        </p:nvSpPr>
        <p:spPr>
          <a:xfrm>
            <a:off x="4541520" y="3734003"/>
            <a:ext cx="3108960" cy="375509"/>
          </a:xfrm>
        </p:spPr>
        <p:txBody>
          <a:bodyPr>
            <a:noAutofit/>
          </a:bodyPr>
          <a:lstStyle>
            <a:lvl1pPr marL="0" indent="0" algn="ctr">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
        <p:nvSpPr>
          <p:cNvPr id="33" name="Text Placeholder 3">
            <a:extLst>
              <a:ext uri="{FF2B5EF4-FFF2-40B4-BE49-F238E27FC236}">
                <a16:creationId xmlns:a16="http://schemas.microsoft.com/office/drawing/2014/main" xmlns="" id="{88881F5B-BE54-484E-82B8-4CB1E9F43AE4}"/>
              </a:ext>
            </a:extLst>
          </p:cNvPr>
          <p:cNvSpPr>
            <a:spLocks noGrp="1"/>
          </p:cNvSpPr>
          <p:nvPr>
            <p:ph type="body" sz="half" idx="71" hasCustomPrompt="1"/>
          </p:nvPr>
        </p:nvSpPr>
        <p:spPr>
          <a:xfrm>
            <a:off x="7988240" y="3734003"/>
            <a:ext cx="3108960" cy="375509"/>
          </a:xfrm>
        </p:spPr>
        <p:txBody>
          <a:bodyPr>
            <a:noAutofit/>
          </a:bodyPr>
          <a:lstStyle>
            <a:lvl1pPr marL="0" indent="0" algn="ctr">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p>
        </p:txBody>
      </p:sp>
    </p:spTree>
    <p:extLst>
      <p:ext uri="{BB962C8B-B14F-4D97-AF65-F5344CB8AC3E}">
        <p14:creationId xmlns:p14="http://schemas.microsoft.com/office/powerpoint/2010/main" val="39811870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ig team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xmlns="" id="{F8784BEA-5E31-4B76-8435-68BD500D0BF5}"/>
              </a:ext>
            </a:extLst>
          </p:cNvPr>
          <p:cNvSpPr>
            <a:spLocks noGrp="1"/>
          </p:cNvSpPr>
          <p:nvPr>
            <p:ph type="dt" sz="half" idx="10"/>
          </p:nvPr>
        </p:nvSpPr>
        <p:spPr/>
        <p:txBody>
          <a:bodyPr/>
          <a:lstStyle/>
          <a:p>
            <a:fld id="{B173E6F1-BC8C-420B-B85F-1216FC0CAEFE}" type="datetime1">
              <a:rPr lang="en-US" noProof="0" smtClean="0"/>
              <a:t>3/19/2020</a:t>
            </a:fld>
            <a:endParaRPr lang="en-US" noProof="0" dirty="0"/>
          </a:p>
        </p:txBody>
      </p:sp>
      <p:sp>
        <p:nvSpPr>
          <p:cNvPr id="6" name="Footer Placeholder 5">
            <a:extLst>
              <a:ext uri="{FF2B5EF4-FFF2-40B4-BE49-F238E27FC236}">
                <a16:creationId xmlns:a16="http://schemas.microsoft.com/office/drawing/2014/main" xmlns=""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xmlns=""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0" name="Subtitle 2">
            <a:extLst>
              <a:ext uri="{FF2B5EF4-FFF2-40B4-BE49-F238E27FC236}">
                <a16:creationId xmlns:a16="http://schemas.microsoft.com/office/drawing/2014/main" xmlns="" id="{A617DA88-4765-4225-9C56-CD0FFD9D7673}"/>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21" name="Picture Placeholder 2">
            <a:extLst>
              <a:ext uri="{FF2B5EF4-FFF2-40B4-BE49-F238E27FC236}">
                <a16:creationId xmlns:a16="http://schemas.microsoft.com/office/drawing/2014/main" xmlns=""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44" name="Rectangle 43" descr="Brush stroke spot">
            <a:extLst>
              <a:ext uri="{FF2B5EF4-FFF2-40B4-BE49-F238E27FC236}">
                <a16:creationId xmlns:a16="http://schemas.microsoft.com/office/drawing/2014/main" xmlns="" id="{45F71459-E761-4BAA-8296-9AF4852B6725}"/>
              </a:ext>
            </a:extLst>
          </p:cNvPr>
          <p:cNvSpPr/>
          <p:nvPr userDrawn="1"/>
        </p:nvSpPr>
        <p:spPr>
          <a:xfrm>
            <a:off x="782879" y="2237042"/>
            <a:ext cx="1600200" cy="1490472"/>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0" name="Text Placeholder 3">
            <a:extLst>
              <a:ext uri="{FF2B5EF4-FFF2-40B4-BE49-F238E27FC236}">
                <a16:creationId xmlns:a16="http://schemas.microsoft.com/office/drawing/2014/main" xmlns="" id="{6AC768B6-7E69-4D83-802E-99B210F63E7C}"/>
              </a:ext>
            </a:extLst>
          </p:cNvPr>
          <p:cNvSpPr>
            <a:spLocks noGrp="1"/>
          </p:cNvSpPr>
          <p:nvPr>
            <p:ph type="body" sz="half" idx="34"/>
          </p:nvPr>
        </p:nvSpPr>
        <p:spPr>
          <a:xfrm>
            <a:off x="2282288" y="2506566"/>
            <a:ext cx="1993392" cy="69296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2" name="Text Placeholder 3">
            <a:extLst>
              <a:ext uri="{FF2B5EF4-FFF2-40B4-BE49-F238E27FC236}">
                <a16:creationId xmlns:a16="http://schemas.microsoft.com/office/drawing/2014/main" xmlns="" id="{BF4CB0EB-2362-40AE-A515-F4CB60384DCF}"/>
              </a:ext>
            </a:extLst>
          </p:cNvPr>
          <p:cNvSpPr>
            <a:spLocks noGrp="1"/>
          </p:cNvSpPr>
          <p:nvPr>
            <p:ph type="body" sz="half" idx="66"/>
          </p:nvPr>
        </p:nvSpPr>
        <p:spPr>
          <a:xfrm>
            <a:off x="2282288" y="3164364"/>
            <a:ext cx="1993392" cy="561367"/>
          </a:xfrm>
        </p:spPr>
        <p:txBody>
          <a:bodyPr>
            <a:noAutofit/>
          </a:bodyPr>
          <a:lstStyle>
            <a:lvl1pPr marL="0" indent="0" algn="l">
              <a:lnSpc>
                <a:spcPct val="100000"/>
              </a:lnSpc>
              <a:buNone/>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3" name="Rectangle 52" descr="Brush stroke spot">
            <a:extLst>
              <a:ext uri="{FF2B5EF4-FFF2-40B4-BE49-F238E27FC236}">
                <a16:creationId xmlns:a16="http://schemas.microsoft.com/office/drawing/2014/main" xmlns="" id="{649EA34C-A785-4041-A0AB-24331FD3E59F}"/>
              </a:ext>
            </a:extLst>
          </p:cNvPr>
          <p:cNvSpPr/>
          <p:nvPr userDrawn="1"/>
        </p:nvSpPr>
        <p:spPr>
          <a:xfrm>
            <a:off x="782879" y="3984186"/>
            <a:ext cx="1600200" cy="1490472"/>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Text Placeholder 3">
            <a:extLst>
              <a:ext uri="{FF2B5EF4-FFF2-40B4-BE49-F238E27FC236}">
                <a16:creationId xmlns:a16="http://schemas.microsoft.com/office/drawing/2014/main" xmlns="" id="{C7883561-875A-4883-8EBA-695D8F428B34}"/>
              </a:ext>
            </a:extLst>
          </p:cNvPr>
          <p:cNvSpPr>
            <a:spLocks noGrp="1"/>
          </p:cNvSpPr>
          <p:nvPr>
            <p:ph type="body" sz="half" idx="67"/>
          </p:nvPr>
        </p:nvSpPr>
        <p:spPr>
          <a:xfrm>
            <a:off x="2282288" y="4253710"/>
            <a:ext cx="1993392" cy="69296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6" name="Text Placeholder 3">
            <a:extLst>
              <a:ext uri="{FF2B5EF4-FFF2-40B4-BE49-F238E27FC236}">
                <a16:creationId xmlns:a16="http://schemas.microsoft.com/office/drawing/2014/main" xmlns="" id="{012DB6B7-23AC-4EF4-B923-9AD4D38FE8F7}"/>
              </a:ext>
            </a:extLst>
          </p:cNvPr>
          <p:cNvSpPr>
            <a:spLocks noGrp="1"/>
          </p:cNvSpPr>
          <p:nvPr>
            <p:ph type="body" sz="half" idx="69"/>
          </p:nvPr>
        </p:nvSpPr>
        <p:spPr>
          <a:xfrm>
            <a:off x="2282288" y="4911508"/>
            <a:ext cx="1993392" cy="561367"/>
          </a:xfrm>
        </p:spPr>
        <p:txBody>
          <a:bodyPr>
            <a:noAutofit/>
          </a:bodyPr>
          <a:lstStyle>
            <a:lvl1pPr marL="0" indent="0" algn="l">
              <a:lnSpc>
                <a:spcPct val="100000"/>
              </a:lnSpc>
              <a:buNone/>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7" name="Rectangle 56" descr="Brush stroke spot">
            <a:extLst>
              <a:ext uri="{FF2B5EF4-FFF2-40B4-BE49-F238E27FC236}">
                <a16:creationId xmlns:a16="http://schemas.microsoft.com/office/drawing/2014/main" xmlns="" id="{4C9A4FED-7338-4464-BD67-68B1B1F078A9}"/>
              </a:ext>
            </a:extLst>
          </p:cNvPr>
          <p:cNvSpPr/>
          <p:nvPr userDrawn="1"/>
        </p:nvSpPr>
        <p:spPr>
          <a:xfrm>
            <a:off x="4354565" y="2237042"/>
            <a:ext cx="1600200" cy="1490472"/>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8" name="Text Placeholder 3">
            <a:extLst>
              <a:ext uri="{FF2B5EF4-FFF2-40B4-BE49-F238E27FC236}">
                <a16:creationId xmlns:a16="http://schemas.microsoft.com/office/drawing/2014/main" xmlns="" id="{FF72A063-C2D4-42E7-95AF-2DBF9DB9DC3C}"/>
              </a:ext>
            </a:extLst>
          </p:cNvPr>
          <p:cNvSpPr>
            <a:spLocks noGrp="1"/>
          </p:cNvSpPr>
          <p:nvPr>
            <p:ph type="body" sz="half" idx="70"/>
          </p:nvPr>
        </p:nvSpPr>
        <p:spPr>
          <a:xfrm>
            <a:off x="5853974" y="2506566"/>
            <a:ext cx="1993392" cy="69296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60" name="Text Placeholder 3">
            <a:extLst>
              <a:ext uri="{FF2B5EF4-FFF2-40B4-BE49-F238E27FC236}">
                <a16:creationId xmlns:a16="http://schemas.microsoft.com/office/drawing/2014/main" xmlns="" id="{DCA75C38-AA57-488A-93F2-F457032ACBBE}"/>
              </a:ext>
            </a:extLst>
          </p:cNvPr>
          <p:cNvSpPr>
            <a:spLocks noGrp="1"/>
          </p:cNvSpPr>
          <p:nvPr>
            <p:ph type="body" sz="half" idx="72"/>
          </p:nvPr>
        </p:nvSpPr>
        <p:spPr>
          <a:xfrm>
            <a:off x="5853974" y="3164364"/>
            <a:ext cx="1993392" cy="561367"/>
          </a:xfrm>
        </p:spPr>
        <p:txBody>
          <a:bodyPr>
            <a:noAutofit/>
          </a:bodyPr>
          <a:lstStyle>
            <a:lvl1pPr marL="0" indent="0" algn="l">
              <a:lnSpc>
                <a:spcPct val="100000"/>
              </a:lnSpc>
              <a:buNone/>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61" name="Rectangle 60" descr="Brush stroke spot">
            <a:extLst>
              <a:ext uri="{FF2B5EF4-FFF2-40B4-BE49-F238E27FC236}">
                <a16:creationId xmlns:a16="http://schemas.microsoft.com/office/drawing/2014/main" xmlns="" id="{CBB617DF-59C7-4901-819F-9FEF8687F033}"/>
              </a:ext>
            </a:extLst>
          </p:cNvPr>
          <p:cNvSpPr/>
          <p:nvPr userDrawn="1"/>
        </p:nvSpPr>
        <p:spPr>
          <a:xfrm>
            <a:off x="4354565" y="3984186"/>
            <a:ext cx="1600200" cy="1490472"/>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2" name="Text Placeholder 3">
            <a:extLst>
              <a:ext uri="{FF2B5EF4-FFF2-40B4-BE49-F238E27FC236}">
                <a16:creationId xmlns:a16="http://schemas.microsoft.com/office/drawing/2014/main" xmlns="" id="{FA1A5060-0709-436F-9B45-E81C52904172}"/>
              </a:ext>
            </a:extLst>
          </p:cNvPr>
          <p:cNvSpPr>
            <a:spLocks noGrp="1"/>
          </p:cNvSpPr>
          <p:nvPr>
            <p:ph type="body" sz="half" idx="73"/>
          </p:nvPr>
        </p:nvSpPr>
        <p:spPr>
          <a:xfrm>
            <a:off x="5853974" y="4253710"/>
            <a:ext cx="1993392" cy="69296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64" name="Text Placeholder 3">
            <a:extLst>
              <a:ext uri="{FF2B5EF4-FFF2-40B4-BE49-F238E27FC236}">
                <a16:creationId xmlns:a16="http://schemas.microsoft.com/office/drawing/2014/main" xmlns="" id="{D1E38D5A-8267-4462-A410-F99B81044F4C}"/>
              </a:ext>
            </a:extLst>
          </p:cNvPr>
          <p:cNvSpPr>
            <a:spLocks noGrp="1"/>
          </p:cNvSpPr>
          <p:nvPr>
            <p:ph type="body" sz="half" idx="75"/>
          </p:nvPr>
        </p:nvSpPr>
        <p:spPr>
          <a:xfrm>
            <a:off x="5853974" y="4911508"/>
            <a:ext cx="1993392" cy="561367"/>
          </a:xfrm>
        </p:spPr>
        <p:txBody>
          <a:bodyPr>
            <a:noAutofit/>
          </a:bodyPr>
          <a:lstStyle>
            <a:lvl1pPr marL="0" indent="0" algn="l">
              <a:lnSpc>
                <a:spcPct val="100000"/>
              </a:lnSpc>
              <a:buNone/>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65" name="Rectangle 64" descr="Brush stroke spot">
            <a:extLst>
              <a:ext uri="{FF2B5EF4-FFF2-40B4-BE49-F238E27FC236}">
                <a16:creationId xmlns:a16="http://schemas.microsoft.com/office/drawing/2014/main" xmlns="" id="{D485ED5B-CAAF-4D50-B350-1FD874EBA4D7}"/>
              </a:ext>
            </a:extLst>
          </p:cNvPr>
          <p:cNvSpPr/>
          <p:nvPr userDrawn="1"/>
        </p:nvSpPr>
        <p:spPr>
          <a:xfrm>
            <a:off x="7946020" y="2237042"/>
            <a:ext cx="1600200" cy="1490472"/>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6" name="Text Placeholder 3">
            <a:extLst>
              <a:ext uri="{FF2B5EF4-FFF2-40B4-BE49-F238E27FC236}">
                <a16:creationId xmlns:a16="http://schemas.microsoft.com/office/drawing/2014/main" xmlns="" id="{D6E28A9E-F913-4B5F-B3BC-410D8AA45F20}"/>
              </a:ext>
            </a:extLst>
          </p:cNvPr>
          <p:cNvSpPr>
            <a:spLocks noGrp="1"/>
          </p:cNvSpPr>
          <p:nvPr>
            <p:ph type="body" sz="half" idx="76"/>
          </p:nvPr>
        </p:nvSpPr>
        <p:spPr>
          <a:xfrm>
            <a:off x="9445429" y="2506566"/>
            <a:ext cx="1993392" cy="69296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68" name="Text Placeholder 3">
            <a:extLst>
              <a:ext uri="{FF2B5EF4-FFF2-40B4-BE49-F238E27FC236}">
                <a16:creationId xmlns:a16="http://schemas.microsoft.com/office/drawing/2014/main" xmlns="" id="{2B41B518-590B-4CF3-B4E8-70F9DDFB196E}"/>
              </a:ext>
            </a:extLst>
          </p:cNvPr>
          <p:cNvSpPr>
            <a:spLocks noGrp="1"/>
          </p:cNvSpPr>
          <p:nvPr>
            <p:ph type="body" sz="half" idx="78"/>
          </p:nvPr>
        </p:nvSpPr>
        <p:spPr>
          <a:xfrm>
            <a:off x="9445429" y="3164364"/>
            <a:ext cx="1993392" cy="561367"/>
          </a:xfrm>
        </p:spPr>
        <p:txBody>
          <a:bodyPr>
            <a:noAutofit/>
          </a:bodyPr>
          <a:lstStyle>
            <a:lvl1pPr marL="0" indent="0" algn="l">
              <a:lnSpc>
                <a:spcPct val="100000"/>
              </a:lnSpc>
              <a:buNone/>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69" name="Rectangle 68" descr="Brush stroke spot">
            <a:extLst>
              <a:ext uri="{FF2B5EF4-FFF2-40B4-BE49-F238E27FC236}">
                <a16:creationId xmlns:a16="http://schemas.microsoft.com/office/drawing/2014/main" xmlns="" id="{C331D4D8-F16F-49D3-BDB7-1FB2BCE6EAEA}"/>
              </a:ext>
            </a:extLst>
          </p:cNvPr>
          <p:cNvSpPr/>
          <p:nvPr userDrawn="1"/>
        </p:nvSpPr>
        <p:spPr>
          <a:xfrm>
            <a:off x="7946020" y="3984186"/>
            <a:ext cx="1600200" cy="1490472"/>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0" name="Text Placeholder 3">
            <a:extLst>
              <a:ext uri="{FF2B5EF4-FFF2-40B4-BE49-F238E27FC236}">
                <a16:creationId xmlns:a16="http://schemas.microsoft.com/office/drawing/2014/main" xmlns="" id="{0D7912DE-7BEE-491D-83D9-ED9BFE8998E8}"/>
              </a:ext>
            </a:extLst>
          </p:cNvPr>
          <p:cNvSpPr>
            <a:spLocks noGrp="1"/>
          </p:cNvSpPr>
          <p:nvPr>
            <p:ph type="body" sz="half" idx="79"/>
          </p:nvPr>
        </p:nvSpPr>
        <p:spPr>
          <a:xfrm>
            <a:off x="9445429" y="4253710"/>
            <a:ext cx="1993392" cy="69296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72" name="Text Placeholder 3">
            <a:extLst>
              <a:ext uri="{FF2B5EF4-FFF2-40B4-BE49-F238E27FC236}">
                <a16:creationId xmlns:a16="http://schemas.microsoft.com/office/drawing/2014/main" xmlns="" id="{A588BDB2-BB85-458C-AF31-D90BEE530110}"/>
              </a:ext>
            </a:extLst>
          </p:cNvPr>
          <p:cNvSpPr>
            <a:spLocks noGrp="1"/>
          </p:cNvSpPr>
          <p:nvPr>
            <p:ph type="body" sz="half" idx="81"/>
          </p:nvPr>
        </p:nvSpPr>
        <p:spPr>
          <a:xfrm>
            <a:off x="9445429" y="4911508"/>
            <a:ext cx="1993392" cy="561367"/>
          </a:xfrm>
        </p:spPr>
        <p:txBody>
          <a:bodyPr>
            <a:noAutofit/>
          </a:bodyPr>
          <a:lstStyle>
            <a:lvl1pPr marL="0" indent="0" algn="l">
              <a:lnSpc>
                <a:spcPct val="100000"/>
              </a:lnSpc>
              <a:buNone/>
              <a:defRPr lang="en-US" sz="1600" b="0" i="0" kern="1200" dirty="0" smtClean="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73" name="Picture Placeholder 3">
            <a:extLst>
              <a:ext uri="{FF2B5EF4-FFF2-40B4-BE49-F238E27FC236}">
                <a16:creationId xmlns:a16="http://schemas.microsoft.com/office/drawing/2014/main" xmlns="" id="{E9B1CB54-DBEA-47FB-AFCA-953A06370DEF}"/>
              </a:ext>
            </a:extLst>
          </p:cNvPr>
          <p:cNvSpPr>
            <a:spLocks noGrp="1"/>
          </p:cNvSpPr>
          <p:nvPr>
            <p:ph type="pic" sz="quarter" idx="82"/>
          </p:nvPr>
        </p:nvSpPr>
        <p:spPr>
          <a:xfrm>
            <a:off x="993109" y="2398030"/>
            <a:ext cx="1098000" cy="1098000"/>
          </a:xfrm>
          <a:prstGeom prst="ellipse">
            <a:avLst/>
          </a:prstGeom>
          <a:solidFill>
            <a:schemeClr val="bg1"/>
          </a:solidFill>
          <a:ln w="12700">
            <a:solidFill>
              <a:srgbClr val="8D6347"/>
            </a:solidFill>
          </a:ln>
        </p:spPr>
        <p:txBody>
          <a:bodyPr anchor="ctr" anchorCtr="0">
            <a:noAutofit/>
          </a:bodyPr>
          <a:lstStyle>
            <a:lvl1pPr marL="0" indent="0" algn="ctr">
              <a:buNone/>
              <a:defRPr sz="1400"/>
            </a:lvl1pPr>
          </a:lstStyle>
          <a:p>
            <a:r>
              <a:rPr lang="en-US" noProof="0" smtClean="0"/>
              <a:t>Click icon to add picture</a:t>
            </a:r>
            <a:endParaRPr lang="en-US" noProof="0" dirty="0"/>
          </a:p>
        </p:txBody>
      </p:sp>
      <p:sp>
        <p:nvSpPr>
          <p:cNvPr id="75" name="Picture Placeholder 3">
            <a:extLst>
              <a:ext uri="{FF2B5EF4-FFF2-40B4-BE49-F238E27FC236}">
                <a16:creationId xmlns:a16="http://schemas.microsoft.com/office/drawing/2014/main" xmlns="" id="{72C260FD-1E05-47E9-B248-27CAC5FC3B69}"/>
              </a:ext>
            </a:extLst>
          </p:cNvPr>
          <p:cNvSpPr>
            <a:spLocks noGrp="1"/>
          </p:cNvSpPr>
          <p:nvPr>
            <p:ph type="pic" sz="quarter" idx="83"/>
          </p:nvPr>
        </p:nvSpPr>
        <p:spPr>
          <a:xfrm>
            <a:off x="996007" y="4145174"/>
            <a:ext cx="1098000" cy="1098000"/>
          </a:xfrm>
          <a:prstGeom prst="ellipse">
            <a:avLst/>
          </a:prstGeom>
          <a:solidFill>
            <a:schemeClr val="bg1"/>
          </a:solidFill>
          <a:ln w="12700">
            <a:solidFill>
              <a:srgbClr val="8D6347"/>
            </a:solidFill>
          </a:ln>
        </p:spPr>
        <p:txBody>
          <a:bodyPr anchor="ctr" anchorCtr="0">
            <a:noAutofit/>
          </a:bodyPr>
          <a:lstStyle>
            <a:lvl1pPr marL="0" indent="0" algn="ctr">
              <a:buNone/>
              <a:defRPr sz="1400"/>
            </a:lvl1pPr>
          </a:lstStyle>
          <a:p>
            <a:r>
              <a:rPr lang="en-US" noProof="0" smtClean="0"/>
              <a:t>Click icon to add picture</a:t>
            </a:r>
            <a:endParaRPr lang="en-US" noProof="0" dirty="0"/>
          </a:p>
        </p:txBody>
      </p:sp>
      <p:sp>
        <p:nvSpPr>
          <p:cNvPr id="78" name="Picture Placeholder 3">
            <a:extLst>
              <a:ext uri="{FF2B5EF4-FFF2-40B4-BE49-F238E27FC236}">
                <a16:creationId xmlns:a16="http://schemas.microsoft.com/office/drawing/2014/main" xmlns="" id="{BDFC2481-D48B-4444-9ADC-73238E01E93A}"/>
              </a:ext>
            </a:extLst>
          </p:cNvPr>
          <p:cNvSpPr>
            <a:spLocks noGrp="1"/>
          </p:cNvSpPr>
          <p:nvPr>
            <p:ph type="pic" sz="quarter" idx="84"/>
          </p:nvPr>
        </p:nvSpPr>
        <p:spPr>
          <a:xfrm>
            <a:off x="8182550" y="2403213"/>
            <a:ext cx="1098000" cy="1098000"/>
          </a:xfrm>
          <a:prstGeom prst="ellipse">
            <a:avLst/>
          </a:prstGeom>
          <a:solidFill>
            <a:schemeClr val="bg1"/>
          </a:solidFill>
          <a:ln w="12700">
            <a:solidFill>
              <a:srgbClr val="8D6347"/>
            </a:solidFill>
          </a:ln>
        </p:spPr>
        <p:txBody>
          <a:bodyPr anchor="ctr" anchorCtr="0">
            <a:noAutofit/>
          </a:bodyPr>
          <a:lstStyle>
            <a:lvl1pPr marL="0" indent="0" algn="ctr">
              <a:buNone/>
              <a:defRPr sz="1400"/>
            </a:lvl1pPr>
          </a:lstStyle>
          <a:p>
            <a:r>
              <a:rPr lang="en-US" noProof="0" smtClean="0"/>
              <a:t>Click icon to add picture</a:t>
            </a:r>
            <a:endParaRPr lang="en-US" noProof="0" dirty="0"/>
          </a:p>
        </p:txBody>
      </p:sp>
      <p:sp>
        <p:nvSpPr>
          <p:cNvPr id="79" name="Picture Placeholder 3">
            <a:extLst>
              <a:ext uri="{FF2B5EF4-FFF2-40B4-BE49-F238E27FC236}">
                <a16:creationId xmlns:a16="http://schemas.microsoft.com/office/drawing/2014/main" xmlns="" id="{659B6395-72AE-4725-9373-C44AC7C2962A}"/>
              </a:ext>
            </a:extLst>
          </p:cNvPr>
          <p:cNvSpPr>
            <a:spLocks noGrp="1"/>
          </p:cNvSpPr>
          <p:nvPr>
            <p:ph type="pic" sz="quarter" idx="85"/>
          </p:nvPr>
        </p:nvSpPr>
        <p:spPr>
          <a:xfrm>
            <a:off x="8185448" y="4150357"/>
            <a:ext cx="1098000" cy="1098000"/>
          </a:xfrm>
          <a:prstGeom prst="ellipse">
            <a:avLst/>
          </a:prstGeom>
          <a:solidFill>
            <a:schemeClr val="bg1"/>
          </a:solidFill>
          <a:ln w="12700">
            <a:solidFill>
              <a:srgbClr val="8D6347"/>
            </a:solidFill>
          </a:ln>
        </p:spPr>
        <p:txBody>
          <a:bodyPr anchor="ctr" anchorCtr="0">
            <a:noAutofit/>
          </a:bodyPr>
          <a:lstStyle>
            <a:lvl1pPr marL="0" indent="0" algn="ctr">
              <a:buNone/>
              <a:defRPr sz="1400"/>
            </a:lvl1pPr>
          </a:lstStyle>
          <a:p>
            <a:r>
              <a:rPr lang="en-US" noProof="0" smtClean="0"/>
              <a:t>Click icon to add picture</a:t>
            </a:r>
            <a:endParaRPr lang="en-US" noProof="0" dirty="0"/>
          </a:p>
        </p:txBody>
      </p:sp>
      <p:sp>
        <p:nvSpPr>
          <p:cNvPr id="80" name="Picture Placeholder 3">
            <a:extLst>
              <a:ext uri="{FF2B5EF4-FFF2-40B4-BE49-F238E27FC236}">
                <a16:creationId xmlns:a16="http://schemas.microsoft.com/office/drawing/2014/main" xmlns="" id="{41E8F088-085E-4881-BFA7-545F97699A75}"/>
              </a:ext>
            </a:extLst>
          </p:cNvPr>
          <p:cNvSpPr>
            <a:spLocks noGrp="1"/>
          </p:cNvSpPr>
          <p:nvPr>
            <p:ph type="pic" sz="quarter" idx="86"/>
          </p:nvPr>
        </p:nvSpPr>
        <p:spPr>
          <a:xfrm>
            <a:off x="4586273" y="2398030"/>
            <a:ext cx="1098000" cy="1098000"/>
          </a:xfrm>
          <a:prstGeom prst="ellipse">
            <a:avLst/>
          </a:prstGeom>
          <a:solidFill>
            <a:schemeClr val="bg1"/>
          </a:solidFill>
          <a:ln w="12700">
            <a:solidFill>
              <a:srgbClr val="8D6347"/>
            </a:solidFill>
          </a:ln>
        </p:spPr>
        <p:txBody>
          <a:bodyPr anchor="ctr" anchorCtr="0">
            <a:noAutofit/>
          </a:bodyPr>
          <a:lstStyle>
            <a:lvl1pPr marL="0" indent="0" algn="ctr">
              <a:buNone/>
              <a:defRPr sz="1400"/>
            </a:lvl1pPr>
          </a:lstStyle>
          <a:p>
            <a:r>
              <a:rPr lang="en-US" noProof="0" smtClean="0"/>
              <a:t>Click icon to add picture</a:t>
            </a:r>
            <a:endParaRPr lang="en-US" noProof="0" dirty="0"/>
          </a:p>
        </p:txBody>
      </p:sp>
      <p:sp>
        <p:nvSpPr>
          <p:cNvPr id="81" name="Picture Placeholder 3">
            <a:extLst>
              <a:ext uri="{FF2B5EF4-FFF2-40B4-BE49-F238E27FC236}">
                <a16:creationId xmlns:a16="http://schemas.microsoft.com/office/drawing/2014/main" xmlns="" id="{DD2AACCA-1BD1-4ECD-95C3-E9AB07D242E0}"/>
              </a:ext>
            </a:extLst>
          </p:cNvPr>
          <p:cNvSpPr>
            <a:spLocks noGrp="1"/>
          </p:cNvSpPr>
          <p:nvPr>
            <p:ph type="pic" sz="quarter" idx="87"/>
          </p:nvPr>
        </p:nvSpPr>
        <p:spPr>
          <a:xfrm>
            <a:off x="4589171" y="4145174"/>
            <a:ext cx="1098000" cy="1098000"/>
          </a:xfrm>
          <a:prstGeom prst="ellipse">
            <a:avLst/>
          </a:prstGeom>
          <a:solidFill>
            <a:schemeClr val="bg1"/>
          </a:solidFill>
          <a:ln w="12700">
            <a:solidFill>
              <a:srgbClr val="8D6347"/>
            </a:solidFill>
          </a:ln>
        </p:spPr>
        <p:txBody>
          <a:bodyPr anchor="ctr" anchorCtr="0">
            <a:no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4171673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logo ">
    <p:spTree>
      <p:nvGrpSpPr>
        <p:cNvPr id="1" name=""/>
        <p:cNvGrpSpPr/>
        <p:nvPr/>
      </p:nvGrpSpPr>
      <p:grpSpPr>
        <a:xfrm>
          <a:off x="0" y="0"/>
          <a:ext cx="0" cy="0"/>
          <a:chOff x="0" y="0"/>
          <a:chExt cx="0" cy="0"/>
        </a:xfrm>
      </p:grpSpPr>
      <p:sp>
        <p:nvSpPr>
          <p:cNvPr id="7" name="Rectangle 6" descr="Restaurant table">
            <a:extLst>
              <a:ext uri="{FF2B5EF4-FFF2-40B4-BE49-F238E27FC236}">
                <a16:creationId xmlns:a16="http://schemas.microsoft.com/office/drawing/2014/main" xmlns="" id="{C7B053CA-3420-4992-BA29-CDE43C99B795}"/>
              </a:ext>
            </a:extLst>
          </p:cNvPr>
          <p:cNvSpPr/>
          <p:nvPr userDrawn="1"/>
        </p:nvSpPr>
        <p:spPr>
          <a:xfrm>
            <a:off x="0" y="0"/>
            <a:ext cx="12192000" cy="6858000"/>
          </a:xfrm>
          <a:prstGeom prst="rect">
            <a:avLst/>
          </a:prstGeom>
          <a:blipFill>
            <a:blip r:embed="rId2"/>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rgbClr val="FFFFFF"/>
              </a:solidFill>
            </a:endParaRPr>
          </a:p>
        </p:txBody>
      </p:sp>
      <p:sp>
        <p:nvSpPr>
          <p:cNvPr id="8" name="Rectangle 7" descr="Brush stroke spot">
            <a:extLst>
              <a:ext uri="{FF2B5EF4-FFF2-40B4-BE49-F238E27FC236}">
                <a16:creationId xmlns:a16="http://schemas.microsoft.com/office/drawing/2014/main" xmlns="" id="{7C197BE4-2E4C-4177-8440-BB95B0A4C7FB}"/>
              </a:ext>
            </a:extLst>
          </p:cNvPr>
          <p:cNvSpPr/>
          <p:nvPr userDrawn="1"/>
        </p:nvSpPr>
        <p:spPr>
          <a:xfrm>
            <a:off x="3270126" y="0"/>
            <a:ext cx="6611112"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14" descr="Your logo">
            <a:extLst>
              <a:ext uri="{FF2B5EF4-FFF2-40B4-BE49-F238E27FC236}">
                <a16:creationId xmlns:a16="http://schemas.microsoft.com/office/drawing/2014/main" xmlns="" id="{8D7231FC-3A25-45B8-B883-4F6A0FC02B80}"/>
              </a:ext>
              <a:ext uri="{C183D7F6-B498-43B3-948B-1728B52AA6E4}">
                <adec:decorative xmlns:adec="http://schemas.microsoft.com/office/drawing/2017/decorative" xmlns="" val="0"/>
              </a:ext>
            </a:extLst>
          </p:cNvPr>
          <p:cNvSpPr>
            <a:spLocks noGrp="1"/>
          </p:cNvSpPr>
          <p:nvPr>
            <p:ph type="pic" sz="quarter" idx="14"/>
          </p:nvPr>
        </p:nvSpPr>
        <p:spPr>
          <a:xfrm>
            <a:off x="5272882" y="1906445"/>
            <a:ext cx="1646237" cy="1149350"/>
          </a:xfrm>
          <a:noFill/>
        </p:spPr>
        <p:txBody>
          <a:bodyPr wrap="square" lIns="46800" rIns="46800" anchor="ctr" anchorCtr="0">
            <a:noAutofit/>
          </a:bodyPr>
          <a:lstStyle>
            <a:lvl1pPr marL="0" indent="0" algn="ctr">
              <a:lnSpc>
                <a:spcPct val="100000"/>
              </a:lnSpc>
              <a:buNone/>
              <a:defRPr sz="400">
                <a:solidFill>
                  <a:srgbClr val="8D6347"/>
                </a:solidFill>
              </a:defRPr>
            </a:lvl1pPr>
          </a:lstStyle>
          <a:p>
            <a:r>
              <a:rPr lang="en-US" noProof="0" smtClean="0"/>
              <a:t>Click icon to add picture</a:t>
            </a:r>
            <a:endParaRPr lang="en-US" noProof="0" dirty="0"/>
          </a:p>
        </p:txBody>
      </p:sp>
      <p:sp>
        <p:nvSpPr>
          <p:cNvPr id="4" name="Date Placeholder 3">
            <a:extLst>
              <a:ext uri="{FF2B5EF4-FFF2-40B4-BE49-F238E27FC236}">
                <a16:creationId xmlns:a16="http://schemas.microsoft.com/office/drawing/2014/main" xmlns="" id="{F47AE549-C84B-493A-BE76-6879C9B69BA0}"/>
              </a:ext>
            </a:extLst>
          </p:cNvPr>
          <p:cNvSpPr>
            <a:spLocks noGrp="1"/>
          </p:cNvSpPr>
          <p:nvPr>
            <p:ph type="dt" sz="half" idx="10"/>
          </p:nvPr>
        </p:nvSpPr>
        <p:spPr/>
        <p:txBody>
          <a:bodyPr/>
          <a:lstStyle>
            <a:lvl1pPr>
              <a:defRPr>
                <a:solidFill>
                  <a:schemeClr val="accent5"/>
                </a:solidFill>
              </a:defRPr>
            </a:lvl1pPr>
          </a:lstStyle>
          <a:p>
            <a:fld id="{5B99ED80-B3BF-42A9-9C4C-D2ADCD96CFC8}" type="datetime1">
              <a:rPr lang="en-US" noProof="0" smtClean="0"/>
              <a:t>3/19/2020</a:t>
            </a:fld>
            <a:endParaRPr lang="en-US" noProof="0" dirty="0"/>
          </a:p>
        </p:txBody>
      </p:sp>
      <p:sp>
        <p:nvSpPr>
          <p:cNvPr id="5" name="Footer Placeholder 4">
            <a:extLst>
              <a:ext uri="{FF2B5EF4-FFF2-40B4-BE49-F238E27FC236}">
                <a16:creationId xmlns:a16="http://schemas.microsoft.com/office/drawing/2014/main" xmlns="" id="{55761A8C-74CD-483A-A3C5-A7D79CACCF6F}"/>
              </a:ext>
            </a:extLst>
          </p:cNvPr>
          <p:cNvSpPr>
            <a:spLocks noGrp="1"/>
          </p:cNvSpPr>
          <p:nvPr>
            <p:ph type="ftr" sz="quarter" idx="11"/>
          </p:nvPr>
        </p:nvSpPr>
        <p:spPr/>
        <p:txBody>
          <a:bodyPr/>
          <a:lstStyle>
            <a:lvl1pPr>
              <a:defRPr>
                <a:solidFill>
                  <a:schemeClr val="accent5"/>
                </a:solidFill>
              </a:defRPr>
            </a:lvl1pPr>
          </a:lstStyle>
          <a:p>
            <a:endParaRPr lang="en-US" noProof="0" dirty="0"/>
          </a:p>
        </p:txBody>
      </p:sp>
      <p:sp>
        <p:nvSpPr>
          <p:cNvPr id="6" name="Slide Number Placeholder 5">
            <a:extLst>
              <a:ext uri="{FF2B5EF4-FFF2-40B4-BE49-F238E27FC236}">
                <a16:creationId xmlns:a16="http://schemas.microsoft.com/office/drawing/2014/main" xmlns="" id="{6308FC7C-F5F3-4D82-ADCB-B64F9FBB21A1}"/>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11" name="Straight Connector 10">
            <a:extLst>
              <a:ext uri="{FF2B5EF4-FFF2-40B4-BE49-F238E27FC236}">
                <a16:creationId xmlns:a16="http://schemas.microsoft.com/office/drawing/2014/main" xmlns="" id="{C90D35E8-D43B-49F9-9465-A7A8F698FC8A}"/>
              </a:ext>
            </a:extLst>
          </p:cNvPr>
          <p:cNvCxnSpPr/>
          <p:nvPr userDrawn="1"/>
        </p:nvCxnSpPr>
        <p:spPr>
          <a:xfrm>
            <a:off x="4989576" y="4457209"/>
            <a:ext cx="2212848"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2" name="Subtitle 2">
            <a:extLst>
              <a:ext uri="{FF2B5EF4-FFF2-40B4-BE49-F238E27FC236}">
                <a16:creationId xmlns:a16="http://schemas.microsoft.com/office/drawing/2014/main" xmlns="" id="{C863CA31-4E68-4CD7-9214-51D7BBC1FA1F}"/>
              </a:ext>
            </a:extLst>
          </p:cNvPr>
          <p:cNvSpPr>
            <a:spLocks noGrp="1"/>
          </p:cNvSpPr>
          <p:nvPr>
            <p:ph type="subTitle" idx="15" hasCustomPrompt="1"/>
          </p:nvPr>
        </p:nvSpPr>
        <p:spPr>
          <a:xfrm>
            <a:off x="3529264" y="4494894"/>
            <a:ext cx="5133473"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Master subtitle style</a:t>
            </a:r>
          </a:p>
        </p:txBody>
      </p:sp>
      <p:sp>
        <p:nvSpPr>
          <p:cNvPr id="14" name="Title 1">
            <a:extLst>
              <a:ext uri="{FF2B5EF4-FFF2-40B4-BE49-F238E27FC236}">
                <a16:creationId xmlns:a16="http://schemas.microsoft.com/office/drawing/2014/main" xmlns="" id="{CCAEEA74-ABCB-45B1-A352-71E9CCD670DE}"/>
              </a:ext>
            </a:extLst>
          </p:cNvPr>
          <p:cNvSpPr>
            <a:spLocks noGrp="1"/>
          </p:cNvSpPr>
          <p:nvPr>
            <p:ph type="ctrTitle" hasCustomPrompt="1"/>
          </p:nvPr>
        </p:nvSpPr>
        <p:spPr>
          <a:xfrm>
            <a:off x="3709792" y="3306697"/>
            <a:ext cx="4772417" cy="1102291"/>
          </a:xfrm>
        </p:spPr>
        <p:txBody>
          <a:bodyPr anchor="b" anchorCtr="0">
            <a:normAutofit/>
          </a:bodyPr>
          <a:lstStyle>
            <a:lvl1pPr algn="ctr">
              <a:defRPr sz="3600"/>
            </a:lvl1pPr>
          </a:lstStyle>
          <a:p>
            <a:r>
              <a:rPr lang="en-US" noProof="0"/>
              <a:t>CLICK TO </a:t>
            </a:r>
            <a:br>
              <a:rPr lang="en-US" noProof="0"/>
            </a:br>
            <a:r>
              <a:rPr lang="en-US" noProof="0"/>
              <a:t>EDIT TITLE</a:t>
            </a:r>
          </a:p>
        </p:txBody>
      </p:sp>
    </p:spTree>
    <p:extLst>
      <p:ext uri="{BB962C8B-B14F-4D97-AF65-F5344CB8AC3E}">
        <p14:creationId xmlns:p14="http://schemas.microsoft.com/office/powerpoint/2010/main" val="1855591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xmlns="" id="{F8784BEA-5E31-4B76-8435-68BD500D0BF5}"/>
              </a:ext>
            </a:extLst>
          </p:cNvPr>
          <p:cNvSpPr>
            <a:spLocks noGrp="1"/>
          </p:cNvSpPr>
          <p:nvPr>
            <p:ph type="dt" sz="half" idx="10"/>
          </p:nvPr>
        </p:nvSpPr>
        <p:spPr/>
        <p:txBody>
          <a:bodyPr/>
          <a:lstStyle/>
          <a:p>
            <a:fld id="{B173E6F1-BC8C-420B-B85F-1216FC0CAEFE}" type="datetime1">
              <a:rPr lang="en-US" noProof="0" smtClean="0"/>
              <a:t>3/19/2020</a:t>
            </a:fld>
            <a:endParaRPr lang="en-US" noProof="0" dirty="0"/>
          </a:p>
        </p:txBody>
      </p:sp>
      <p:sp>
        <p:nvSpPr>
          <p:cNvPr id="6" name="Footer Placeholder 5">
            <a:extLst>
              <a:ext uri="{FF2B5EF4-FFF2-40B4-BE49-F238E27FC236}">
                <a16:creationId xmlns:a16="http://schemas.microsoft.com/office/drawing/2014/main" xmlns=""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xmlns=""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0" name="Subtitle 2">
            <a:extLst>
              <a:ext uri="{FF2B5EF4-FFF2-40B4-BE49-F238E27FC236}">
                <a16:creationId xmlns:a16="http://schemas.microsoft.com/office/drawing/2014/main" xmlns="" id="{A617DA88-4765-4225-9C56-CD0FFD9D7673}"/>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21" name="Picture Placeholder 2">
            <a:extLst>
              <a:ext uri="{FF2B5EF4-FFF2-40B4-BE49-F238E27FC236}">
                <a16:creationId xmlns:a16="http://schemas.microsoft.com/office/drawing/2014/main" xmlns=""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59" name="Rectangle 58" descr="Brush stroke spot">
            <a:extLst>
              <a:ext uri="{FF2B5EF4-FFF2-40B4-BE49-F238E27FC236}">
                <a16:creationId xmlns:a16="http://schemas.microsoft.com/office/drawing/2014/main" xmlns="" id="{29FB1599-AC79-4571-B03A-98277CE717CC}"/>
              </a:ext>
            </a:extLst>
          </p:cNvPr>
          <p:cNvSpPr/>
          <p:nvPr userDrawn="1"/>
        </p:nvSpPr>
        <p:spPr>
          <a:xfrm>
            <a:off x="3174492" y="2141776"/>
            <a:ext cx="5843016" cy="4242816"/>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3" name="Text Placeholder 3">
            <a:extLst>
              <a:ext uri="{FF2B5EF4-FFF2-40B4-BE49-F238E27FC236}">
                <a16:creationId xmlns:a16="http://schemas.microsoft.com/office/drawing/2014/main" xmlns="" id="{AC056410-CC3A-4562-8AD4-DDA11527B7AE}"/>
              </a:ext>
            </a:extLst>
          </p:cNvPr>
          <p:cNvSpPr>
            <a:spLocks noGrp="1"/>
          </p:cNvSpPr>
          <p:nvPr>
            <p:ph type="body" sz="half" idx="34" hasCustomPrompt="1"/>
          </p:nvPr>
        </p:nvSpPr>
        <p:spPr>
          <a:xfrm>
            <a:off x="835712" y="2508631"/>
            <a:ext cx="2642616" cy="37550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$ 2,000,000</a:t>
            </a:r>
          </a:p>
        </p:txBody>
      </p:sp>
      <p:sp>
        <p:nvSpPr>
          <p:cNvPr id="74" name="Text Placeholder 3">
            <a:extLst>
              <a:ext uri="{FF2B5EF4-FFF2-40B4-BE49-F238E27FC236}">
                <a16:creationId xmlns:a16="http://schemas.microsoft.com/office/drawing/2014/main" xmlns="" id="{E9EF01CE-943D-4321-A20D-EB63E56E3212}"/>
              </a:ext>
            </a:extLst>
          </p:cNvPr>
          <p:cNvSpPr>
            <a:spLocks noGrp="1"/>
          </p:cNvSpPr>
          <p:nvPr>
            <p:ph type="body" sz="half" idx="66"/>
          </p:nvPr>
        </p:nvSpPr>
        <p:spPr>
          <a:xfrm>
            <a:off x="835712" y="2938041"/>
            <a:ext cx="2642616" cy="375509"/>
          </a:xfrm>
        </p:spPr>
        <p:txBody>
          <a:bodyPr>
            <a:noAutofit/>
          </a:bodyPr>
          <a:lstStyle>
            <a:lvl1pPr marL="0" indent="0" algn="l">
              <a:buNone/>
              <a:defRPr lang="en-US" sz="1600" b="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76" name="Text Placeholder 3">
            <a:extLst>
              <a:ext uri="{FF2B5EF4-FFF2-40B4-BE49-F238E27FC236}">
                <a16:creationId xmlns:a16="http://schemas.microsoft.com/office/drawing/2014/main" xmlns="" id="{B77364C8-3D3A-415B-9433-C4696B84A988}"/>
              </a:ext>
            </a:extLst>
          </p:cNvPr>
          <p:cNvSpPr>
            <a:spLocks noGrp="1"/>
          </p:cNvSpPr>
          <p:nvPr>
            <p:ph type="body" sz="half" idx="83" hasCustomPrompt="1"/>
          </p:nvPr>
        </p:nvSpPr>
        <p:spPr>
          <a:xfrm>
            <a:off x="835712" y="3640411"/>
            <a:ext cx="2642616" cy="375509"/>
          </a:xfrm>
        </p:spPr>
        <p:txBody>
          <a:bodyPr>
            <a:noAutofit/>
          </a:bodyPr>
          <a:lstStyle>
            <a:lvl1pPr marL="0" indent="0" algn="l">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$ 2,000,000</a:t>
            </a:r>
          </a:p>
        </p:txBody>
      </p:sp>
      <p:sp>
        <p:nvSpPr>
          <p:cNvPr id="77" name="Text Placeholder 3">
            <a:extLst>
              <a:ext uri="{FF2B5EF4-FFF2-40B4-BE49-F238E27FC236}">
                <a16:creationId xmlns:a16="http://schemas.microsoft.com/office/drawing/2014/main" xmlns="" id="{19ABCF73-31BD-4929-9900-AB2F7023E665}"/>
              </a:ext>
            </a:extLst>
          </p:cNvPr>
          <p:cNvSpPr>
            <a:spLocks noGrp="1"/>
          </p:cNvSpPr>
          <p:nvPr>
            <p:ph type="body" sz="half" idx="86"/>
          </p:nvPr>
        </p:nvSpPr>
        <p:spPr>
          <a:xfrm>
            <a:off x="835712" y="4069821"/>
            <a:ext cx="2642616" cy="375509"/>
          </a:xfrm>
        </p:spPr>
        <p:txBody>
          <a:bodyPr>
            <a:noAutofit/>
          </a:bodyPr>
          <a:lstStyle>
            <a:lvl1pPr marL="0" indent="0" algn="l">
              <a:buNone/>
              <a:defRPr lang="en-US" sz="1600" b="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82" name="Text Placeholder 3">
            <a:extLst>
              <a:ext uri="{FF2B5EF4-FFF2-40B4-BE49-F238E27FC236}">
                <a16:creationId xmlns:a16="http://schemas.microsoft.com/office/drawing/2014/main" xmlns="" id="{CDE0C703-933F-44FB-9589-30DCA646D9B1}"/>
              </a:ext>
            </a:extLst>
          </p:cNvPr>
          <p:cNvSpPr>
            <a:spLocks noGrp="1"/>
          </p:cNvSpPr>
          <p:nvPr>
            <p:ph type="body" sz="half" idx="87" hasCustomPrompt="1"/>
          </p:nvPr>
        </p:nvSpPr>
        <p:spPr>
          <a:xfrm>
            <a:off x="8848114" y="2508631"/>
            <a:ext cx="2642616" cy="375509"/>
          </a:xfrm>
        </p:spPr>
        <p:txBody>
          <a:bodyPr>
            <a:noAutofit/>
          </a:bodyPr>
          <a:lstStyle>
            <a:lvl1pPr marL="0" indent="0" algn="r">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$ 1,500,000</a:t>
            </a:r>
          </a:p>
        </p:txBody>
      </p:sp>
      <p:sp>
        <p:nvSpPr>
          <p:cNvPr id="83" name="Text Placeholder 3">
            <a:extLst>
              <a:ext uri="{FF2B5EF4-FFF2-40B4-BE49-F238E27FC236}">
                <a16:creationId xmlns:a16="http://schemas.microsoft.com/office/drawing/2014/main" xmlns="" id="{679401A1-F51D-455D-88BB-4C189CE1A1A5}"/>
              </a:ext>
            </a:extLst>
          </p:cNvPr>
          <p:cNvSpPr>
            <a:spLocks noGrp="1"/>
          </p:cNvSpPr>
          <p:nvPr>
            <p:ph type="body" sz="half" idx="88"/>
          </p:nvPr>
        </p:nvSpPr>
        <p:spPr>
          <a:xfrm>
            <a:off x="8848114" y="2938041"/>
            <a:ext cx="2642616" cy="375509"/>
          </a:xfrm>
        </p:spPr>
        <p:txBody>
          <a:bodyPr>
            <a:noAutofit/>
          </a:bodyPr>
          <a:lstStyle>
            <a:lvl1pPr marL="0" indent="0" algn="r">
              <a:buNone/>
              <a:defRPr lang="en-US" sz="1600" b="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84" name="Text Placeholder 3">
            <a:extLst>
              <a:ext uri="{FF2B5EF4-FFF2-40B4-BE49-F238E27FC236}">
                <a16:creationId xmlns:a16="http://schemas.microsoft.com/office/drawing/2014/main" xmlns="" id="{5B3DB4F9-0262-4485-A538-5A6C02DD46DC}"/>
              </a:ext>
            </a:extLst>
          </p:cNvPr>
          <p:cNvSpPr>
            <a:spLocks noGrp="1"/>
          </p:cNvSpPr>
          <p:nvPr>
            <p:ph type="body" sz="half" idx="89" hasCustomPrompt="1"/>
          </p:nvPr>
        </p:nvSpPr>
        <p:spPr>
          <a:xfrm>
            <a:off x="8848114" y="3640411"/>
            <a:ext cx="2642616" cy="375509"/>
          </a:xfrm>
        </p:spPr>
        <p:txBody>
          <a:bodyPr>
            <a:noAutofit/>
          </a:bodyPr>
          <a:lstStyle>
            <a:lvl1pPr marL="0" indent="0" algn="r">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$ 2,500,000</a:t>
            </a:r>
          </a:p>
        </p:txBody>
      </p:sp>
      <p:sp>
        <p:nvSpPr>
          <p:cNvPr id="85" name="Text Placeholder 3">
            <a:extLst>
              <a:ext uri="{FF2B5EF4-FFF2-40B4-BE49-F238E27FC236}">
                <a16:creationId xmlns:a16="http://schemas.microsoft.com/office/drawing/2014/main" xmlns="" id="{AA1742CF-6B82-4A44-9413-7CC52CB9A9AE}"/>
              </a:ext>
            </a:extLst>
          </p:cNvPr>
          <p:cNvSpPr>
            <a:spLocks noGrp="1"/>
          </p:cNvSpPr>
          <p:nvPr>
            <p:ph type="body" sz="half" idx="90"/>
          </p:nvPr>
        </p:nvSpPr>
        <p:spPr>
          <a:xfrm>
            <a:off x="8848114" y="4069821"/>
            <a:ext cx="2642616" cy="375509"/>
          </a:xfrm>
        </p:spPr>
        <p:txBody>
          <a:bodyPr>
            <a:noAutofit/>
          </a:bodyPr>
          <a:lstStyle>
            <a:lvl1pPr marL="0" indent="0" algn="r">
              <a:buNone/>
              <a:defRPr lang="en-US" sz="1600" b="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86" name="Text Placeholder 3">
            <a:extLst>
              <a:ext uri="{FF2B5EF4-FFF2-40B4-BE49-F238E27FC236}">
                <a16:creationId xmlns:a16="http://schemas.microsoft.com/office/drawing/2014/main" xmlns="" id="{298DDAA6-2DD7-45D2-BE23-DF28D9F3FE81}"/>
              </a:ext>
            </a:extLst>
          </p:cNvPr>
          <p:cNvSpPr>
            <a:spLocks noGrp="1"/>
          </p:cNvSpPr>
          <p:nvPr>
            <p:ph type="body" sz="half" idx="91" hasCustomPrompt="1"/>
          </p:nvPr>
        </p:nvSpPr>
        <p:spPr>
          <a:xfrm>
            <a:off x="8848114" y="4772191"/>
            <a:ext cx="2642616" cy="375509"/>
          </a:xfrm>
        </p:spPr>
        <p:txBody>
          <a:bodyPr>
            <a:noAutofit/>
          </a:bodyPr>
          <a:lstStyle>
            <a:lvl1pPr marL="0" indent="0" algn="r">
              <a:lnSpc>
                <a:spcPct val="85000"/>
              </a:lnSpc>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$ 3,200,000</a:t>
            </a:r>
          </a:p>
        </p:txBody>
      </p:sp>
      <p:sp>
        <p:nvSpPr>
          <p:cNvPr id="87" name="Text Placeholder 3">
            <a:extLst>
              <a:ext uri="{FF2B5EF4-FFF2-40B4-BE49-F238E27FC236}">
                <a16:creationId xmlns:a16="http://schemas.microsoft.com/office/drawing/2014/main" xmlns="" id="{0839545C-9AD8-44AD-8D2B-331D8B4030B6}"/>
              </a:ext>
            </a:extLst>
          </p:cNvPr>
          <p:cNvSpPr>
            <a:spLocks noGrp="1"/>
          </p:cNvSpPr>
          <p:nvPr>
            <p:ph type="body" sz="half" idx="92"/>
          </p:nvPr>
        </p:nvSpPr>
        <p:spPr>
          <a:xfrm>
            <a:off x="8848114" y="5201601"/>
            <a:ext cx="2642616" cy="375509"/>
          </a:xfrm>
        </p:spPr>
        <p:txBody>
          <a:bodyPr>
            <a:noAutofit/>
          </a:bodyPr>
          <a:lstStyle>
            <a:lvl1pPr marL="0" indent="0" algn="r">
              <a:buNone/>
              <a:defRPr lang="en-US" sz="1600" b="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cxnSp>
        <p:nvCxnSpPr>
          <p:cNvPr id="88" name="Straight Connector 87">
            <a:extLst>
              <a:ext uri="{FF2B5EF4-FFF2-40B4-BE49-F238E27FC236}">
                <a16:creationId xmlns:a16="http://schemas.microsoft.com/office/drawing/2014/main" xmlns="" id="{41D6688E-B7D9-4DE1-9F3F-37C2A92C4E0F}"/>
              </a:ext>
            </a:extLst>
          </p:cNvPr>
          <p:cNvCxnSpPr/>
          <p:nvPr userDrawn="1"/>
        </p:nvCxnSpPr>
        <p:spPr>
          <a:xfrm>
            <a:off x="939117" y="2913559"/>
            <a:ext cx="406908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xmlns="" id="{F181279E-4A25-4C06-AC3E-DD484486E99E}"/>
              </a:ext>
            </a:extLst>
          </p:cNvPr>
          <p:cNvCxnSpPr/>
          <p:nvPr userDrawn="1"/>
        </p:nvCxnSpPr>
        <p:spPr>
          <a:xfrm>
            <a:off x="940025" y="4043588"/>
            <a:ext cx="406908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B4474904-40E3-4615-B2E6-774159563047}"/>
              </a:ext>
            </a:extLst>
          </p:cNvPr>
          <p:cNvCxnSpPr/>
          <p:nvPr userDrawn="1"/>
        </p:nvCxnSpPr>
        <p:spPr>
          <a:xfrm>
            <a:off x="7314351" y="2913559"/>
            <a:ext cx="406908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xmlns="" id="{F07585DD-C644-4DA0-8B68-A0E1AD3EE09B}"/>
              </a:ext>
            </a:extLst>
          </p:cNvPr>
          <p:cNvCxnSpPr/>
          <p:nvPr userDrawn="1"/>
        </p:nvCxnSpPr>
        <p:spPr>
          <a:xfrm>
            <a:off x="7315259" y="4043588"/>
            <a:ext cx="406908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xmlns="" id="{D24FEA3C-C05C-407B-B68B-2614F9A64317}"/>
              </a:ext>
            </a:extLst>
          </p:cNvPr>
          <p:cNvCxnSpPr/>
          <p:nvPr userDrawn="1"/>
        </p:nvCxnSpPr>
        <p:spPr>
          <a:xfrm>
            <a:off x="7314351" y="5180251"/>
            <a:ext cx="406908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3" name="Chart Placeholder 3" descr="Funding diagram">
            <a:extLst>
              <a:ext uri="{FF2B5EF4-FFF2-40B4-BE49-F238E27FC236}">
                <a16:creationId xmlns:a16="http://schemas.microsoft.com/office/drawing/2014/main" xmlns="" id="{F3103F9C-FB5A-4708-903D-6EACBC625172}"/>
              </a:ext>
            </a:extLst>
          </p:cNvPr>
          <p:cNvSpPr>
            <a:spLocks noGrp="1"/>
          </p:cNvSpPr>
          <p:nvPr>
            <p:ph type="chart" sz="quarter" idx="82"/>
          </p:nvPr>
        </p:nvSpPr>
        <p:spPr>
          <a:xfrm>
            <a:off x="3775713" y="2496385"/>
            <a:ext cx="4640574" cy="3481263"/>
          </a:xfrm>
        </p:spPr>
        <p:txBody>
          <a:bodyPr anchor="ctr" anchorCtr="0">
            <a:noAutofit/>
          </a:bodyPr>
          <a:lstStyle>
            <a:lvl1pPr marL="0" indent="0" algn="ctr">
              <a:buNone/>
              <a:defRPr sz="2400">
                <a:solidFill>
                  <a:schemeClr val="tx2"/>
                </a:solidFill>
              </a:defRPr>
            </a:lvl1pPr>
          </a:lstStyle>
          <a:p>
            <a:r>
              <a:rPr lang="en-US" noProof="0" smtClean="0"/>
              <a:t>Click icon to add chart</a:t>
            </a:r>
            <a:endParaRPr lang="en-US" noProof="0" dirty="0"/>
          </a:p>
        </p:txBody>
      </p:sp>
    </p:spTree>
    <p:extLst>
      <p:ext uri="{BB962C8B-B14F-4D97-AF65-F5344CB8AC3E}">
        <p14:creationId xmlns:p14="http://schemas.microsoft.com/office/powerpoint/2010/main" val="40655235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Image, and Content 2">
    <p:spTree>
      <p:nvGrpSpPr>
        <p:cNvPr id="1" name=""/>
        <p:cNvGrpSpPr/>
        <p:nvPr/>
      </p:nvGrpSpPr>
      <p:grpSpPr>
        <a:xfrm>
          <a:off x="0" y="0"/>
          <a:ext cx="0" cy="0"/>
          <a:chOff x="0" y="0"/>
          <a:chExt cx="0" cy="0"/>
        </a:xfrm>
      </p:grpSpPr>
      <p:sp>
        <p:nvSpPr>
          <p:cNvPr id="12" name="Rectangle 11" descr="Glass, cups and dishes on table">
            <a:extLst>
              <a:ext uri="{FF2B5EF4-FFF2-40B4-BE49-F238E27FC236}">
                <a16:creationId xmlns:a16="http://schemas.microsoft.com/office/drawing/2014/main" xmlns="" id="{D05799BA-ECD2-4CD6-8250-EA03F132B9BA}"/>
              </a:ext>
            </a:extLst>
          </p:cNvPr>
          <p:cNvSpPr/>
          <p:nvPr userDrawn="1"/>
        </p:nvSpPr>
        <p:spPr>
          <a:xfrm>
            <a:off x="0" y="1133856"/>
            <a:ext cx="5998464" cy="4590288"/>
          </a:xfrm>
          <a:prstGeom prst="rect">
            <a:avLst/>
          </a:prstGeom>
          <a:blipFill>
            <a:blip r:embed="rId2"/>
            <a:srcRect/>
            <a:stretch>
              <a:fillRect l="-11" r="-1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descr="Brush stroke mask">
            <a:extLst>
              <a:ext uri="{FF2B5EF4-FFF2-40B4-BE49-F238E27FC236}">
                <a16:creationId xmlns:a16="http://schemas.microsoft.com/office/drawing/2014/main" xmlns="" id="{E5FBC040-9C06-484E-B57F-7F574589FF0E}"/>
              </a:ext>
            </a:extLst>
          </p:cNvPr>
          <p:cNvSpPr/>
          <p:nvPr userDrawn="1"/>
        </p:nvSpPr>
        <p:spPr>
          <a:xfrm>
            <a:off x="0" y="0"/>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895F031D-510E-4663-BF87-CD265E4A7E11}"/>
              </a:ext>
            </a:extLst>
          </p:cNvPr>
          <p:cNvSpPr>
            <a:spLocks noGrp="1"/>
          </p:cNvSpPr>
          <p:nvPr>
            <p:ph type="title" hasCustomPrompt="1"/>
          </p:nvPr>
        </p:nvSpPr>
        <p:spPr>
          <a:xfrm>
            <a:off x="6216631" y="1030515"/>
            <a:ext cx="5292000" cy="885315"/>
          </a:xfrm>
        </p:spPr>
        <p:txBody>
          <a:bodyPr anchor="b">
            <a:normAutofit/>
          </a:bodyPr>
          <a:lstStyle>
            <a:lvl1pPr>
              <a:defRPr sz="3600"/>
            </a:lvl1pPr>
          </a:lstStyle>
          <a:p>
            <a:r>
              <a:rPr lang="en-US" noProof="0"/>
              <a:t>CLICK TO EDIT TITLE</a:t>
            </a:r>
          </a:p>
        </p:txBody>
      </p:sp>
      <p:sp>
        <p:nvSpPr>
          <p:cNvPr id="3" name="Content Placeholder 2">
            <a:extLst>
              <a:ext uri="{FF2B5EF4-FFF2-40B4-BE49-F238E27FC236}">
                <a16:creationId xmlns:a16="http://schemas.microsoft.com/office/drawing/2014/main" xmlns="" id="{24CDB312-4D1B-447F-97E7-ABE93A3DE43C}"/>
              </a:ext>
            </a:extLst>
          </p:cNvPr>
          <p:cNvSpPr>
            <a:spLocks noGrp="1"/>
          </p:cNvSpPr>
          <p:nvPr>
            <p:ph idx="1"/>
          </p:nvPr>
        </p:nvSpPr>
        <p:spPr>
          <a:xfrm>
            <a:off x="5985361" y="2114730"/>
            <a:ext cx="5533990" cy="2997929"/>
          </a:xfrm>
        </p:spPr>
        <p:txBody>
          <a:bodyPr>
            <a:normAutofit/>
          </a:bodyPr>
          <a:lstStyle>
            <a:lvl1pPr marL="230400" indent="-228600">
              <a:lnSpc>
                <a:spcPct val="100000"/>
              </a:lnSpc>
              <a:spcBef>
                <a:spcPts val="600"/>
              </a:spcBef>
              <a:buClr>
                <a:srgbClr val="9D0000"/>
              </a:buClr>
              <a:buFont typeface="Arial" panose="020B0604020202020204" pitchFamily="34" charset="0"/>
              <a:buChar char="•"/>
              <a:defRPr sz="2100" i="0"/>
            </a:lvl1pPr>
            <a:lvl2pPr marL="344700" indent="-342900">
              <a:lnSpc>
                <a:spcPct val="100000"/>
              </a:lnSpc>
              <a:spcBef>
                <a:spcPts val="600"/>
              </a:spcBef>
              <a:buClr>
                <a:srgbClr val="9D0000"/>
              </a:buClr>
              <a:buFont typeface="Arial" panose="020B0604020202020204" pitchFamily="34" charset="0"/>
              <a:buChar char="•"/>
              <a:defRPr sz="2100" i="1"/>
            </a:lvl2pPr>
            <a:lvl3pPr marL="230400">
              <a:lnSpc>
                <a:spcPct val="100000"/>
              </a:lnSpc>
              <a:spcBef>
                <a:spcPts val="600"/>
              </a:spcBef>
              <a:defRPr sz="2100" i="1"/>
            </a:lvl3pPr>
            <a:lvl4pPr marL="230400">
              <a:lnSpc>
                <a:spcPct val="100000"/>
              </a:lnSpc>
              <a:spcBef>
                <a:spcPts val="600"/>
              </a:spcBef>
              <a:defRPr sz="2100" i="1"/>
            </a:lvl4pPr>
            <a:lvl5pPr marL="230400">
              <a:lnSpc>
                <a:spcPct val="100000"/>
              </a:lnSpc>
              <a:spcBef>
                <a:spcPts val="600"/>
              </a:spcBef>
              <a:defRPr sz="2100" i="1"/>
            </a:lvl5pPr>
            <a:lvl6pPr>
              <a:defRPr sz="2000"/>
            </a:lvl6pPr>
            <a:lvl7pPr>
              <a:defRPr sz="2000"/>
            </a:lvl7pPr>
            <a:lvl8pPr>
              <a:defRPr sz="2000"/>
            </a:lvl8pPr>
            <a:lvl9pPr>
              <a:defRPr sz="2000"/>
            </a:lvl9pPr>
          </a:lstStyle>
          <a:p>
            <a:pPr lvl="0"/>
            <a:r>
              <a:rPr lang="en-US" noProof="0" smtClean="0"/>
              <a:t>Click to edit Master text styles</a:t>
            </a:r>
          </a:p>
        </p:txBody>
      </p:sp>
      <p:sp>
        <p:nvSpPr>
          <p:cNvPr id="6" name="Footer Placeholder 5">
            <a:extLst>
              <a:ext uri="{FF2B5EF4-FFF2-40B4-BE49-F238E27FC236}">
                <a16:creationId xmlns:a16="http://schemas.microsoft.com/office/drawing/2014/main" xmlns="" id="{D12FBE19-D2C9-41FC-A797-CF4A863F3089}"/>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83F0F4E3-5500-460C-AB20-C7CE0A3FBAD0}"/>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10" name="Oval 9">
            <a:extLst>
              <a:ext uri="{FF2B5EF4-FFF2-40B4-BE49-F238E27FC236}">
                <a16:creationId xmlns:a16="http://schemas.microsoft.com/office/drawing/2014/main" xmlns="" id="{1EDFCD21-B871-4944-9E6C-ABFDA63AC6FD}"/>
              </a:ext>
            </a:extLst>
          </p:cNvPr>
          <p:cNvSpPr/>
          <p:nvPr userDrawn="1"/>
        </p:nvSpPr>
        <p:spPr>
          <a:xfrm>
            <a:off x="11066240" y="5998544"/>
            <a:ext cx="320040" cy="320040"/>
          </a:xfrm>
          <a:prstGeom prst="ellipse">
            <a:avLst/>
          </a:prstGeom>
          <a:noFill/>
          <a:ln w="6350">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039BD365-42F3-4F69-886B-478D54864737}"/>
              </a:ext>
            </a:extLst>
          </p:cNvPr>
          <p:cNvCxnSpPr/>
          <p:nvPr userDrawn="1"/>
        </p:nvCxnSpPr>
        <p:spPr>
          <a:xfrm>
            <a:off x="6337997" y="1979045"/>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4" name="Picture Placeholder 2">
            <a:extLst>
              <a:ext uri="{FF2B5EF4-FFF2-40B4-BE49-F238E27FC236}">
                <a16:creationId xmlns:a16="http://schemas.microsoft.com/office/drawing/2014/main" xmlns="" id="{280FA08D-85FA-44C3-8767-041020BA4734}"/>
              </a:ext>
            </a:extLst>
          </p:cNvPr>
          <p:cNvSpPr>
            <a:spLocks noGrp="1"/>
          </p:cNvSpPr>
          <p:nvPr>
            <p:ph type="pic" sz="quarter" idx="45"/>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Tree>
    <p:extLst>
      <p:ext uri="{BB962C8B-B14F-4D97-AF65-F5344CB8AC3E}">
        <p14:creationId xmlns:p14="http://schemas.microsoft.com/office/powerpoint/2010/main" val="18698657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16" name="Rectangle 15" descr="Glasses on table">
            <a:extLst>
              <a:ext uri="{FF2B5EF4-FFF2-40B4-BE49-F238E27FC236}">
                <a16:creationId xmlns:a16="http://schemas.microsoft.com/office/drawing/2014/main" xmlns="" id="{26EA01E0-35F5-4371-9D8C-7F3A16EBAEDF}"/>
              </a:ext>
            </a:extLst>
          </p:cNvPr>
          <p:cNvSpPr/>
          <p:nvPr userDrawn="1"/>
        </p:nvSpPr>
        <p:spPr>
          <a:xfrm>
            <a:off x="0" y="758952"/>
            <a:ext cx="6190488" cy="6099048"/>
          </a:xfrm>
          <a:prstGeom prst="rect">
            <a:avLst/>
          </a:prstGeom>
          <a:blipFill>
            <a:blip r:embed="rId2"/>
            <a:srcRect/>
            <a:stretch>
              <a:fillRect l="-31" r="-3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descr="Brush stroke mask">
            <a:extLst>
              <a:ext uri="{FF2B5EF4-FFF2-40B4-BE49-F238E27FC236}">
                <a16:creationId xmlns:a16="http://schemas.microsoft.com/office/drawing/2014/main" xmlns="" id="{F28DE59C-954D-4B4D-A240-A9111C89F6A8}"/>
              </a:ext>
            </a:extLst>
          </p:cNvPr>
          <p:cNvSpPr/>
          <p:nvPr userDrawn="1"/>
        </p:nvSpPr>
        <p:spPr>
          <a:xfrm>
            <a:off x="0" y="0"/>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xmlns="" id="{D12FBE19-D2C9-41FC-A797-CF4A863F3089}"/>
              </a:ext>
            </a:extLst>
          </p:cNvPr>
          <p:cNvSpPr>
            <a:spLocks noGrp="1"/>
          </p:cNvSpPr>
          <p:nvPr>
            <p:ph type="ftr" sz="quarter" idx="11"/>
          </p:nvPr>
        </p:nvSpPr>
        <p:spPr>
          <a:xfrm>
            <a:off x="7351740" y="286747"/>
            <a:ext cx="4114800" cy="365125"/>
          </a:xfrm>
        </p:spPr>
        <p:txBody>
          <a:bodyPr/>
          <a:lstStyle/>
          <a:p>
            <a:endParaRPr lang="en-US" noProof="0" dirty="0"/>
          </a:p>
        </p:txBody>
      </p:sp>
      <p:sp>
        <p:nvSpPr>
          <p:cNvPr id="17" name="Thanks title layout">
            <a:extLst>
              <a:ext uri="{FF2B5EF4-FFF2-40B4-BE49-F238E27FC236}">
                <a16:creationId xmlns:a16="http://schemas.microsoft.com/office/drawing/2014/main" xmlns="" id="{E329346F-CCD7-4FB0-98B2-13C3DB0AA176}"/>
              </a:ext>
            </a:extLst>
          </p:cNvPr>
          <p:cNvSpPr>
            <a:spLocks noGrp="1"/>
          </p:cNvSpPr>
          <p:nvPr>
            <p:ph type="title" hasCustomPrompt="1"/>
          </p:nvPr>
        </p:nvSpPr>
        <p:spPr>
          <a:xfrm>
            <a:off x="6570540" y="884136"/>
            <a:ext cx="4896000" cy="894117"/>
          </a:xfrm>
        </p:spPr>
        <p:txBody>
          <a:bodyPr>
            <a:noAutofit/>
          </a:bodyPr>
          <a:lstStyle>
            <a:lvl1pPr algn="r">
              <a:defRPr sz="5500" b="1">
                <a:solidFill>
                  <a:schemeClr val="tx1"/>
                </a:solidFill>
              </a:defRPr>
            </a:lvl1pPr>
          </a:lstStyle>
          <a:p>
            <a:r>
              <a:rPr lang="en-US" noProof="0"/>
              <a:t>THANK YOU!</a:t>
            </a:r>
          </a:p>
        </p:txBody>
      </p:sp>
      <p:cxnSp>
        <p:nvCxnSpPr>
          <p:cNvPr id="18" name="Straight Connector 17">
            <a:extLst>
              <a:ext uri="{FF2B5EF4-FFF2-40B4-BE49-F238E27FC236}">
                <a16:creationId xmlns:a16="http://schemas.microsoft.com/office/drawing/2014/main" xmlns="" id="{05BAF915-A340-4955-812D-8F555BDB4102}"/>
              </a:ext>
            </a:extLst>
          </p:cNvPr>
          <p:cNvCxnSpPr/>
          <p:nvPr userDrawn="1"/>
        </p:nvCxnSpPr>
        <p:spPr>
          <a:xfrm>
            <a:off x="6565392" y="1729437"/>
            <a:ext cx="4718304"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9" name="Picture Placeholder 14" descr="Your logo">
            <a:extLst>
              <a:ext uri="{FF2B5EF4-FFF2-40B4-BE49-F238E27FC236}">
                <a16:creationId xmlns:a16="http://schemas.microsoft.com/office/drawing/2014/main" xmlns="" id="{DE1A1E87-77E1-4901-A7FE-5FFA9F5B4BBD}"/>
              </a:ext>
              <a:ext uri="{C183D7F6-B498-43B3-948B-1728B52AA6E4}">
                <adec:decorative xmlns:adec="http://schemas.microsoft.com/office/drawing/2017/decorative" xmlns="" val="0"/>
              </a:ext>
            </a:extLst>
          </p:cNvPr>
          <p:cNvSpPr>
            <a:spLocks noGrp="1"/>
          </p:cNvSpPr>
          <p:nvPr>
            <p:ph type="pic" sz="quarter" idx="15"/>
          </p:nvPr>
        </p:nvSpPr>
        <p:spPr>
          <a:xfrm>
            <a:off x="9709655" y="2449546"/>
            <a:ext cx="1646237" cy="1149350"/>
          </a:xfrm>
          <a:noFill/>
        </p:spPr>
        <p:txBody>
          <a:bodyPr wrap="square" lIns="46800" rIns="46800" anchor="ctr" anchorCtr="0">
            <a:noAutofit/>
          </a:bodyPr>
          <a:lstStyle>
            <a:lvl1pPr marL="0" indent="0" algn="ctr">
              <a:lnSpc>
                <a:spcPct val="100000"/>
              </a:lnSpc>
              <a:buNone/>
              <a:defRPr sz="400">
                <a:solidFill>
                  <a:srgbClr val="8D6347"/>
                </a:solidFill>
              </a:defRPr>
            </a:lvl1pPr>
          </a:lstStyle>
          <a:p>
            <a:r>
              <a:rPr lang="en-US" noProof="0" smtClean="0"/>
              <a:t>Click icon to add picture</a:t>
            </a:r>
            <a:endParaRPr lang="en-US" noProof="0" dirty="0"/>
          </a:p>
        </p:txBody>
      </p:sp>
      <p:sp>
        <p:nvSpPr>
          <p:cNvPr id="20" name="Text Placeholder 10">
            <a:extLst>
              <a:ext uri="{FF2B5EF4-FFF2-40B4-BE49-F238E27FC236}">
                <a16:creationId xmlns:a16="http://schemas.microsoft.com/office/drawing/2014/main" xmlns="" id="{6A0BD12F-1E2D-481D-BBF0-A56B2BD0D563}"/>
              </a:ext>
            </a:extLst>
          </p:cNvPr>
          <p:cNvSpPr>
            <a:spLocks noGrp="1"/>
          </p:cNvSpPr>
          <p:nvPr>
            <p:ph type="body" sz="quarter" idx="16" hasCustomPrompt="1"/>
          </p:nvPr>
        </p:nvSpPr>
        <p:spPr>
          <a:xfrm>
            <a:off x="6570540" y="3781118"/>
            <a:ext cx="4896000" cy="664762"/>
          </a:xfrm>
        </p:spPr>
        <p:txBody>
          <a:bodyPr>
            <a:noAutofit/>
          </a:bodyPr>
          <a:lstStyle>
            <a:lvl1pPr marL="0" indent="0" algn="r">
              <a:buNone/>
              <a:defRPr sz="4000" b="1">
                <a:solidFill>
                  <a:schemeClr val="tx1"/>
                </a:solidFill>
                <a:latin typeface="+mj-lt"/>
              </a:defRPr>
            </a:lvl1pPr>
            <a:lvl2pPr marL="457200" indent="0">
              <a:buNone/>
              <a:defRPr/>
            </a:lvl2pPr>
          </a:lstStyle>
          <a:p>
            <a:pPr lvl="0"/>
            <a:r>
              <a:rPr lang="en-US" noProof="0"/>
              <a:t>Speaker Name</a:t>
            </a:r>
          </a:p>
        </p:txBody>
      </p:sp>
      <p:sp>
        <p:nvSpPr>
          <p:cNvPr id="21" name="Text Placeholder 10">
            <a:extLst>
              <a:ext uri="{FF2B5EF4-FFF2-40B4-BE49-F238E27FC236}">
                <a16:creationId xmlns:a16="http://schemas.microsoft.com/office/drawing/2014/main" xmlns="" id="{FAC44F14-FD8B-4299-8C06-FB93B882538D}"/>
              </a:ext>
            </a:extLst>
          </p:cNvPr>
          <p:cNvSpPr>
            <a:spLocks noGrp="1"/>
          </p:cNvSpPr>
          <p:nvPr>
            <p:ph type="body" sz="quarter" idx="17" hasCustomPrompt="1"/>
          </p:nvPr>
        </p:nvSpPr>
        <p:spPr>
          <a:xfrm>
            <a:off x="6570540" y="4362699"/>
            <a:ext cx="4896000" cy="265403"/>
          </a:xfrm>
        </p:spPr>
        <p:txBody>
          <a:bodyPr>
            <a:noAutofit/>
          </a:bodyPr>
          <a:lstStyle>
            <a:lvl1pPr marL="0" indent="0" algn="r">
              <a:buNone/>
              <a:defRPr sz="1800" b="0" i="0">
                <a:solidFill>
                  <a:schemeClr val="tx2"/>
                </a:solidFill>
                <a:latin typeface="+mn-lt"/>
              </a:defRPr>
            </a:lvl1pPr>
            <a:lvl2pPr marL="457200" indent="0">
              <a:buNone/>
              <a:defRPr/>
            </a:lvl2pPr>
          </a:lstStyle>
          <a:p>
            <a:pPr lvl="0"/>
            <a:r>
              <a:rPr lang="en-US" noProof="0"/>
              <a:t>Email:</a:t>
            </a:r>
          </a:p>
        </p:txBody>
      </p:sp>
      <p:sp>
        <p:nvSpPr>
          <p:cNvPr id="22" name="Text Placeholder 10">
            <a:extLst>
              <a:ext uri="{FF2B5EF4-FFF2-40B4-BE49-F238E27FC236}">
                <a16:creationId xmlns:a16="http://schemas.microsoft.com/office/drawing/2014/main" xmlns="" id="{C3CE0E11-D8F9-40F9-B542-06B00FA4FCA1}"/>
              </a:ext>
            </a:extLst>
          </p:cNvPr>
          <p:cNvSpPr>
            <a:spLocks noGrp="1"/>
          </p:cNvSpPr>
          <p:nvPr>
            <p:ph type="body" sz="quarter" idx="18" hasCustomPrompt="1"/>
          </p:nvPr>
        </p:nvSpPr>
        <p:spPr>
          <a:xfrm>
            <a:off x="6570540" y="4628102"/>
            <a:ext cx="4896000" cy="373961"/>
          </a:xfrm>
        </p:spPr>
        <p:txBody>
          <a:bodyPr>
            <a:noAutofit/>
          </a:bodyPr>
          <a:lstStyle>
            <a:lvl1pPr marL="0" indent="0" algn="r">
              <a:buNone/>
              <a:defRPr sz="3000" b="0" i="0">
                <a:solidFill>
                  <a:schemeClr val="tx2"/>
                </a:solidFill>
                <a:latin typeface="+mn-lt"/>
              </a:defRPr>
            </a:lvl1pPr>
            <a:lvl2pPr marL="457200" indent="0">
              <a:buNone/>
              <a:defRPr/>
            </a:lvl2pPr>
          </a:lstStyle>
          <a:p>
            <a:pPr lvl="0"/>
            <a:r>
              <a:rPr lang="en-US" noProof="0"/>
              <a:t>speakeremail@website.com</a:t>
            </a:r>
          </a:p>
        </p:txBody>
      </p:sp>
      <p:sp>
        <p:nvSpPr>
          <p:cNvPr id="23" name="Text Placeholder 10">
            <a:extLst>
              <a:ext uri="{FF2B5EF4-FFF2-40B4-BE49-F238E27FC236}">
                <a16:creationId xmlns:a16="http://schemas.microsoft.com/office/drawing/2014/main" xmlns="" id="{4D4FB496-FE3D-4CC5-83B0-B2793EFEF004}"/>
              </a:ext>
            </a:extLst>
          </p:cNvPr>
          <p:cNvSpPr>
            <a:spLocks noGrp="1"/>
          </p:cNvSpPr>
          <p:nvPr>
            <p:ph type="body" sz="quarter" idx="19" hasCustomPrompt="1"/>
          </p:nvPr>
        </p:nvSpPr>
        <p:spPr>
          <a:xfrm>
            <a:off x="6570540" y="5040876"/>
            <a:ext cx="4896000" cy="252891"/>
          </a:xfrm>
        </p:spPr>
        <p:txBody>
          <a:bodyPr>
            <a:noAutofit/>
          </a:bodyPr>
          <a:lstStyle>
            <a:lvl1pPr marL="0" indent="0" algn="r">
              <a:buNone/>
              <a:defRPr sz="1800" b="0" i="0">
                <a:solidFill>
                  <a:schemeClr val="tx2"/>
                </a:solidFill>
                <a:latin typeface="+mn-lt"/>
              </a:defRPr>
            </a:lvl1pPr>
            <a:lvl2pPr marL="457200" indent="0">
              <a:buNone/>
              <a:defRPr/>
            </a:lvl2pPr>
          </a:lstStyle>
          <a:p>
            <a:pPr lvl="0"/>
            <a:r>
              <a:rPr lang="en-US" noProof="0"/>
              <a:t>Phone:</a:t>
            </a:r>
          </a:p>
        </p:txBody>
      </p:sp>
      <p:sp>
        <p:nvSpPr>
          <p:cNvPr id="24" name="Text Placeholder 10">
            <a:extLst>
              <a:ext uri="{FF2B5EF4-FFF2-40B4-BE49-F238E27FC236}">
                <a16:creationId xmlns:a16="http://schemas.microsoft.com/office/drawing/2014/main" xmlns="" id="{00F0D864-E0B5-4A45-A4DF-4334FDD7B146}"/>
              </a:ext>
            </a:extLst>
          </p:cNvPr>
          <p:cNvSpPr>
            <a:spLocks noGrp="1"/>
          </p:cNvSpPr>
          <p:nvPr>
            <p:ph type="body" sz="quarter" idx="20" hasCustomPrompt="1"/>
          </p:nvPr>
        </p:nvSpPr>
        <p:spPr>
          <a:xfrm>
            <a:off x="6570540" y="5293767"/>
            <a:ext cx="4896000" cy="566921"/>
          </a:xfrm>
        </p:spPr>
        <p:txBody>
          <a:bodyPr>
            <a:noAutofit/>
          </a:bodyPr>
          <a:lstStyle>
            <a:lvl1pPr marL="0" indent="0" algn="r">
              <a:buNone/>
              <a:defRPr sz="3000" b="0" i="0">
                <a:solidFill>
                  <a:schemeClr val="tx2"/>
                </a:solidFill>
                <a:latin typeface="+mn-lt"/>
              </a:defRPr>
            </a:lvl1pPr>
            <a:lvl2pPr marL="457200" indent="0">
              <a:buNone/>
              <a:defRPr/>
            </a:lvl2pPr>
          </a:lstStyle>
          <a:p>
            <a:pPr lvl="0"/>
            <a:r>
              <a:rPr lang="en-US" noProof="0"/>
              <a:t>+7 888 999-000-11</a:t>
            </a:r>
          </a:p>
        </p:txBody>
      </p:sp>
    </p:spTree>
    <p:extLst>
      <p:ext uri="{BB962C8B-B14F-4D97-AF65-F5344CB8AC3E}">
        <p14:creationId xmlns:p14="http://schemas.microsoft.com/office/powerpoint/2010/main" val="32616088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ver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390A20B4-6B07-46D4-988D-DBEB544368D0}"/>
              </a:ext>
            </a:extLst>
          </p:cNvPr>
          <p:cNvSpPr/>
          <p:nvPr userDrawn="1"/>
        </p:nvSpPr>
        <p:spPr>
          <a:xfrm>
            <a:off x="0" y="0"/>
            <a:ext cx="12192000" cy="4169664"/>
          </a:xfrm>
          <a:prstGeom prst="rect">
            <a:avLst/>
          </a:prstGeom>
          <a:blipFill>
            <a:blip r:embed="rId2"/>
            <a:srcRect/>
            <a:stretch>
              <a:fillRect t="-27" b="-2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descr="Brush stroke mask">
            <a:extLst>
              <a:ext uri="{FF2B5EF4-FFF2-40B4-BE49-F238E27FC236}">
                <a16:creationId xmlns:a16="http://schemas.microsoft.com/office/drawing/2014/main" xmlns="" id="{711F6639-CBD0-4C8A-8EF9-F2CC36C9EF71}"/>
              </a:ext>
            </a:extLst>
          </p:cNvPr>
          <p:cNvSpPr/>
          <p:nvPr userDrawn="1"/>
        </p:nvSpPr>
        <p:spPr>
          <a:xfrm>
            <a:off x="0" y="0"/>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16041A2D-ABDE-480C-AB32-045C19139898}"/>
              </a:ext>
            </a:extLst>
          </p:cNvPr>
          <p:cNvSpPr>
            <a:spLocks noGrp="1"/>
          </p:cNvSpPr>
          <p:nvPr>
            <p:ph type="title" hasCustomPrompt="1"/>
          </p:nvPr>
        </p:nvSpPr>
        <p:spPr>
          <a:xfrm>
            <a:off x="838206" y="4326233"/>
            <a:ext cx="10515600" cy="809566"/>
          </a:xfrm>
        </p:spPr>
        <p:txBody>
          <a:bodyPr/>
          <a:lstStyle>
            <a:lvl1pPr algn="ctr">
              <a:defRPr/>
            </a:lvl1pPr>
          </a:lstStyle>
          <a:p>
            <a:r>
              <a:rPr lang="en-US" noProof="0"/>
              <a:t>CLICK TO EDIT MASTER TITLE STYLE</a:t>
            </a:r>
          </a:p>
        </p:txBody>
      </p:sp>
      <p:sp>
        <p:nvSpPr>
          <p:cNvPr id="3" name="Date Placeholder 2">
            <a:extLst>
              <a:ext uri="{FF2B5EF4-FFF2-40B4-BE49-F238E27FC236}">
                <a16:creationId xmlns:a16="http://schemas.microsoft.com/office/drawing/2014/main" xmlns="" id="{AD2437AC-C786-43E7-929A-85563795020F}"/>
              </a:ext>
            </a:extLst>
          </p:cNvPr>
          <p:cNvSpPr>
            <a:spLocks noGrp="1"/>
          </p:cNvSpPr>
          <p:nvPr>
            <p:ph type="dt" sz="half" idx="10"/>
          </p:nvPr>
        </p:nvSpPr>
        <p:spPr/>
        <p:txBody>
          <a:bodyPr/>
          <a:lstStyle>
            <a:lvl1pPr>
              <a:defRPr>
                <a:solidFill>
                  <a:srgbClr val="FFFFFF"/>
                </a:solidFill>
              </a:defRPr>
            </a:lvl1pPr>
          </a:lstStyle>
          <a:p>
            <a:fld id="{0667E3E5-41F1-4289-86A1-D13981C92DFB}" type="datetime1">
              <a:rPr lang="en-US" noProof="0" smtClean="0"/>
              <a:pPr/>
              <a:t>3/19/2020</a:t>
            </a:fld>
            <a:endParaRPr lang="en-US" noProof="0" dirty="0"/>
          </a:p>
        </p:txBody>
      </p:sp>
      <p:sp>
        <p:nvSpPr>
          <p:cNvPr id="4" name="Footer Placeholder 3">
            <a:extLst>
              <a:ext uri="{FF2B5EF4-FFF2-40B4-BE49-F238E27FC236}">
                <a16:creationId xmlns:a16="http://schemas.microsoft.com/office/drawing/2014/main" xmlns="" id="{07720D3E-4D0E-4BDD-B620-8E9C6BCD0D19}"/>
              </a:ext>
            </a:extLst>
          </p:cNvPr>
          <p:cNvSpPr>
            <a:spLocks noGrp="1"/>
          </p:cNvSpPr>
          <p:nvPr>
            <p:ph type="ftr" sz="quarter" idx="11"/>
          </p:nvPr>
        </p:nvSpPr>
        <p:spPr/>
        <p:txBody>
          <a:bodyPr/>
          <a:lstStyle>
            <a:lvl1pPr>
              <a:defRPr>
                <a:solidFill>
                  <a:srgbClr val="FFFFFF"/>
                </a:solidFill>
              </a:defRPr>
            </a:lvl1pPr>
          </a:lstStyle>
          <a:p>
            <a:endParaRPr lang="en-US" noProof="0" dirty="0"/>
          </a:p>
        </p:txBody>
      </p:sp>
      <p:sp>
        <p:nvSpPr>
          <p:cNvPr id="5" name="Slide Number Placeholder 4">
            <a:extLst>
              <a:ext uri="{FF2B5EF4-FFF2-40B4-BE49-F238E27FC236}">
                <a16:creationId xmlns:a16="http://schemas.microsoft.com/office/drawing/2014/main" xmlns="" id="{75F94F75-329A-4132-BE8F-030145C9711E}"/>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8" name="Oval 7">
            <a:extLst>
              <a:ext uri="{FF2B5EF4-FFF2-40B4-BE49-F238E27FC236}">
                <a16:creationId xmlns:a16="http://schemas.microsoft.com/office/drawing/2014/main" xmlns="" id="{B3648138-4C46-4CBA-BAE1-4631A0564817}"/>
              </a:ext>
            </a:extLst>
          </p:cNvPr>
          <p:cNvSpPr/>
          <p:nvPr userDrawn="1"/>
        </p:nvSpPr>
        <p:spPr>
          <a:xfrm>
            <a:off x="11066240" y="5998544"/>
            <a:ext cx="320040" cy="320040"/>
          </a:xfrm>
          <a:prstGeom prst="ellipse">
            <a:avLst/>
          </a:prstGeom>
          <a:noFill/>
          <a:ln w="6350">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2">
            <a:extLst>
              <a:ext uri="{FF2B5EF4-FFF2-40B4-BE49-F238E27FC236}">
                <a16:creationId xmlns:a16="http://schemas.microsoft.com/office/drawing/2014/main" xmlns="" id="{68E6C031-0B7B-4A1F-B78B-87ACBE781CBE}"/>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cxnSp>
        <p:nvCxnSpPr>
          <p:cNvPr id="14" name="Straight Connector 13">
            <a:extLst>
              <a:ext uri="{FF2B5EF4-FFF2-40B4-BE49-F238E27FC236}">
                <a16:creationId xmlns:a16="http://schemas.microsoft.com/office/drawing/2014/main" xmlns="" id="{823827E5-BBC8-407C-8683-18B54D1003FD}"/>
              </a:ext>
            </a:extLst>
          </p:cNvPr>
          <p:cNvCxnSpPr/>
          <p:nvPr userDrawn="1"/>
        </p:nvCxnSpPr>
        <p:spPr>
          <a:xfrm>
            <a:off x="3738000" y="5090155"/>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79289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solidFill>
                  <a:schemeClr val="tx1"/>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xmlns="" id="{F8784BEA-5E31-4B76-8435-68BD500D0BF5}"/>
              </a:ext>
            </a:extLst>
          </p:cNvPr>
          <p:cNvSpPr>
            <a:spLocks noGrp="1"/>
          </p:cNvSpPr>
          <p:nvPr>
            <p:ph type="dt" sz="half" idx="10"/>
          </p:nvPr>
        </p:nvSpPr>
        <p:spPr/>
        <p:txBody>
          <a:bodyPr/>
          <a:lstStyle/>
          <a:p>
            <a:fld id="{B173E6F1-BC8C-420B-B85F-1216FC0CAEFE}" type="datetime1">
              <a:rPr lang="en-US" noProof="0" smtClean="0"/>
              <a:t>3/19/2020</a:t>
            </a:fld>
            <a:endParaRPr lang="en-US" noProof="0" dirty="0"/>
          </a:p>
        </p:txBody>
      </p:sp>
      <p:sp>
        <p:nvSpPr>
          <p:cNvPr id="6" name="Footer Placeholder 5">
            <a:extLst>
              <a:ext uri="{FF2B5EF4-FFF2-40B4-BE49-F238E27FC236}">
                <a16:creationId xmlns:a16="http://schemas.microsoft.com/office/drawing/2014/main" xmlns="" id="{E419BEDD-A744-40CE-9FA6-391AD6FC33CD}"/>
              </a:ext>
            </a:extLst>
          </p:cNvPr>
          <p:cNvSpPr>
            <a:spLocks noGrp="1"/>
          </p:cNvSpPr>
          <p:nvPr>
            <p:ph type="ftr" sz="quarter" idx="11"/>
          </p:nvPr>
        </p:nvSpPr>
        <p:spPr>
          <a:xfrm>
            <a:off x="7351740" y="286747"/>
            <a:ext cx="4114800" cy="365125"/>
          </a:xfrm>
        </p:spPr>
        <p:txBody>
          <a:bodyPr/>
          <a:lstStyle/>
          <a:p>
            <a:endParaRPr lang="en-US" noProof="0" dirty="0"/>
          </a:p>
        </p:txBody>
      </p:sp>
      <p:sp>
        <p:nvSpPr>
          <p:cNvPr id="7" name="Slide Number Placeholder 6">
            <a:extLst>
              <a:ext uri="{FF2B5EF4-FFF2-40B4-BE49-F238E27FC236}">
                <a16:creationId xmlns:a16="http://schemas.microsoft.com/office/drawing/2014/main" xmlns=""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xmlns=""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21" name="Picture Placeholder 2">
            <a:extLst>
              <a:ext uri="{FF2B5EF4-FFF2-40B4-BE49-F238E27FC236}">
                <a16:creationId xmlns:a16="http://schemas.microsoft.com/office/drawing/2014/main" xmlns=""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24" name="Rectangle 23" descr="Brush stroke spot">
            <a:extLst>
              <a:ext uri="{FF2B5EF4-FFF2-40B4-BE49-F238E27FC236}">
                <a16:creationId xmlns:a16="http://schemas.microsoft.com/office/drawing/2014/main" xmlns="" id="{D96D18D3-B702-4651-BEF4-0E6B09A7D555}"/>
              </a:ext>
            </a:extLst>
          </p:cNvPr>
          <p:cNvSpPr/>
          <p:nvPr userDrawn="1"/>
        </p:nvSpPr>
        <p:spPr>
          <a:xfrm>
            <a:off x="548640" y="1733508"/>
            <a:ext cx="1874520" cy="1746504"/>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t="-413" b="-41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3">
            <a:extLst>
              <a:ext uri="{FF2B5EF4-FFF2-40B4-BE49-F238E27FC236}">
                <a16:creationId xmlns:a16="http://schemas.microsoft.com/office/drawing/2014/main" xmlns="" id="{652C9FD8-1460-4E64-B8BC-CA45BA7C4B66}"/>
              </a:ext>
            </a:extLst>
          </p:cNvPr>
          <p:cNvSpPr>
            <a:spLocks noGrp="1"/>
          </p:cNvSpPr>
          <p:nvPr>
            <p:ph type="body" sz="half" idx="34"/>
          </p:nvPr>
        </p:nvSpPr>
        <p:spPr>
          <a:xfrm>
            <a:off x="8906157" y="2871468"/>
            <a:ext cx="2560383" cy="330454"/>
          </a:xfrm>
        </p:spPr>
        <p:txBody>
          <a:bodyPr>
            <a:noAutofit/>
          </a:bodyPr>
          <a:lstStyle>
            <a:lvl1pPr marL="0" indent="0" algn="r">
              <a:lnSpc>
                <a:spcPct val="85000"/>
              </a:lnSpc>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36" name="Text Placeholder 3">
            <a:extLst>
              <a:ext uri="{FF2B5EF4-FFF2-40B4-BE49-F238E27FC236}">
                <a16:creationId xmlns:a16="http://schemas.microsoft.com/office/drawing/2014/main" xmlns="" id="{2B2471E0-ECA3-4640-BFDE-00A4244C2547}"/>
              </a:ext>
            </a:extLst>
          </p:cNvPr>
          <p:cNvSpPr>
            <a:spLocks noGrp="1"/>
          </p:cNvSpPr>
          <p:nvPr>
            <p:ph type="body" sz="half" idx="66" hasCustomPrompt="1"/>
          </p:nvPr>
        </p:nvSpPr>
        <p:spPr>
          <a:xfrm>
            <a:off x="2395166" y="2025155"/>
            <a:ext cx="9071374" cy="877359"/>
          </a:xfrm>
        </p:spPr>
        <p:txBody>
          <a:bodyPr>
            <a:noAutofit/>
          </a:bodyPr>
          <a:lstStyle>
            <a:lvl1pPr marL="0" indent="0" algn="l">
              <a:lnSpc>
                <a:spcPct val="100000"/>
              </a:lnSpc>
              <a:buNone/>
              <a:defRPr lang="en-US" sz="1600" b="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7" name="Text Placeholder 3">
            <a:extLst>
              <a:ext uri="{FF2B5EF4-FFF2-40B4-BE49-F238E27FC236}">
                <a16:creationId xmlns:a16="http://schemas.microsoft.com/office/drawing/2014/main" xmlns="" id="{8BACAAC9-DC1B-45F5-8B83-C468D78DB910}"/>
              </a:ext>
            </a:extLst>
          </p:cNvPr>
          <p:cNvSpPr>
            <a:spLocks noGrp="1"/>
          </p:cNvSpPr>
          <p:nvPr>
            <p:ph type="body" sz="half" idx="67"/>
          </p:nvPr>
        </p:nvSpPr>
        <p:spPr>
          <a:xfrm>
            <a:off x="8906157" y="3152107"/>
            <a:ext cx="2560383" cy="330454"/>
          </a:xfrm>
        </p:spPr>
        <p:txBody>
          <a:bodyPr>
            <a:noAutofit/>
          </a:bodyPr>
          <a:lstStyle>
            <a:lvl1pPr marL="0" indent="0" algn="r">
              <a:lnSpc>
                <a:spcPct val="85000"/>
              </a:lnSpc>
              <a:buNone/>
              <a:defRPr lang="en-US" sz="1600" b="0" i="1" kern="1200" dirty="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cxnSp>
        <p:nvCxnSpPr>
          <p:cNvPr id="38" name="Straight Connector 37">
            <a:extLst>
              <a:ext uri="{FF2B5EF4-FFF2-40B4-BE49-F238E27FC236}">
                <a16:creationId xmlns:a16="http://schemas.microsoft.com/office/drawing/2014/main" xmlns="" id="{433BF02C-5128-4705-BDAA-A36BA2E50DFF}"/>
              </a:ext>
            </a:extLst>
          </p:cNvPr>
          <p:cNvCxnSpPr/>
          <p:nvPr userDrawn="1"/>
        </p:nvCxnSpPr>
        <p:spPr>
          <a:xfrm>
            <a:off x="5602224" y="3383046"/>
            <a:ext cx="987552"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39" name="Rectangle 38" descr="Brush stroke spot">
            <a:extLst>
              <a:ext uri="{FF2B5EF4-FFF2-40B4-BE49-F238E27FC236}">
                <a16:creationId xmlns:a16="http://schemas.microsoft.com/office/drawing/2014/main" xmlns="" id="{5D721349-BDDA-47F4-BB33-DDAB2DD44F1B}"/>
              </a:ext>
            </a:extLst>
          </p:cNvPr>
          <p:cNvSpPr/>
          <p:nvPr userDrawn="1"/>
        </p:nvSpPr>
        <p:spPr>
          <a:xfrm>
            <a:off x="548640" y="3681508"/>
            <a:ext cx="1874520" cy="1746504"/>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t="-413" b="-41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3">
            <a:extLst>
              <a:ext uri="{FF2B5EF4-FFF2-40B4-BE49-F238E27FC236}">
                <a16:creationId xmlns:a16="http://schemas.microsoft.com/office/drawing/2014/main" xmlns="" id="{9BD9BC82-9664-4610-A1BC-90E5F4CC736E}"/>
              </a:ext>
            </a:extLst>
          </p:cNvPr>
          <p:cNvSpPr>
            <a:spLocks noGrp="1"/>
          </p:cNvSpPr>
          <p:nvPr>
            <p:ph type="body" sz="half" idx="68"/>
          </p:nvPr>
        </p:nvSpPr>
        <p:spPr>
          <a:xfrm>
            <a:off x="8906157" y="4819468"/>
            <a:ext cx="2560383" cy="330454"/>
          </a:xfrm>
        </p:spPr>
        <p:txBody>
          <a:bodyPr>
            <a:noAutofit/>
          </a:bodyPr>
          <a:lstStyle>
            <a:lvl1pPr marL="0" indent="0" algn="r">
              <a:lnSpc>
                <a:spcPct val="85000"/>
              </a:lnSpc>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2" name="Text Placeholder 3">
            <a:extLst>
              <a:ext uri="{FF2B5EF4-FFF2-40B4-BE49-F238E27FC236}">
                <a16:creationId xmlns:a16="http://schemas.microsoft.com/office/drawing/2014/main" xmlns="" id="{7879E591-AFC3-45A3-9875-660930C57AF4}"/>
              </a:ext>
            </a:extLst>
          </p:cNvPr>
          <p:cNvSpPr>
            <a:spLocks noGrp="1"/>
          </p:cNvSpPr>
          <p:nvPr>
            <p:ph type="body" sz="half" idx="70" hasCustomPrompt="1"/>
          </p:nvPr>
        </p:nvSpPr>
        <p:spPr>
          <a:xfrm>
            <a:off x="2395166" y="3973155"/>
            <a:ext cx="9071374" cy="877359"/>
          </a:xfrm>
        </p:spPr>
        <p:txBody>
          <a:bodyPr>
            <a:noAutofit/>
          </a:bodyPr>
          <a:lstStyle>
            <a:lvl1pPr marL="0" indent="0" algn="l">
              <a:lnSpc>
                <a:spcPct val="100000"/>
              </a:lnSpc>
              <a:buNone/>
              <a:defRPr lang="en-US" sz="1600" b="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43" name="Text Placeholder 3">
            <a:extLst>
              <a:ext uri="{FF2B5EF4-FFF2-40B4-BE49-F238E27FC236}">
                <a16:creationId xmlns:a16="http://schemas.microsoft.com/office/drawing/2014/main" xmlns="" id="{274C99EA-E9EB-43A8-8807-6DD5323F881E}"/>
              </a:ext>
            </a:extLst>
          </p:cNvPr>
          <p:cNvSpPr>
            <a:spLocks noGrp="1"/>
          </p:cNvSpPr>
          <p:nvPr>
            <p:ph type="body" sz="half" idx="71"/>
          </p:nvPr>
        </p:nvSpPr>
        <p:spPr>
          <a:xfrm>
            <a:off x="8906157" y="5100107"/>
            <a:ext cx="2560383" cy="330454"/>
          </a:xfrm>
        </p:spPr>
        <p:txBody>
          <a:bodyPr>
            <a:noAutofit/>
          </a:bodyPr>
          <a:lstStyle>
            <a:lvl1pPr marL="0" indent="0" algn="r">
              <a:lnSpc>
                <a:spcPct val="85000"/>
              </a:lnSpc>
              <a:buNone/>
              <a:defRPr lang="en-US" sz="1600" b="0" i="1" kern="1200" dirty="0">
                <a:solidFill>
                  <a:schemeClr val="accent6"/>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4" name="Picture Placeholder 7">
            <a:extLst>
              <a:ext uri="{FF2B5EF4-FFF2-40B4-BE49-F238E27FC236}">
                <a16:creationId xmlns:a16="http://schemas.microsoft.com/office/drawing/2014/main" xmlns="" id="{74E5C1DF-1CF3-431D-8289-3A269EFD1DFE}"/>
              </a:ext>
            </a:extLst>
          </p:cNvPr>
          <p:cNvSpPr>
            <a:spLocks noGrp="1"/>
          </p:cNvSpPr>
          <p:nvPr>
            <p:ph type="pic" sz="quarter" idx="75"/>
          </p:nvPr>
        </p:nvSpPr>
        <p:spPr>
          <a:xfrm>
            <a:off x="884204" y="2021109"/>
            <a:ext cx="1162800" cy="1162800"/>
          </a:xfrm>
          <a:prstGeom prst="ellipse">
            <a:avLst/>
          </a:prstGeom>
          <a:ln w="12700">
            <a:solidFill>
              <a:srgbClr val="8D6347"/>
            </a:solidFill>
          </a:ln>
        </p:spPr>
        <p:txBody>
          <a:bodyPr anchor="ctr" anchorCtr="0">
            <a:noAutofit/>
          </a:bodyPr>
          <a:lstStyle>
            <a:lvl1pPr marL="0" indent="0" algn="ctr">
              <a:buNone/>
              <a:defRPr sz="1200"/>
            </a:lvl1pPr>
          </a:lstStyle>
          <a:p>
            <a:r>
              <a:rPr lang="en-US" noProof="0" smtClean="0"/>
              <a:t>Click icon to add picture</a:t>
            </a:r>
            <a:endParaRPr lang="en-US" noProof="0" dirty="0"/>
          </a:p>
        </p:txBody>
      </p:sp>
      <p:sp>
        <p:nvSpPr>
          <p:cNvPr id="46" name="Picture Placeholder 7">
            <a:extLst>
              <a:ext uri="{FF2B5EF4-FFF2-40B4-BE49-F238E27FC236}">
                <a16:creationId xmlns:a16="http://schemas.microsoft.com/office/drawing/2014/main" xmlns="" id="{62765A35-4E4D-481A-AD5D-F689CCD638E4}"/>
              </a:ext>
            </a:extLst>
          </p:cNvPr>
          <p:cNvSpPr>
            <a:spLocks noGrp="1"/>
          </p:cNvSpPr>
          <p:nvPr>
            <p:ph type="pic" sz="quarter" idx="76"/>
          </p:nvPr>
        </p:nvSpPr>
        <p:spPr>
          <a:xfrm>
            <a:off x="884204" y="3973503"/>
            <a:ext cx="1162800" cy="1162800"/>
          </a:xfrm>
          <a:prstGeom prst="ellipse">
            <a:avLst/>
          </a:prstGeom>
          <a:ln w="12700">
            <a:solidFill>
              <a:srgbClr val="8D6347"/>
            </a:solidFill>
          </a:ln>
        </p:spPr>
        <p:txBody>
          <a:bodyPr anchor="ctr" anchorCtr="0">
            <a:noAutofit/>
          </a:bodyPr>
          <a:lstStyle>
            <a:lvl1pPr marL="0" indent="0" algn="ctr">
              <a:buNone/>
              <a:defRPr sz="1200"/>
            </a:lvl1pPr>
          </a:lstStyle>
          <a:p>
            <a:r>
              <a:rPr lang="en-US" noProof="0" smtClean="0"/>
              <a:t>Click icon to add picture</a:t>
            </a:r>
            <a:endParaRPr lang="en-US" noProof="0" dirty="0"/>
          </a:p>
        </p:txBody>
      </p:sp>
    </p:spTree>
    <p:extLst>
      <p:ext uri="{BB962C8B-B14F-4D97-AF65-F5344CB8AC3E}">
        <p14:creationId xmlns:p14="http://schemas.microsoft.com/office/powerpoint/2010/main" val="33242974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text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xmlns="" id="{F8784BEA-5E31-4B76-8435-68BD500D0BF5}"/>
              </a:ext>
            </a:extLst>
          </p:cNvPr>
          <p:cNvSpPr>
            <a:spLocks noGrp="1"/>
          </p:cNvSpPr>
          <p:nvPr>
            <p:ph type="dt" sz="half" idx="10"/>
          </p:nvPr>
        </p:nvSpPr>
        <p:spPr/>
        <p:txBody>
          <a:bodyPr/>
          <a:lstStyle/>
          <a:p>
            <a:fld id="{B173E6F1-BC8C-420B-B85F-1216FC0CAEFE}" type="datetime1">
              <a:rPr lang="en-US" noProof="0" smtClean="0"/>
              <a:t>3/19/2020</a:t>
            </a:fld>
            <a:endParaRPr lang="en-US" noProof="0" dirty="0"/>
          </a:p>
        </p:txBody>
      </p:sp>
      <p:sp>
        <p:nvSpPr>
          <p:cNvPr id="6" name="Footer Placeholder 5">
            <a:extLst>
              <a:ext uri="{FF2B5EF4-FFF2-40B4-BE49-F238E27FC236}">
                <a16:creationId xmlns:a16="http://schemas.microsoft.com/office/drawing/2014/main" xmlns=""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xmlns=""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0" name="Subtitle 2">
            <a:extLst>
              <a:ext uri="{FF2B5EF4-FFF2-40B4-BE49-F238E27FC236}">
                <a16:creationId xmlns:a16="http://schemas.microsoft.com/office/drawing/2014/main" xmlns="" id="{A617DA88-4765-4225-9C56-CD0FFD9D7673}"/>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21" name="Picture Placeholder 2">
            <a:extLst>
              <a:ext uri="{FF2B5EF4-FFF2-40B4-BE49-F238E27FC236}">
                <a16:creationId xmlns:a16="http://schemas.microsoft.com/office/drawing/2014/main" xmlns=""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17" name="Text Placeholder 3">
            <a:extLst>
              <a:ext uri="{FF2B5EF4-FFF2-40B4-BE49-F238E27FC236}">
                <a16:creationId xmlns:a16="http://schemas.microsoft.com/office/drawing/2014/main" xmlns="" id="{005754B0-9295-4959-B988-1280E463A93F}"/>
              </a:ext>
            </a:extLst>
          </p:cNvPr>
          <p:cNvSpPr>
            <a:spLocks noGrp="1"/>
          </p:cNvSpPr>
          <p:nvPr>
            <p:ph type="body" sz="half" idx="90"/>
          </p:nvPr>
        </p:nvSpPr>
        <p:spPr>
          <a:xfrm>
            <a:off x="838200" y="2521618"/>
            <a:ext cx="4891812" cy="2927341"/>
          </a:xfrm>
        </p:spPr>
        <p:txBody>
          <a:bodyPr>
            <a:noAutofit/>
          </a:bodyPr>
          <a:lstStyle>
            <a:lvl1pPr marL="0" indent="0" algn="l">
              <a:lnSpc>
                <a:spcPct val="100000"/>
              </a:lnSpc>
              <a:buNone/>
              <a:defRPr lang="en-US" sz="1600" b="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8" name="Text Placeholder 12">
            <a:extLst>
              <a:ext uri="{FF2B5EF4-FFF2-40B4-BE49-F238E27FC236}">
                <a16:creationId xmlns:a16="http://schemas.microsoft.com/office/drawing/2014/main" xmlns="" id="{8D6DC9E5-924D-4DD3-A31B-2D243B49A0D4}"/>
              </a:ext>
            </a:extLst>
          </p:cNvPr>
          <p:cNvSpPr>
            <a:spLocks noGrp="1"/>
          </p:cNvSpPr>
          <p:nvPr>
            <p:ph type="body" sz="quarter" idx="91"/>
          </p:nvPr>
        </p:nvSpPr>
        <p:spPr>
          <a:xfrm>
            <a:off x="6574728" y="2514760"/>
            <a:ext cx="4891812" cy="2934199"/>
          </a:xfrm>
        </p:spPr>
        <p:txBody>
          <a:bodyPr>
            <a:normAutofit/>
          </a:bodyPr>
          <a:lstStyle>
            <a:lvl1pPr>
              <a:lnSpc>
                <a:spcPct val="100000"/>
              </a:lnSpc>
              <a:buClr>
                <a:srgbClr val="9D0000"/>
              </a:buClr>
              <a:defRPr sz="1600" i="0"/>
            </a:lvl1pPr>
            <a:lvl2pPr marL="396000">
              <a:lnSpc>
                <a:spcPct val="100000"/>
              </a:lnSpc>
              <a:buClr>
                <a:srgbClr val="9D0000"/>
              </a:buClr>
              <a:defRPr sz="1600" i="0"/>
            </a:lvl2pPr>
            <a:lvl3pPr marL="561600">
              <a:lnSpc>
                <a:spcPct val="100000"/>
              </a:lnSpc>
              <a:buClr>
                <a:srgbClr val="9D0000"/>
              </a:buClr>
              <a:defRPr sz="1600" i="0"/>
            </a:lvl3pPr>
            <a:lvl4pPr marL="727200">
              <a:lnSpc>
                <a:spcPct val="100000"/>
              </a:lnSpc>
              <a:buClr>
                <a:srgbClr val="9D0000"/>
              </a:buClr>
              <a:defRPr sz="1600" i="0"/>
            </a:lvl4pPr>
            <a:lvl5pPr marL="892800">
              <a:lnSpc>
                <a:spcPct val="100000"/>
              </a:lnSpc>
              <a:buClr>
                <a:srgbClr val="9D0000"/>
              </a:buClr>
              <a:defRPr sz="1600" i="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8690661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ne template">
    <p:spTree>
      <p:nvGrpSpPr>
        <p:cNvPr id="1" name=""/>
        <p:cNvGrpSpPr/>
        <p:nvPr/>
      </p:nvGrpSpPr>
      <p:grpSpPr>
        <a:xfrm>
          <a:off x="0" y="0"/>
          <a:ext cx="0" cy="0"/>
          <a:chOff x="0" y="0"/>
          <a:chExt cx="0" cy="0"/>
        </a:xfrm>
      </p:grpSpPr>
      <p:sp>
        <p:nvSpPr>
          <p:cNvPr id="17" name="Rectangle 16" descr="Brush stroke spot">
            <a:extLst>
              <a:ext uri="{FF2B5EF4-FFF2-40B4-BE49-F238E27FC236}">
                <a16:creationId xmlns:a16="http://schemas.microsoft.com/office/drawing/2014/main" xmlns="" id="{D91B44A9-F70B-48B6-8E13-182147782AE2}"/>
              </a:ext>
            </a:extLst>
          </p:cNvPr>
          <p:cNvSpPr/>
          <p:nvPr userDrawn="1"/>
        </p:nvSpPr>
        <p:spPr>
          <a:xfrm>
            <a:off x="2534412" y="1091422"/>
            <a:ext cx="7123176" cy="5175504"/>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l="-1258" r="-125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0" dirty="0"/>
              <a:t>  </a:t>
            </a:r>
          </a:p>
        </p:txBody>
      </p:sp>
      <p:sp>
        <p:nvSpPr>
          <p:cNvPr id="8" name="Oval 7">
            <a:extLst>
              <a:ext uri="{FF2B5EF4-FFF2-40B4-BE49-F238E27FC236}">
                <a16:creationId xmlns:a16="http://schemas.microsoft.com/office/drawing/2014/main" xmlns="" id="{C671094F-F73C-475D-9540-55DD444F1FF9}"/>
              </a:ext>
            </a:extLst>
          </p:cNvPr>
          <p:cNvSpPr/>
          <p:nvPr userDrawn="1"/>
        </p:nvSpPr>
        <p:spPr>
          <a:xfrm>
            <a:off x="888224" y="1939633"/>
            <a:ext cx="622800" cy="6228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Oval 3">
            <a:extLst>
              <a:ext uri="{FF2B5EF4-FFF2-40B4-BE49-F238E27FC236}">
                <a16:creationId xmlns:a16="http://schemas.microsoft.com/office/drawing/2014/main" xmlns="" id="{C7038C80-39FC-46F2-9E65-573C76CC235F}"/>
              </a:ext>
            </a:extLst>
          </p:cNvPr>
          <p:cNvSpPr/>
          <p:nvPr userDrawn="1"/>
        </p:nvSpPr>
        <p:spPr>
          <a:xfrm>
            <a:off x="9110839" y="1939633"/>
            <a:ext cx="622800" cy="6228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xmlns=""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solidFill>
                  <a:schemeClr val="tx1"/>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xmlns="" id="{F8784BEA-5E31-4B76-8435-68BD500D0BF5}"/>
              </a:ext>
            </a:extLst>
          </p:cNvPr>
          <p:cNvSpPr>
            <a:spLocks noGrp="1"/>
          </p:cNvSpPr>
          <p:nvPr>
            <p:ph type="dt" sz="half" idx="10"/>
          </p:nvPr>
        </p:nvSpPr>
        <p:spPr/>
        <p:txBody>
          <a:bodyPr/>
          <a:lstStyle/>
          <a:p>
            <a:fld id="{B173E6F1-BC8C-420B-B85F-1216FC0CAEFE}" type="datetime1">
              <a:rPr lang="en-US" noProof="0" smtClean="0"/>
              <a:t>3/19/2020</a:t>
            </a:fld>
            <a:endParaRPr lang="en-US" noProof="0" dirty="0"/>
          </a:p>
        </p:txBody>
      </p:sp>
      <p:sp>
        <p:nvSpPr>
          <p:cNvPr id="6" name="Footer Placeholder 5">
            <a:extLst>
              <a:ext uri="{FF2B5EF4-FFF2-40B4-BE49-F238E27FC236}">
                <a16:creationId xmlns:a16="http://schemas.microsoft.com/office/drawing/2014/main" xmlns=""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xmlns=""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21" name="Picture Placeholder 2">
            <a:extLst>
              <a:ext uri="{FF2B5EF4-FFF2-40B4-BE49-F238E27FC236}">
                <a16:creationId xmlns:a16="http://schemas.microsoft.com/office/drawing/2014/main" xmlns=""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18" name="Rectangle 17">
            <a:extLst>
              <a:ext uri="{FF2B5EF4-FFF2-40B4-BE49-F238E27FC236}">
                <a16:creationId xmlns:a16="http://schemas.microsoft.com/office/drawing/2014/main" xmlns="" id="{714F18D6-EBB2-42FB-8DEA-EDE2DEF458D2}"/>
              </a:ext>
            </a:extLst>
          </p:cNvPr>
          <p:cNvSpPr/>
          <p:nvPr userDrawn="1"/>
        </p:nvSpPr>
        <p:spPr>
          <a:xfrm>
            <a:off x="5732019" y="2618478"/>
            <a:ext cx="2734056" cy="2286000"/>
          </a:xfrm>
          <a:prstGeom prst="rect">
            <a:avLst/>
          </a:prstGeom>
          <a:blipFill dpi="0" rotWithShape="1">
            <a:blip r:embed="rId4">
              <a:extLst>
                <a:ext uri="{96DAC541-7B7A-43D3-8B79-37D633B846F1}">
                  <asvg:svgBlip xmlns:asvg="http://schemas.microsoft.com/office/drawing/2016/SVG/main" xmlns="" r:embed="rId5"/>
                </a:ext>
              </a:extLst>
            </a:blip>
            <a:srcRect/>
            <a:stretch>
              <a:fillRect t="-67" b="-6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Picture Placeholder 11" descr="Pizza on table">
            <a:extLst>
              <a:ext uri="{FF2B5EF4-FFF2-40B4-BE49-F238E27FC236}">
                <a16:creationId xmlns:a16="http://schemas.microsoft.com/office/drawing/2014/main" xmlns="" id="{3A2CE4F0-232A-4D5A-93A7-CC26326CA64B}"/>
              </a:ext>
            </a:extLst>
          </p:cNvPr>
          <p:cNvSpPr>
            <a:spLocks noGrp="1"/>
          </p:cNvSpPr>
          <p:nvPr>
            <p:ph type="pic" sz="quarter" idx="40"/>
          </p:nvPr>
        </p:nvSpPr>
        <p:spPr>
          <a:xfrm>
            <a:off x="5758143" y="2760210"/>
            <a:ext cx="2514600" cy="2002536"/>
          </a:xfrm>
          <a:noFill/>
          <a:ln w="25400">
            <a:solidFill>
              <a:srgbClr val="8D6347"/>
            </a:solidFill>
          </a:ln>
        </p:spPr>
        <p:txBody>
          <a:bodyPr anchor="ctr" anchorCtr="0">
            <a:noAutofit/>
          </a:bodyPr>
          <a:lstStyle>
            <a:lvl1pPr marL="0" indent="0" algn="ctr">
              <a:buNone/>
              <a:defRPr sz="1400">
                <a:solidFill>
                  <a:schemeClr val="tx2"/>
                </a:solidFill>
              </a:defRPr>
            </a:lvl1pPr>
          </a:lstStyle>
          <a:p>
            <a:r>
              <a:rPr lang="en-US" noProof="0" smtClean="0"/>
              <a:t>Click icon to add picture</a:t>
            </a:r>
            <a:endParaRPr lang="en-US" noProof="0" dirty="0"/>
          </a:p>
        </p:txBody>
      </p:sp>
      <p:sp>
        <p:nvSpPr>
          <p:cNvPr id="22" name="Rectangle 21">
            <a:extLst>
              <a:ext uri="{FF2B5EF4-FFF2-40B4-BE49-F238E27FC236}">
                <a16:creationId xmlns:a16="http://schemas.microsoft.com/office/drawing/2014/main" xmlns="" id="{B2B02871-8276-43E0-9F6F-1BE83CC24FF3}"/>
              </a:ext>
            </a:extLst>
          </p:cNvPr>
          <p:cNvSpPr/>
          <p:nvPr userDrawn="1"/>
        </p:nvSpPr>
        <p:spPr>
          <a:xfrm>
            <a:off x="3501332" y="1932678"/>
            <a:ext cx="2286000" cy="3657600"/>
          </a:xfrm>
          <a:prstGeom prst="rect">
            <a:avLst/>
          </a:prstGeom>
          <a:blipFill dpi="0" rotWithShape="1">
            <a:blip r:embed="rId6">
              <a:extLst>
                <a:ext uri="{96DAC541-7B7A-43D3-8B79-37D633B846F1}">
                  <asvg:svgBlip xmlns:asvg="http://schemas.microsoft.com/office/drawing/2016/SVG/main" xmlns="" r:embed="rId7"/>
                </a:ext>
              </a:extLst>
            </a:blip>
            <a:srcRect/>
            <a:stretch>
              <a:fillRect t="-67" b="-6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4">
            <a:extLst>
              <a:ext uri="{FF2B5EF4-FFF2-40B4-BE49-F238E27FC236}">
                <a16:creationId xmlns:a16="http://schemas.microsoft.com/office/drawing/2014/main" xmlns="" id="{957C18BD-F894-4B44-871C-9F7D25ED9D5C}"/>
              </a:ext>
            </a:extLst>
          </p:cNvPr>
          <p:cNvSpPr>
            <a:spLocks noGrp="1"/>
          </p:cNvSpPr>
          <p:nvPr>
            <p:ph type="pic" sz="quarter" idx="41"/>
          </p:nvPr>
        </p:nvSpPr>
        <p:spPr>
          <a:xfrm>
            <a:off x="3659694" y="2126913"/>
            <a:ext cx="1958400" cy="3096000"/>
          </a:xfrm>
          <a:noFill/>
          <a:ln w="25400">
            <a:solidFill>
              <a:srgbClr val="8D6347"/>
            </a:solidFill>
          </a:ln>
        </p:spPr>
        <p:txBody>
          <a:bodyPr anchor="ctr" anchorCtr="0">
            <a:normAutofit/>
          </a:bodyPr>
          <a:lstStyle>
            <a:lvl1pPr marL="0" indent="0" algn="ctr">
              <a:buNone/>
              <a:defRPr sz="1400">
                <a:solidFill>
                  <a:schemeClr val="tx2"/>
                </a:solidFill>
              </a:defRPr>
            </a:lvl1pPr>
          </a:lstStyle>
          <a:p>
            <a:r>
              <a:rPr lang="en-US" noProof="0" smtClean="0"/>
              <a:t>Click icon to add picture</a:t>
            </a:r>
            <a:endParaRPr lang="en-US" noProof="0" dirty="0"/>
          </a:p>
        </p:txBody>
      </p:sp>
      <p:sp>
        <p:nvSpPr>
          <p:cNvPr id="24" name="Text Placeholder 3">
            <a:extLst>
              <a:ext uri="{FF2B5EF4-FFF2-40B4-BE49-F238E27FC236}">
                <a16:creationId xmlns:a16="http://schemas.microsoft.com/office/drawing/2014/main" xmlns="" id="{8AE96935-E804-4C56-A9CB-9A944335B8D5}"/>
              </a:ext>
            </a:extLst>
          </p:cNvPr>
          <p:cNvSpPr>
            <a:spLocks noGrp="1"/>
          </p:cNvSpPr>
          <p:nvPr>
            <p:ph type="body" sz="half" idx="2"/>
          </p:nvPr>
        </p:nvSpPr>
        <p:spPr>
          <a:xfrm>
            <a:off x="770400" y="3048217"/>
            <a:ext cx="2385242" cy="1712618"/>
          </a:xfrm>
        </p:spPr>
        <p:txBody>
          <a:bodyPr tIns="0" anchor="t" anchorCtr="0">
            <a:normAutofit/>
          </a:bodyPr>
          <a:lstStyle>
            <a:lvl1pPr marL="0" indent="0">
              <a:lnSpc>
                <a:spcPct val="100000"/>
              </a:lnSpc>
              <a:spcBef>
                <a:spcPts val="0"/>
              </a:spcBef>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7" name="Text Placeholder 3">
            <a:extLst>
              <a:ext uri="{FF2B5EF4-FFF2-40B4-BE49-F238E27FC236}">
                <a16:creationId xmlns:a16="http://schemas.microsoft.com/office/drawing/2014/main" xmlns="" id="{B2001541-780F-4D96-9204-D61C68A52F75}"/>
              </a:ext>
            </a:extLst>
          </p:cNvPr>
          <p:cNvSpPr>
            <a:spLocks noGrp="1"/>
          </p:cNvSpPr>
          <p:nvPr>
            <p:ph type="body" sz="half" idx="34" hasCustomPrompt="1"/>
          </p:nvPr>
        </p:nvSpPr>
        <p:spPr>
          <a:xfrm>
            <a:off x="770400" y="2703461"/>
            <a:ext cx="2385242" cy="375509"/>
          </a:xfrm>
        </p:spPr>
        <p:txBody>
          <a:bodyPr anchor="ctr" anchorCtr="0">
            <a:normAutofit/>
          </a:bodyPr>
          <a:lstStyle>
            <a:lvl1pPr marL="0" indent="0">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 styles</a:t>
            </a:r>
          </a:p>
        </p:txBody>
      </p:sp>
      <p:sp>
        <p:nvSpPr>
          <p:cNvPr id="28" name="Text Placeholder 3">
            <a:extLst>
              <a:ext uri="{FF2B5EF4-FFF2-40B4-BE49-F238E27FC236}">
                <a16:creationId xmlns:a16="http://schemas.microsoft.com/office/drawing/2014/main" xmlns="" id="{DC1D0DF0-7807-4F44-BC2B-B9700C962CCD}"/>
              </a:ext>
            </a:extLst>
          </p:cNvPr>
          <p:cNvSpPr>
            <a:spLocks noGrp="1"/>
          </p:cNvSpPr>
          <p:nvPr>
            <p:ph type="body" sz="half" idx="35"/>
          </p:nvPr>
        </p:nvSpPr>
        <p:spPr>
          <a:xfrm>
            <a:off x="9083451" y="3048217"/>
            <a:ext cx="2451052" cy="1712618"/>
          </a:xfrm>
        </p:spPr>
        <p:txBody>
          <a:bodyPr tIns="0" anchor="t" anchorCtr="0">
            <a:normAutofit/>
          </a:bodyPr>
          <a:lstStyle>
            <a:lvl1pPr marL="0" indent="0">
              <a:lnSpc>
                <a:spcPct val="100000"/>
              </a:lnSpc>
              <a:spcBef>
                <a:spcPts val="0"/>
              </a:spcBef>
              <a:buNone/>
              <a:defRPr lang="en-US" sz="1600" i="0" kern="1200" dirty="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31" name="Text Placeholder 3">
            <a:extLst>
              <a:ext uri="{FF2B5EF4-FFF2-40B4-BE49-F238E27FC236}">
                <a16:creationId xmlns:a16="http://schemas.microsoft.com/office/drawing/2014/main" xmlns="" id="{F7D8D8DB-F27B-4D75-83DB-E682CA45BDA4}"/>
              </a:ext>
            </a:extLst>
          </p:cNvPr>
          <p:cNvSpPr>
            <a:spLocks noGrp="1"/>
          </p:cNvSpPr>
          <p:nvPr>
            <p:ph type="body" sz="half" idx="37" hasCustomPrompt="1"/>
          </p:nvPr>
        </p:nvSpPr>
        <p:spPr>
          <a:xfrm>
            <a:off x="9083450" y="2703461"/>
            <a:ext cx="2451053" cy="375509"/>
          </a:xfrm>
        </p:spPr>
        <p:txBody>
          <a:bodyPr anchor="ctr" anchorCtr="0">
            <a:normAutofit/>
          </a:bodyPr>
          <a:lstStyle>
            <a:lvl1pPr marL="0" indent="0">
              <a:buNone/>
              <a:defRPr lang="en-US" sz="24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 styles</a:t>
            </a:r>
          </a:p>
        </p:txBody>
      </p:sp>
      <p:sp>
        <p:nvSpPr>
          <p:cNvPr id="33" name="Picture Placeholder 7">
            <a:extLst>
              <a:ext uri="{FF2B5EF4-FFF2-40B4-BE49-F238E27FC236}">
                <a16:creationId xmlns:a16="http://schemas.microsoft.com/office/drawing/2014/main" xmlns="" id="{C36D084F-9099-4412-AB38-BEE332147833}"/>
              </a:ext>
            </a:extLst>
          </p:cNvPr>
          <p:cNvSpPr>
            <a:spLocks noGrp="1"/>
          </p:cNvSpPr>
          <p:nvPr>
            <p:ph type="pic" sz="quarter" idx="75"/>
          </p:nvPr>
        </p:nvSpPr>
        <p:spPr>
          <a:xfrm>
            <a:off x="947624" y="1999033"/>
            <a:ext cx="504000" cy="504000"/>
          </a:xfrm>
          <a:prstGeom prst="ellipse">
            <a:avLst/>
          </a:prstGeom>
          <a:noFill/>
          <a:ln w="12700">
            <a:noFill/>
          </a:ln>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34" name="Picture Placeholder 7">
            <a:extLst>
              <a:ext uri="{FF2B5EF4-FFF2-40B4-BE49-F238E27FC236}">
                <a16:creationId xmlns:a16="http://schemas.microsoft.com/office/drawing/2014/main" xmlns="" id="{5A529E1A-870B-49B1-A061-C26BF495213C}"/>
              </a:ext>
            </a:extLst>
          </p:cNvPr>
          <p:cNvSpPr>
            <a:spLocks noGrp="1"/>
          </p:cNvSpPr>
          <p:nvPr>
            <p:ph type="pic" sz="quarter" idx="75"/>
          </p:nvPr>
        </p:nvSpPr>
        <p:spPr>
          <a:xfrm>
            <a:off x="9170239" y="1999033"/>
            <a:ext cx="504000" cy="504000"/>
          </a:xfrm>
          <a:prstGeom prst="ellipse">
            <a:avLst/>
          </a:prstGeom>
          <a:ln w="12700">
            <a:noFill/>
          </a:ln>
        </p:spPr>
        <p:txBody>
          <a:bodyPr anchor="ctr" anchorCtr="0">
            <a:noAutofit/>
          </a:bodyPr>
          <a:lstStyle>
            <a:lvl1pPr marL="0" indent="0" algn="ctr">
              <a:buNone/>
              <a:defRPr sz="400"/>
            </a:lvl1pPr>
          </a:lstStyle>
          <a:p>
            <a:r>
              <a:rPr lang="en-US" noProof="0" smtClean="0"/>
              <a:t>Click icon to add picture</a:t>
            </a:r>
            <a:endParaRPr lang="en-US" noProof="0" dirty="0"/>
          </a:p>
        </p:txBody>
      </p:sp>
    </p:spTree>
    <p:extLst>
      <p:ext uri="{BB962C8B-B14F-4D97-AF65-F5344CB8AC3E}">
        <p14:creationId xmlns:p14="http://schemas.microsoft.com/office/powerpoint/2010/main" val="37733868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descr="Glasses on table">
            <a:extLst>
              <a:ext uri="{FF2B5EF4-FFF2-40B4-BE49-F238E27FC236}">
                <a16:creationId xmlns:a16="http://schemas.microsoft.com/office/drawing/2014/main" xmlns="" id="{8560CB95-F807-46B3-8A39-B650A8906A3F}"/>
              </a:ext>
            </a:extLst>
          </p:cNvPr>
          <p:cNvSpPr/>
          <p:nvPr userDrawn="1"/>
        </p:nvSpPr>
        <p:spPr>
          <a:xfrm>
            <a:off x="5199825" y="0"/>
            <a:ext cx="6992175" cy="6858000"/>
          </a:xfrm>
          <a:prstGeom prst="rect">
            <a:avLst/>
          </a:prstGeom>
          <a:blipFill>
            <a:blip r:embed="rId2"/>
            <a:srcRect/>
            <a:stretch>
              <a:fillRect t="-418" b="-41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descr="Brush stroke mask">
            <a:extLst>
              <a:ext uri="{FF2B5EF4-FFF2-40B4-BE49-F238E27FC236}">
                <a16:creationId xmlns:a16="http://schemas.microsoft.com/office/drawing/2014/main" xmlns="" id="{09350598-7231-484F-ABFF-7D42DB8424F0}"/>
              </a:ext>
            </a:extLst>
          </p:cNvPr>
          <p:cNvSpPr/>
          <p:nvPr userDrawn="1"/>
        </p:nvSpPr>
        <p:spPr>
          <a:xfrm>
            <a:off x="0" y="0"/>
            <a:ext cx="12192000" cy="6858000"/>
          </a:xfrm>
          <a:prstGeom prst="rect">
            <a:avLst/>
          </a:prstGeom>
          <a:blipFill>
            <a:blip r:embed="rId3"/>
            <a:stretch>
              <a:fillRect l="-568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rgbClr val="FFFFFF"/>
              </a:solidFill>
            </a:endParaRPr>
          </a:p>
        </p:txBody>
      </p:sp>
      <p:sp>
        <p:nvSpPr>
          <p:cNvPr id="2" name="Title 1">
            <a:extLst>
              <a:ext uri="{FF2B5EF4-FFF2-40B4-BE49-F238E27FC236}">
                <a16:creationId xmlns:a16="http://schemas.microsoft.com/office/drawing/2014/main" xmlns="" id="{6CCBC4D2-04A1-4388-B041-D25EA3246FEE}"/>
              </a:ext>
            </a:extLst>
          </p:cNvPr>
          <p:cNvSpPr>
            <a:spLocks noGrp="1"/>
          </p:cNvSpPr>
          <p:nvPr>
            <p:ph type="ctrTitle" hasCustomPrompt="1"/>
          </p:nvPr>
        </p:nvSpPr>
        <p:spPr>
          <a:xfrm>
            <a:off x="816924" y="3482526"/>
            <a:ext cx="6238970" cy="1967770"/>
          </a:xfrm>
        </p:spPr>
        <p:txBody>
          <a:bodyPr anchor="b">
            <a:normAutofit/>
          </a:bodyPr>
          <a:lstStyle>
            <a:lvl1pPr algn="l">
              <a:lnSpc>
                <a:spcPct val="85000"/>
              </a:lnSpc>
              <a:defRPr sz="5500"/>
            </a:lvl1pPr>
          </a:lstStyle>
          <a:p>
            <a:r>
              <a:rPr lang="en-US" noProof="0"/>
              <a:t>CLICK TO </a:t>
            </a:r>
            <a:br>
              <a:rPr lang="en-US" noProof="0"/>
            </a:br>
            <a:r>
              <a:rPr lang="en-US" noProof="0"/>
              <a:t>EDIT TITLE</a:t>
            </a:r>
          </a:p>
        </p:txBody>
      </p:sp>
      <p:sp>
        <p:nvSpPr>
          <p:cNvPr id="3" name="Subtitle 2">
            <a:extLst>
              <a:ext uri="{FF2B5EF4-FFF2-40B4-BE49-F238E27FC236}">
                <a16:creationId xmlns:a16="http://schemas.microsoft.com/office/drawing/2014/main" xmlns="" id="{7822EDEE-795E-4F38-9546-83FC7F925318}"/>
              </a:ext>
            </a:extLst>
          </p:cNvPr>
          <p:cNvSpPr>
            <a:spLocks noGrp="1"/>
          </p:cNvSpPr>
          <p:nvPr>
            <p:ph type="subTitle" idx="1"/>
          </p:nvPr>
        </p:nvSpPr>
        <p:spPr>
          <a:xfrm>
            <a:off x="816924" y="5646875"/>
            <a:ext cx="6238970" cy="505934"/>
          </a:xfrm>
        </p:spPr>
        <p:txBody>
          <a:bodyPr>
            <a:noAutofit/>
          </a:bodyPr>
          <a:lstStyle>
            <a:lvl1pPr marL="0" indent="0" algn="l">
              <a:buNone/>
              <a:defRPr sz="32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xmlns="" id="{12BFAD3E-7077-4F6A-9BC8-4508F2B4F54A}"/>
              </a:ext>
            </a:extLst>
          </p:cNvPr>
          <p:cNvSpPr>
            <a:spLocks noGrp="1"/>
          </p:cNvSpPr>
          <p:nvPr>
            <p:ph type="dt" sz="half" idx="10"/>
          </p:nvPr>
        </p:nvSpPr>
        <p:spPr/>
        <p:txBody>
          <a:bodyPr/>
          <a:lstStyle/>
          <a:p>
            <a:fld id="{F01F312F-1DCB-48A4-8ECE-A7A423B5D269}" type="datetime1">
              <a:rPr lang="en-US" noProof="0" smtClean="0"/>
              <a:t>3/19/2020</a:t>
            </a:fld>
            <a:endParaRPr lang="en-US" noProof="0" dirty="0"/>
          </a:p>
        </p:txBody>
      </p:sp>
      <p:sp>
        <p:nvSpPr>
          <p:cNvPr id="5" name="Footer Placeholder 4">
            <a:extLst>
              <a:ext uri="{FF2B5EF4-FFF2-40B4-BE49-F238E27FC236}">
                <a16:creationId xmlns:a16="http://schemas.microsoft.com/office/drawing/2014/main" xmlns="" id="{35794AFC-07BE-4BCA-8E8F-AA68C7F70746}"/>
              </a:ext>
            </a:extLst>
          </p:cNvPr>
          <p:cNvSpPr>
            <a:spLocks noGrp="1"/>
          </p:cNvSpPr>
          <p:nvPr>
            <p:ph type="ftr" sz="quarter" idx="11"/>
          </p:nvPr>
        </p:nvSpPr>
        <p:spPr/>
        <p:txBody>
          <a:bodyPr/>
          <a:lstStyle/>
          <a:p>
            <a:endParaRPr lang="en-US" noProof="0" dirty="0"/>
          </a:p>
        </p:txBody>
      </p:sp>
      <p:cxnSp>
        <p:nvCxnSpPr>
          <p:cNvPr id="12" name="Straight Connector 11">
            <a:extLst>
              <a:ext uri="{FF2B5EF4-FFF2-40B4-BE49-F238E27FC236}">
                <a16:creationId xmlns:a16="http://schemas.microsoft.com/office/drawing/2014/main" xmlns="" id="{F70EFB6A-EF00-4DD9-9184-AFC328D0236C}"/>
              </a:ext>
            </a:extLst>
          </p:cNvPr>
          <p:cNvCxnSpPr>
            <a:cxnSpLocks/>
          </p:cNvCxnSpPr>
          <p:nvPr userDrawn="1"/>
        </p:nvCxnSpPr>
        <p:spPr>
          <a:xfrm>
            <a:off x="959490" y="5453416"/>
            <a:ext cx="4325112" cy="0"/>
          </a:xfrm>
          <a:prstGeom prst="line">
            <a:avLst/>
          </a:prstGeom>
          <a:ln w="25400"/>
        </p:spPr>
        <p:style>
          <a:lnRef idx="3">
            <a:schemeClr val="accent1"/>
          </a:lnRef>
          <a:fillRef idx="0">
            <a:schemeClr val="accent1"/>
          </a:fillRef>
          <a:effectRef idx="2">
            <a:schemeClr val="accent1"/>
          </a:effectRef>
          <a:fontRef idx="minor">
            <a:schemeClr val="tx1"/>
          </a:fontRef>
        </p:style>
      </p:cxnSp>
      <p:sp>
        <p:nvSpPr>
          <p:cNvPr id="6" name="Slide Number Placeholder 5">
            <a:extLst>
              <a:ext uri="{FF2B5EF4-FFF2-40B4-BE49-F238E27FC236}">
                <a16:creationId xmlns:a16="http://schemas.microsoft.com/office/drawing/2014/main" xmlns="" id="{B6EF1DDE-4EBA-4A5F-9642-8E8E51017B26}"/>
              </a:ext>
            </a:extLst>
          </p:cNvPr>
          <p:cNvSpPr>
            <a:spLocks noGrp="1"/>
          </p:cNvSpPr>
          <p:nvPr>
            <p:ph type="sldNum" sz="quarter" idx="12"/>
          </p:nvPr>
        </p:nvSpPr>
        <p:spPr/>
        <p:txBody>
          <a:bodyPr/>
          <a:lstStyle/>
          <a:p>
            <a:fld id="{F470E458-E7C2-4395-B75D-476A174CEE45}" type="slidenum">
              <a:rPr lang="en-US" noProof="0" smtClean="0"/>
              <a:pPr/>
              <a:t>‹#›</a:t>
            </a:fld>
            <a:endParaRPr lang="en-US" noProof="0" dirty="0"/>
          </a:p>
        </p:txBody>
      </p:sp>
    </p:spTree>
    <p:extLst>
      <p:ext uri="{BB962C8B-B14F-4D97-AF65-F5344CB8AC3E}">
        <p14:creationId xmlns:p14="http://schemas.microsoft.com/office/powerpoint/2010/main" val="20319443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390A20B4-6B07-46D4-988D-DBEB544368D0}"/>
              </a:ext>
            </a:extLst>
          </p:cNvPr>
          <p:cNvSpPr/>
          <p:nvPr userDrawn="1"/>
        </p:nvSpPr>
        <p:spPr>
          <a:xfrm>
            <a:off x="0" y="0"/>
            <a:ext cx="12192000" cy="4169664"/>
          </a:xfrm>
          <a:prstGeom prst="rect">
            <a:avLst/>
          </a:prstGeom>
          <a:blipFill>
            <a:blip r:embed="rId2"/>
            <a:srcRect/>
            <a:stretch>
              <a:fillRect t="-27" b="-2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descr="Brush stroke mask">
            <a:extLst>
              <a:ext uri="{FF2B5EF4-FFF2-40B4-BE49-F238E27FC236}">
                <a16:creationId xmlns:a16="http://schemas.microsoft.com/office/drawing/2014/main" xmlns="" id="{711F6639-CBD0-4C8A-8EF9-F2CC36C9EF71}"/>
              </a:ext>
            </a:extLst>
          </p:cNvPr>
          <p:cNvSpPr/>
          <p:nvPr userDrawn="1"/>
        </p:nvSpPr>
        <p:spPr>
          <a:xfrm>
            <a:off x="0" y="0"/>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0" noProof="0" dirty="0"/>
          </a:p>
        </p:txBody>
      </p:sp>
      <p:sp>
        <p:nvSpPr>
          <p:cNvPr id="2" name="Title 1">
            <a:extLst>
              <a:ext uri="{FF2B5EF4-FFF2-40B4-BE49-F238E27FC236}">
                <a16:creationId xmlns:a16="http://schemas.microsoft.com/office/drawing/2014/main" xmlns="" id="{16041A2D-ABDE-480C-AB32-045C19139898}"/>
              </a:ext>
            </a:extLst>
          </p:cNvPr>
          <p:cNvSpPr>
            <a:spLocks noGrp="1"/>
          </p:cNvSpPr>
          <p:nvPr>
            <p:ph type="title" hasCustomPrompt="1"/>
          </p:nvPr>
        </p:nvSpPr>
        <p:spPr>
          <a:xfrm>
            <a:off x="838206" y="4059533"/>
            <a:ext cx="10515600" cy="809566"/>
          </a:xfrm>
        </p:spPr>
        <p:txBody>
          <a:bodyPr/>
          <a:lstStyle>
            <a:lvl1pPr algn="ctr">
              <a:defRPr/>
            </a:lvl1pPr>
          </a:lstStyle>
          <a:p>
            <a:r>
              <a:rPr lang="en-US" noProof="0"/>
              <a:t>CLICK TO EDIT MASTER TITLE STYLE</a:t>
            </a:r>
          </a:p>
        </p:txBody>
      </p:sp>
      <p:sp>
        <p:nvSpPr>
          <p:cNvPr id="3" name="Date Placeholder 2">
            <a:extLst>
              <a:ext uri="{FF2B5EF4-FFF2-40B4-BE49-F238E27FC236}">
                <a16:creationId xmlns:a16="http://schemas.microsoft.com/office/drawing/2014/main" xmlns="" id="{AD2437AC-C786-43E7-929A-85563795020F}"/>
              </a:ext>
            </a:extLst>
          </p:cNvPr>
          <p:cNvSpPr>
            <a:spLocks noGrp="1"/>
          </p:cNvSpPr>
          <p:nvPr>
            <p:ph type="dt" sz="half" idx="10"/>
          </p:nvPr>
        </p:nvSpPr>
        <p:spPr/>
        <p:txBody>
          <a:bodyPr/>
          <a:lstStyle>
            <a:lvl1pPr>
              <a:defRPr>
                <a:solidFill>
                  <a:srgbClr val="FFFFFF"/>
                </a:solidFill>
              </a:defRPr>
            </a:lvl1pPr>
          </a:lstStyle>
          <a:p>
            <a:fld id="{0667E3E5-41F1-4289-86A1-D13981C92DFB}" type="datetime1">
              <a:rPr lang="en-US" noProof="0" smtClean="0"/>
              <a:pPr/>
              <a:t>3/19/2020</a:t>
            </a:fld>
            <a:endParaRPr lang="en-US" noProof="0" dirty="0"/>
          </a:p>
        </p:txBody>
      </p:sp>
      <p:sp>
        <p:nvSpPr>
          <p:cNvPr id="4" name="Footer Placeholder 3">
            <a:extLst>
              <a:ext uri="{FF2B5EF4-FFF2-40B4-BE49-F238E27FC236}">
                <a16:creationId xmlns:a16="http://schemas.microsoft.com/office/drawing/2014/main" xmlns="" id="{07720D3E-4D0E-4BDD-B620-8E9C6BCD0D19}"/>
              </a:ext>
            </a:extLst>
          </p:cNvPr>
          <p:cNvSpPr>
            <a:spLocks noGrp="1"/>
          </p:cNvSpPr>
          <p:nvPr>
            <p:ph type="ftr" sz="quarter" idx="11"/>
          </p:nvPr>
        </p:nvSpPr>
        <p:spPr/>
        <p:txBody>
          <a:bodyPr/>
          <a:lstStyle>
            <a:lvl1pPr>
              <a:defRPr>
                <a:solidFill>
                  <a:srgbClr val="FFFFFF"/>
                </a:solidFill>
              </a:defRPr>
            </a:lvl1pPr>
          </a:lstStyle>
          <a:p>
            <a:endParaRPr lang="en-US" noProof="0" dirty="0"/>
          </a:p>
        </p:txBody>
      </p:sp>
      <p:sp>
        <p:nvSpPr>
          <p:cNvPr id="5" name="Slide Number Placeholder 4">
            <a:extLst>
              <a:ext uri="{FF2B5EF4-FFF2-40B4-BE49-F238E27FC236}">
                <a16:creationId xmlns:a16="http://schemas.microsoft.com/office/drawing/2014/main" xmlns="" id="{75F94F75-329A-4132-BE8F-030145C9711E}"/>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8" name="Oval 7">
            <a:extLst>
              <a:ext uri="{FF2B5EF4-FFF2-40B4-BE49-F238E27FC236}">
                <a16:creationId xmlns:a16="http://schemas.microsoft.com/office/drawing/2014/main" xmlns="" id="{B3648138-4C46-4CBA-BAE1-4631A0564817}"/>
              </a:ext>
            </a:extLst>
          </p:cNvPr>
          <p:cNvSpPr/>
          <p:nvPr userDrawn="1"/>
        </p:nvSpPr>
        <p:spPr>
          <a:xfrm>
            <a:off x="11066240" y="5998544"/>
            <a:ext cx="320040" cy="320040"/>
          </a:xfrm>
          <a:prstGeom prst="ellipse">
            <a:avLst/>
          </a:prstGeom>
          <a:noFill/>
          <a:ln w="6350">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4" name="Straight Connector 13">
            <a:extLst>
              <a:ext uri="{FF2B5EF4-FFF2-40B4-BE49-F238E27FC236}">
                <a16:creationId xmlns:a16="http://schemas.microsoft.com/office/drawing/2014/main" xmlns="" id="{823827E5-BBC8-407C-8683-18B54D1003FD}"/>
              </a:ext>
            </a:extLst>
          </p:cNvPr>
          <p:cNvCxnSpPr/>
          <p:nvPr userDrawn="1"/>
        </p:nvCxnSpPr>
        <p:spPr>
          <a:xfrm>
            <a:off x="3738000" y="4823455"/>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2" name="Text Placeholder 2">
            <a:extLst>
              <a:ext uri="{FF2B5EF4-FFF2-40B4-BE49-F238E27FC236}">
                <a16:creationId xmlns:a16="http://schemas.microsoft.com/office/drawing/2014/main" xmlns="" id="{15169612-3818-48E7-9A30-66C970052EB2}"/>
              </a:ext>
            </a:extLst>
          </p:cNvPr>
          <p:cNvSpPr>
            <a:spLocks noGrp="1"/>
          </p:cNvSpPr>
          <p:nvPr>
            <p:ph type="body" idx="1"/>
          </p:nvPr>
        </p:nvSpPr>
        <p:spPr>
          <a:xfrm>
            <a:off x="838200" y="4901618"/>
            <a:ext cx="10509250" cy="515552"/>
          </a:xfrm>
        </p:spPr>
        <p:txBody>
          <a:bodyPr vert="horz" lIns="91440" tIns="45720" rIns="91440" bIns="45720" rtlCol="0" anchor="ctr" anchorCtr="0">
            <a:normAutofit/>
          </a:bodyPr>
          <a:lstStyle>
            <a:lvl1pPr marL="0" indent="0" algn="ctr">
              <a:buNone/>
              <a:defRPr lang="en-US" sz="2400" i="0"/>
            </a:lvl1pPr>
          </a:lstStyle>
          <a:p>
            <a:pPr marL="228600" lvl="0" indent="-228600" algn="ctr"/>
            <a:r>
              <a:rPr lang="en-US" noProof="0" smtClean="0"/>
              <a:t>Click to edit Master text styles</a:t>
            </a:r>
          </a:p>
        </p:txBody>
      </p:sp>
    </p:spTree>
    <p:extLst>
      <p:ext uri="{BB962C8B-B14F-4D97-AF65-F5344CB8AC3E}">
        <p14:creationId xmlns:p14="http://schemas.microsoft.com/office/powerpoint/2010/main" val="42601169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xmlns="" id="{F8784BEA-5E31-4B76-8435-68BD500D0BF5}"/>
              </a:ext>
            </a:extLst>
          </p:cNvPr>
          <p:cNvSpPr>
            <a:spLocks noGrp="1"/>
          </p:cNvSpPr>
          <p:nvPr>
            <p:ph type="dt" sz="half" idx="10"/>
          </p:nvPr>
        </p:nvSpPr>
        <p:spPr/>
        <p:txBody>
          <a:bodyPr/>
          <a:lstStyle/>
          <a:p>
            <a:fld id="{B173E6F1-BC8C-420B-B85F-1216FC0CAEFE}" type="datetime1">
              <a:rPr lang="en-US" noProof="0" smtClean="0"/>
              <a:t>3/19/2020</a:t>
            </a:fld>
            <a:endParaRPr lang="en-US" noProof="0" dirty="0"/>
          </a:p>
        </p:txBody>
      </p:sp>
      <p:sp>
        <p:nvSpPr>
          <p:cNvPr id="6" name="Footer Placeholder 5">
            <a:extLst>
              <a:ext uri="{FF2B5EF4-FFF2-40B4-BE49-F238E27FC236}">
                <a16:creationId xmlns:a16="http://schemas.microsoft.com/office/drawing/2014/main" xmlns=""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8" name="Content Placeholder 2">
            <a:extLst>
              <a:ext uri="{FF2B5EF4-FFF2-40B4-BE49-F238E27FC236}">
                <a16:creationId xmlns:a16="http://schemas.microsoft.com/office/drawing/2014/main" xmlns="" id="{D9F6BE4E-68E0-48F7-AD88-3A2574C976B3}"/>
              </a:ext>
            </a:extLst>
          </p:cNvPr>
          <p:cNvSpPr>
            <a:spLocks noGrp="1"/>
          </p:cNvSpPr>
          <p:nvPr>
            <p:ph idx="1"/>
          </p:nvPr>
        </p:nvSpPr>
        <p:spPr>
          <a:xfrm>
            <a:off x="838200" y="1825625"/>
            <a:ext cx="10515600" cy="415037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423250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8" name="Rectangle 7" descr="Restaurant interior">
            <a:extLst>
              <a:ext uri="{FF2B5EF4-FFF2-40B4-BE49-F238E27FC236}">
                <a16:creationId xmlns:a16="http://schemas.microsoft.com/office/drawing/2014/main" xmlns="" id="{3663C424-4D11-4875-A44A-FF368BB74F6C}"/>
              </a:ext>
            </a:extLst>
          </p:cNvPr>
          <p:cNvSpPr/>
          <p:nvPr userDrawn="1"/>
        </p:nvSpPr>
        <p:spPr>
          <a:xfrm>
            <a:off x="4721352" y="0"/>
            <a:ext cx="7470648" cy="6858000"/>
          </a:xfrm>
          <a:prstGeom prst="rect">
            <a:avLst/>
          </a:prstGeom>
          <a:blipFill>
            <a:blip r:embed="rId2"/>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descr="Brush stroke mask">
            <a:extLst>
              <a:ext uri="{FF2B5EF4-FFF2-40B4-BE49-F238E27FC236}">
                <a16:creationId xmlns:a16="http://schemas.microsoft.com/office/drawing/2014/main" xmlns="" id="{609FB4CD-BB02-4D4B-8D86-3EC7DD3B67FE}"/>
              </a:ext>
            </a:extLst>
          </p:cNvPr>
          <p:cNvSpPr/>
          <p:nvPr userDrawn="1"/>
        </p:nvSpPr>
        <p:spPr>
          <a:xfrm>
            <a:off x="0" y="0"/>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F1A8E0E8-66CF-479B-9B2B-23573DD99317}"/>
              </a:ext>
            </a:extLst>
          </p:cNvPr>
          <p:cNvSpPr>
            <a:spLocks noGrp="1"/>
          </p:cNvSpPr>
          <p:nvPr>
            <p:ph type="title" hasCustomPrompt="1"/>
          </p:nvPr>
        </p:nvSpPr>
        <p:spPr>
          <a:xfrm>
            <a:off x="831850" y="928041"/>
            <a:ext cx="4251138" cy="1355251"/>
          </a:xfrm>
        </p:spPr>
        <p:txBody>
          <a:bodyPr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9B65A51-5568-4F87-9DD3-A3B39AB95DE1}"/>
              </a:ext>
            </a:extLst>
          </p:cNvPr>
          <p:cNvSpPr>
            <a:spLocks noGrp="1"/>
          </p:cNvSpPr>
          <p:nvPr>
            <p:ph type="body" idx="1"/>
          </p:nvPr>
        </p:nvSpPr>
        <p:spPr>
          <a:xfrm>
            <a:off x="831850" y="2417946"/>
            <a:ext cx="4251138" cy="3078575"/>
          </a:xfrm>
        </p:spPr>
        <p:txBody>
          <a:bodyPr>
            <a:normAutofit/>
          </a:bodyPr>
          <a:lstStyle>
            <a:lvl1pPr marL="0" indent="0">
              <a:lnSpc>
                <a:spcPct val="100000"/>
              </a:lnSpc>
              <a:spcBef>
                <a:spcPts val="600"/>
              </a:spcBef>
              <a:buNone/>
              <a:defRPr sz="2100" i="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a:extLst>
              <a:ext uri="{FF2B5EF4-FFF2-40B4-BE49-F238E27FC236}">
                <a16:creationId xmlns:a16="http://schemas.microsoft.com/office/drawing/2014/main" xmlns="" id="{F97AA241-A7D4-4B81-98DB-F4B364A35D32}"/>
              </a:ext>
            </a:extLst>
          </p:cNvPr>
          <p:cNvSpPr>
            <a:spLocks noGrp="1"/>
          </p:cNvSpPr>
          <p:nvPr>
            <p:ph type="dt" sz="half" idx="10"/>
          </p:nvPr>
        </p:nvSpPr>
        <p:spPr/>
        <p:txBody>
          <a:bodyPr/>
          <a:lstStyle/>
          <a:p>
            <a:fld id="{EBC00C47-591A-47BE-92B3-E36B739EB8D9}" type="datetime1">
              <a:rPr lang="en-US" noProof="0" smtClean="0"/>
              <a:t>3/19/2020</a:t>
            </a:fld>
            <a:endParaRPr lang="en-US" noProof="0" dirty="0"/>
          </a:p>
        </p:txBody>
      </p:sp>
      <p:sp>
        <p:nvSpPr>
          <p:cNvPr id="5" name="Footer Placeholder 4">
            <a:extLst>
              <a:ext uri="{FF2B5EF4-FFF2-40B4-BE49-F238E27FC236}">
                <a16:creationId xmlns:a16="http://schemas.microsoft.com/office/drawing/2014/main" xmlns="" id="{615585EA-45A6-4D35-A7AB-F97FC27E47BF}"/>
              </a:ext>
            </a:extLst>
          </p:cNvPr>
          <p:cNvSpPr>
            <a:spLocks noGrp="1"/>
          </p:cNvSpPr>
          <p:nvPr>
            <p:ph type="ftr" sz="quarter" idx="11"/>
          </p:nvPr>
        </p:nvSpPr>
        <p:spPr/>
        <p:txBody>
          <a:bodyPr/>
          <a:lstStyle>
            <a:lvl1pPr>
              <a:defRPr>
                <a:solidFill>
                  <a:schemeClr val="accent5"/>
                </a:solidFill>
              </a:defRPr>
            </a:lvl1pPr>
          </a:lstStyle>
          <a:p>
            <a:endParaRPr lang="en-US" noProof="0" dirty="0"/>
          </a:p>
        </p:txBody>
      </p:sp>
      <p:sp>
        <p:nvSpPr>
          <p:cNvPr id="6" name="Slide Number Placeholder 5">
            <a:extLst>
              <a:ext uri="{FF2B5EF4-FFF2-40B4-BE49-F238E27FC236}">
                <a16:creationId xmlns:a16="http://schemas.microsoft.com/office/drawing/2014/main" xmlns="" id="{07F3847C-49D2-4ADE-9E05-28B879A96F83}"/>
              </a:ext>
            </a:extLst>
          </p:cNvPr>
          <p:cNvSpPr>
            <a:spLocks noGrp="1"/>
          </p:cNvSpPr>
          <p:nvPr>
            <p:ph type="sldNum" sz="quarter" idx="12"/>
          </p:nvPr>
        </p:nvSpPr>
        <p:spPr/>
        <p:txBody>
          <a:bodyPr/>
          <a:lstStyle>
            <a:lvl1pPr>
              <a:defRPr>
                <a:solidFill>
                  <a:srgbClr val="FFFFFF"/>
                </a:solidFill>
              </a:defRPr>
            </a:lvl1pPr>
          </a:lstStyle>
          <a:p>
            <a:fld id="{F470E458-E7C2-4395-B75D-476A174CEE45}" type="slidenum">
              <a:rPr lang="en-US" noProof="0" smtClean="0"/>
              <a:pPr/>
              <a:t>‹#›</a:t>
            </a:fld>
            <a:endParaRPr lang="en-US" noProof="0" dirty="0"/>
          </a:p>
        </p:txBody>
      </p:sp>
      <p:sp>
        <p:nvSpPr>
          <p:cNvPr id="9" name="Oval 8">
            <a:extLst>
              <a:ext uri="{FF2B5EF4-FFF2-40B4-BE49-F238E27FC236}">
                <a16:creationId xmlns:a16="http://schemas.microsoft.com/office/drawing/2014/main" xmlns="" id="{D95556C4-3308-4A8B-A7F9-BEAC5A6230BE}"/>
              </a:ext>
            </a:extLst>
          </p:cNvPr>
          <p:cNvSpPr/>
          <p:nvPr userDrawn="1"/>
        </p:nvSpPr>
        <p:spPr>
          <a:xfrm>
            <a:off x="11066240" y="5998544"/>
            <a:ext cx="320040" cy="320040"/>
          </a:xfrm>
          <a:prstGeom prst="ellipse">
            <a:avLst/>
          </a:prstGeom>
          <a:no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xmlns="" id="{9CAF3222-5D2C-427A-822C-5118901C34DE}"/>
              </a:ext>
            </a:extLst>
          </p:cNvPr>
          <p:cNvCxnSpPr/>
          <p:nvPr userDrawn="1"/>
        </p:nvCxnSpPr>
        <p:spPr>
          <a:xfrm>
            <a:off x="943135" y="2330475"/>
            <a:ext cx="356616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2" name="Picture Placeholder 2">
            <a:extLst>
              <a:ext uri="{FF2B5EF4-FFF2-40B4-BE49-F238E27FC236}">
                <a16:creationId xmlns:a16="http://schemas.microsoft.com/office/drawing/2014/main" xmlns="" id="{CF79489C-0CC8-496C-B0B4-808444D916F6}"/>
              </a:ext>
            </a:extLst>
          </p:cNvPr>
          <p:cNvSpPr>
            <a:spLocks noGrp="1"/>
          </p:cNvSpPr>
          <p:nvPr>
            <p:ph type="pic" sz="quarter" idx="45"/>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Tree>
    <p:extLst>
      <p:ext uri="{BB962C8B-B14F-4D97-AF65-F5344CB8AC3E}">
        <p14:creationId xmlns:p14="http://schemas.microsoft.com/office/powerpoint/2010/main" val="40254781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xmlns="" id="{F8784BEA-5E31-4B76-8435-68BD500D0BF5}"/>
              </a:ext>
            </a:extLst>
          </p:cNvPr>
          <p:cNvSpPr>
            <a:spLocks noGrp="1"/>
          </p:cNvSpPr>
          <p:nvPr>
            <p:ph type="dt" sz="half" idx="10"/>
          </p:nvPr>
        </p:nvSpPr>
        <p:spPr/>
        <p:txBody>
          <a:bodyPr/>
          <a:lstStyle/>
          <a:p>
            <a:fld id="{B173E6F1-BC8C-420B-B85F-1216FC0CAEFE}" type="datetime1">
              <a:rPr lang="en-US" noProof="0" smtClean="0"/>
              <a:t>3/19/2020</a:t>
            </a:fld>
            <a:endParaRPr lang="en-US" noProof="0" dirty="0"/>
          </a:p>
        </p:txBody>
      </p:sp>
      <p:sp>
        <p:nvSpPr>
          <p:cNvPr id="6" name="Footer Placeholder 5">
            <a:extLst>
              <a:ext uri="{FF2B5EF4-FFF2-40B4-BE49-F238E27FC236}">
                <a16:creationId xmlns:a16="http://schemas.microsoft.com/office/drawing/2014/main" xmlns=""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9" name="Content Placeholder 2">
            <a:extLst>
              <a:ext uri="{FF2B5EF4-FFF2-40B4-BE49-F238E27FC236}">
                <a16:creationId xmlns:a16="http://schemas.microsoft.com/office/drawing/2014/main" xmlns="" id="{C00DF417-C5C3-4FDA-87D5-323AF2736A67}"/>
              </a:ext>
            </a:extLst>
          </p:cNvPr>
          <p:cNvSpPr>
            <a:spLocks noGrp="1"/>
          </p:cNvSpPr>
          <p:nvPr>
            <p:ph sz="half" idx="1"/>
          </p:nvPr>
        </p:nvSpPr>
        <p:spPr>
          <a:xfrm>
            <a:off x="838200" y="1825625"/>
            <a:ext cx="5181600" cy="415037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Content Placeholder 3">
            <a:extLst>
              <a:ext uri="{FF2B5EF4-FFF2-40B4-BE49-F238E27FC236}">
                <a16:creationId xmlns:a16="http://schemas.microsoft.com/office/drawing/2014/main" xmlns="" id="{CDA880CD-CD01-4A78-BF0C-95A33ABA883C}"/>
              </a:ext>
            </a:extLst>
          </p:cNvPr>
          <p:cNvSpPr>
            <a:spLocks noGrp="1"/>
          </p:cNvSpPr>
          <p:nvPr>
            <p:ph sz="half" idx="2"/>
          </p:nvPr>
        </p:nvSpPr>
        <p:spPr>
          <a:xfrm>
            <a:off x="6172200" y="1825625"/>
            <a:ext cx="5181600" cy="415037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970512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xmlns="" id="{F8784BEA-5E31-4B76-8435-68BD500D0BF5}"/>
              </a:ext>
            </a:extLst>
          </p:cNvPr>
          <p:cNvSpPr>
            <a:spLocks noGrp="1"/>
          </p:cNvSpPr>
          <p:nvPr>
            <p:ph type="dt" sz="half" idx="10"/>
          </p:nvPr>
        </p:nvSpPr>
        <p:spPr/>
        <p:txBody>
          <a:bodyPr/>
          <a:lstStyle/>
          <a:p>
            <a:fld id="{B173E6F1-BC8C-420B-B85F-1216FC0CAEFE}" type="datetime1">
              <a:rPr lang="en-US" noProof="0" smtClean="0"/>
              <a:t>3/19/2020</a:t>
            </a:fld>
            <a:endParaRPr lang="en-US" noProof="0" dirty="0"/>
          </a:p>
        </p:txBody>
      </p:sp>
      <p:sp>
        <p:nvSpPr>
          <p:cNvPr id="6" name="Footer Placeholder 5">
            <a:extLst>
              <a:ext uri="{FF2B5EF4-FFF2-40B4-BE49-F238E27FC236}">
                <a16:creationId xmlns:a16="http://schemas.microsoft.com/office/drawing/2014/main" xmlns=""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9" name="Text Placeholder 2">
            <a:extLst>
              <a:ext uri="{FF2B5EF4-FFF2-40B4-BE49-F238E27FC236}">
                <a16:creationId xmlns:a16="http://schemas.microsoft.com/office/drawing/2014/main" xmlns="" id="{865D719B-9788-41E0-9D02-45172FBEA4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3">
            <a:extLst>
              <a:ext uri="{FF2B5EF4-FFF2-40B4-BE49-F238E27FC236}">
                <a16:creationId xmlns:a16="http://schemas.microsoft.com/office/drawing/2014/main" xmlns="" id="{BEF52044-38F3-4EBE-A961-C2A07D297A20}"/>
              </a:ext>
            </a:extLst>
          </p:cNvPr>
          <p:cNvSpPr>
            <a:spLocks noGrp="1"/>
          </p:cNvSpPr>
          <p:nvPr>
            <p:ph sz="half" idx="2"/>
          </p:nvPr>
        </p:nvSpPr>
        <p:spPr>
          <a:xfrm>
            <a:off x="839788" y="2505075"/>
            <a:ext cx="5157787" cy="347092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1" name="Text Placeholder 4">
            <a:extLst>
              <a:ext uri="{FF2B5EF4-FFF2-40B4-BE49-F238E27FC236}">
                <a16:creationId xmlns:a16="http://schemas.microsoft.com/office/drawing/2014/main" xmlns="" id="{CFE8FE9D-45F9-4807-9850-F1BB273421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Content Placeholder 5">
            <a:extLst>
              <a:ext uri="{FF2B5EF4-FFF2-40B4-BE49-F238E27FC236}">
                <a16:creationId xmlns:a16="http://schemas.microsoft.com/office/drawing/2014/main" xmlns="" id="{B5BD8D56-1BFA-4D3E-976F-E2E64897A626}"/>
              </a:ext>
            </a:extLst>
          </p:cNvPr>
          <p:cNvSpPr>
            <a:spLocks noGrp="1"/>
          </p:cNvSpPr>
          <p:nvPr>
            <p:ph sz="quarter" idx="4"/>
          </p:nvPr>
        </p:nvSpPr>
        <p:spPr>
          <a:xfrm>
            <a:off x="6172200" y="2505075"/>
            <a:ext cx="5183188" cy="347092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451268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xmlns="" id="{F8784BEA-5E31-4B76-8435-68BD500D0BF5}"/>
              </a:ext>
            </a:extLst>
          </p:cNvPr>
          <p:cNvSpPr>
            <a:spLocks noGrp="1"/>
          </p:cNvSpPr>
          <p:nvPr>
            <p:ph type="dt" sz="half" idx="10"/>
          </p:nvPr>
        </p:nvSpPr>
        <p:spPr/>
        <p:txBody>
          <a:bodyPr/>
          <a:lstStyle/>
          <a:p>
            <a:fld id="{B173E6F1-BC8C-420B-B85F-1216FC0CAEFE}" type="datetime1">
              <a:rPr lang="en-US" noProof="0" smtClean="0"/>
              <a:t>3/19/2020</a:t>
            </a:fld>
            <a:endParaRPr lang="en-US" noProof="0" dirty="0"/>
          </a:p>
        </p:txBody>
      </p:sp>
      <p:sp>
        <p:nvSpPr>
          <p:cNvPr id="6" name="Footer Placeholder 5">
            <a:extLst>
              <a:ext uri="{FF2B5EF4-FFF2-40B4-BE49-F238E27FC236}">
                <a16:creationId xmlns:a16="http://schemas.microsoft.com/office/drawing/2014/main" xmlns=""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9" name="Rectangle 8" descr="Brush stroke spot">
            <a:extLst>
              <a:ext uri="{FF2B5EF4-FFF2-40B4-BE49-F238E27FC236}">
                <a16:creationId xmlns:a16="http://schemas.microsoft.com/office/drawing/2014/main" xmlns="" id="{78D1AB40-289A-458E-87F0-E8A6C4B324B1}"/>
              </a:ext>
            </a:extLst>
          </p:cNvPr>
          <p:cNvSpPr/>
          <p:nvPr userDrawn="1"/>
        </p:nvSpPr>
        <p:spPr>
          <a:xfrm>
            <a:off x="2534412" y="1091422"/>
            <a:ext cx="7123176" cy="5175504"/>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l="-1258" r="-125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0" dirty="0"/>
              <a:t>  </a:t>
            </a:r>
          </a:p>
        </p:txBody>
      </p:sp>
      <p:sp>
        <p:nvSpPr>
          <p:cNvPr id="10" name="Title 1">
            <a:extLst>
              <a:ext uri="{FF2B5EF4-FFF2-40B4-BE49-F238E27FC236}">
                <a16:creationId xmlns:a16="http://schemas.microsoft.com/office/drawing/2014/main" xmlns="" id="{3727C929-BDFE-48CA-8DBD-EFB7FB5B0A31}"/>
              </a:ext>
            </a:extLst>
          </p:cNvPr>
          <p:cNvSpPr>
            <a:spLocks noGrp="1"/>
          </p:cNvSpPr>
          <p:nvPr>
            <p:ph type="title"/>
          </p:nvPr>
        </p:nvSpPr>
        <p:spPr>
          <a:xfrm>
            <a:off x="839788" y="987424"/>
            <a:ext cx="3932237" cy="1069975"/>
          </a:xfrm>
        </p:spPr>
        <p:txBody>
          <a:bodyPr anchor="b"/>
          <a:lstStyle>
            <a:lvl1pPr>
              <a:defRPr sz="3200"/>
            </a:lvl1pPr>
          </a:lstStyle>
          <a:p>
            <a:r>
              <a:rPr lang="en-US" noProof="0" smtClean="0"/>
              <a:t>Click to edit Master title style</a:t>
            </a:r>
            <a:endParaRPr lang="en-US" noProof="0"/>
          </a:p>
        </p:txBody>
      </p:sp>
      <p:sp>
        <p:nvSpPr>
          <p:cNvPr id="11" name="Text Placeholder 3">
            <a:extLst>
              <a:ext uri="{FF2B5EF4-FFF2-40B4-BE49-F238E27FC236}">
                <a16:creationId xmlns:a16="http://schemas.microsoft.com/office/drawing/2014/main" xmlns="" id="{C7723446-041E-4646-956A-F010B33033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2" name="Content Placeholder 2">
            <a:extLst>
              <a:ext uri="{FF2B5EF4-FFF2-40B4-BE49-F238E27FC236}">
                <a16:creationId xmlns:a16="http://schemas.microsoft.com/office/drawing/2014/main" xmlns="" id="{58AF44D3-FB33-4645-9D4F-B96C01ACEF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611915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xmlns="" id="{F8784BEA-5E31-4B76-8435-68BD500D0BF5}"/>
              </a:ext>
            </a:extLst>
          </p:cNvPr>
          <p:cNvSpPr>
            <a:spLocks noGrp="1"/>
          </p:cNvSpPr>
          <p:nvPr>
            <p:ph type="dt" sz="half" idx="10"/>
          </p:nvPr>
        </p:nvSpPr>
        <p:spPr/>
        <p:txBody>
          <a:bodyPr/>
          <a:lstStyle/>
          <a:p>
            <a:fld id="{B173E6F1-BC8C-420B-B85F-1216FC0CAEFE}" type="datetime1">
              <a:rPr lang="en-US" noProof="0" smtClean="0"/>
              <a:t>3/19/2020</a:t>
            </a:fld>
            <a:endParaRPr lang="en-US" noProof="0" dirty="0"/>
          </a:p>
        </p:txBody>
      </p:sp>
      <p:sp>
        <p:nvSpPr>
          <p:cNvPr id="6" name="Footer Placeholder 5">
            <a:extLst>
              <a:ext uri="{FF2B5EF4-FFF2-40B4-BE49-F238E27FC236}">
                <a16:creationId xmlns:a16="http://schemas.microsoft.com/office/drawing/2014/main" xmlns=""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9" name="Rectangle 8" descr="Brush stroke spot">
            <a:extLst>
              <a:ext uri="{FF2B5EF4-FFF2-40B4-BE49-F238E27FC236}">
                <a16:creationId xmlns:a16="http://schemas.microsoft.com/office/drawing/2014/main" xmlns="" id="{78D1AB40-289A-458E-87F0-E8A6C4B324B1}"/>
              </a:ext>
            </a:extLst>
          </p:cNvPr>
          <p:cNvSpPr/>
          <p:nvPr userDrawn="1"/>
        </p:nvSpPr>
        <p:spPr>
          <a:xfrm>
            <a:off x="2534412" y="1091422"/>
            <a:ext cx="7123176" cy="5175504"/>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l="-1258" r="-125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0" dirty="0"/>
              <a:t>  </a:t>
            </a:r>
          </a:p>
        </p:txBody>
      </p:sp>
      <p:sp>
        <p:nvSpPr>
          <p:cNvPr id="10" name="Title 1">
            <a:extLst>
              <a:ext uri="{FF2B5EF4-FFF2-40B4-BE49-F238E27FC236}">
                <a16:creationId xmlns:a16="http://schemas.microsoft.com/office/drawing/2014/main" xmlns="" id="{3727C929-BDFE-48CA-8DBD-EFB7FB5B0A31}"/>
              </a:ext>
            </a:extLst>
          </p:cNvPr>
          <p:cNvSpPr>
            <a:spLocks noGrp="1"/>
          </p:cNvSpPr>
          <p:nvPr>
            <p:ph type="title"/>
          </p:nvPr>
        </p:nvSpPr>
        <p:spPr>
          <a:xfrm>
            <a:off x="839788" y="987424"/>
            <a:ext cx="3932237" cy="1069975"/>
          </a:xfrm>
        </p:spPr>
        <p:txBody>
          <a:bodyPr anchor="b"/>
          <a:lstStyle>
            <a:lvl1pPr>
              <a:defRPr sz="3200"/>
            </a:lvl1pPr>
          </a:lstStyle>
          <a:p>
            <a:r>
              <a:rPr lang="en-US" noProof="0" smtClean="0"/>
              <a:t>Click to edit Master title style</a:t>
            </a:r>
            <a:endParaRPr lang="en-US" noProof="0"/>
          </a:p>
        </p:txBody>
      </p:sp>
      <p:sp>
        <p:nvSpPr>
          <p:cNvPr id="11" name="Text Placeholder 3">
            <a:extLst>
              <a:ext uri="{FF2B5EF4-FFF2-40B4-BE49-F238E27FC236}">
                <a16:creationId xmlns:a16="http://schemas.microsoft.com/office/drawing/2014/main" xmlns="" id="{C7723446-041E-4646-956A-F010B33033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3" name="Picture Placeholder 2">
            <a:extLst>
              <a:ext uri="{FF2B5EF4-FFF2-40B4-BE49-F238E27FC236}">
                <a16:creationId xmlns:a16="http://schemas.microsoft.com/office/drawing/2014/main" xmlns="" id="{2184BB62-FBE4-4F0A-AE3B-1A292BA9B7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6102089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xmlns="" id="{F8784BEA-5E31-4B76-8435-68BD500D0BF5}"/>
              </a:ext>
            </a:extLst>
          </p:cNvPr>
          <p:cNvSpPr>
            <a:spLocks noGrp="1"/>
          </p:cNvSpPr>
          <p:nvPr>
            <p:ph type="dt" sz="half" idx="10"/>
          </p:nvPr>
        </p:nvSpPr>
        <p:spPr/>
        <p:txBody>
          <a:bodyPr/>
          <a:lstStyle/>
          <a:p>
            <a:fld id="{B173E6F1-BC8C-420B-B85F-1216FC0CAEFE}" type="datetime1">
              <a:rPr lang="en-US" noProof="0" smtClean="0"/>
              <a:t>3/19/2020</a:t>
            </a:fld>
            <a:endParaRPr lang="en-US" noProof="0" dirty="0"/>
          </a:p>
        </p:txBody>
      </p:sp>
      <p:sp>
        <p:nvSpPr>
          <p:cNvPr id="6" name="Footer Placeholder 5">
            <a:extLst>
              <a:ext uri="{FF2B5EF4-FFF2-40B4-BE49-F238E27FC236}">
                <a16:creationId xmlns:a16="http://schemas.microsoft.com/office/drawing/2014/main" xmlns=""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Tree>
    <p:extLst>
      <p:ext uri="{BB962C8B-B14F-4D97-AF65-F5344CB8AC3E}">
        <p14:creationId xmlns:p14="http://schemas.microsoft.com/office/powerpoint/2010/main" val="6187504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lvl1pPr>
          </a:lstStyle>
          <a:p>
            <a:r>
              <a:rPr lang="en-US" noProof="0"/>
              <a:t>CLICK TO EDIT MASTER TITLE STYLE</a:t>
            </a:r>
          </a:p>
        </p:txBody>
      </p:sp>
      <p:sp>
        <p:nvSpPr>
          <p:cNvPr id="5" name="Date Placeholder 4">
            <a:extLst>
              <a:ext uri="{FF2B5EF4-FFF2-40B4-BE49-F238E27FC236}">
                <a16:creationId xmlns:a16="http://schemas.microsoft.com/office/drawing/2014/main" xmlns="" id="{F8784BEA-5E31-4B76-8435-68BD500D0BF5}"/>
              </a:ext>
            </a:extLst>
          </p:cNvPr>
          <p:cNvSpPr>
            <a:spLocks noGrp="1"/>
          </p:cNvSpPr>
          <p:nvPr>
            <p:ph type="dt" sz="half" idx="10"/>
          </p:nvPr>
        </p:nvSpPr>
        <p:spPr/>
        <p:txBody>
          <a:bodyPr/>
          <a:lstStyle/>
          <a:p>
            <a:fld id="{B173E6F1-BC8C-420B-B85F-1216FC0CAEFE}" type="datetime1">
              <a:rPr lang="en-US" noProof="0" smtClean="0"/>
              <a:t>3/19/2020</a:t>
            </a:fld>
            <a:endParaRPr lang="en-US" noProof="0" dirty="0"/>
          </a:p>
        </p:txBody>
      </p:sp>
      <p:sp>
        <p:nvSpPr>
          <p:cNvPr id="6" name="Footer Placeholder 5">
            <a:extLst>
              <a:ext uri="{FF2B5EF4-FFF2-40B4-BE49-F238E27FC236}">
                <a16:creationId xmlns:a16="http://schemas.microsoft.com/office/drawing/2014/main" xmlns=""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4" name="Text Placeholder 3">
            <a:extLst>
              <a:ext uri="{FF2B5EF4-FFF2-40B4-BE49-F238E27FC236}">
                <a16:creationId xmlns:a16="http://schemas.microsoft.com/office/drawing/2014/main" xmlns="" id="{5B4595A1-E20F-45D7-AF11-4849898DB9CC}"/>
              </a:ext>
            </a:extLst>
          </p:cNvPr>
          <p:cNvSpPr>
            <a:spLocks noGrp="1"/>
          </p:cNvSpPr>
          <p:nvPr>
            <p:ph type="body" sz="quarter" idx="13"/>
          </p:nvPr>
        </p:nvSpPr>
        <p:spPr>
          <a:xfrm>
            <a:off x="1486694" y="2246313"/>
            <a:ext cx="9218612" cy="2365375"/>
          </a:xfrm>
        </p:spPr>
        <p:txBody>
          <a:bodyPr anchor="ctr">
            <a:normAutofit/>
          </a:bodyPr>
          <a:lstStyle>
            <a:lvl1pPr marL="0" indent="0" algn="ctr">
              <a:buNone/>
              <a:defRPr sz="6000"/>
            </a:lvl1pPr>
          </a:lstStyle>
          <a:p>
            <a:pPr lvl="0"/>
            <a:r>
              <a:rPr lang="en-US" noProof="0" smtClean="0"/>
              <a:t>Click to edit Master text styles</a:t>
            </a:r>
          </a:p>
        </p:txBody>
      </p:sp>
    </p:spTree>
    <p:extLst>
      <p:ext uri="{BB962C8B-B14F-4D97-AF65-F5344CB8AC3E}">
        <p14:creationId xmlns:p14="http://schemas.microsoft.com/office/powerpoint/2010/main" val="9060815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3A261C6-E42E-4F1C-8216-77A358DB0BE2}"/>
              </a:ext>
            </a:extLst>
          </p:cNvPr>
          <p:cNvSpPr>
            <a:spLocks noGrp="1"/>
          </p:cNvSpPr>
          <p:nvPr>
            <p:ph type="dt" sz="half" idx="10"/>
          </p:nvPr>
        </p:nvSpPr>
        <p:spPr/>
        <p:txBody>
          <a:bodyPr/>
          <a:lstStyle/>
          <a:p>
            <a:fld id="{8B9208B2-41C8-4A61-B828-55494ADD5993}" type="datetime1">
              <a:rPr lang="en-US" noProof="0" smtClean="0"/>
              <a:t>3/19/2020</a:t>
            </a:fld>
            <a:endParaRPr lang="en-US" noProof="0" dirty="0"/>
          </a:p>
        </p:txBody>
      </p:sp>
      <p:sp>
        <p:nvSpPr>
          <p:cNvPr id="3" name="Footer Placeholder 2">
            <a:extLst>
              <a:ext uri="{FF2B5EF4-FFF2-40B4-BE49-F238E27FC236}">
                <a16:creationId xmlns:a16="http://schemas.microsoft.com/office/drawing/2014/main" xmlns="" id="{5B901FE4-4890-4330-96D0-D3F6E9666E33}"/>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xmlns="" id="{1498604B-E739-4608-A505-18C0674AB395}"/>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Tree>
    <p:extLst>
      <p:ext uri="{BB962C8B-B14F-4D97-AF65-F5344CB8AC3E}">
        <p14:creationId xmlns:p14="http://schemas.microsoft.com/office/powerpoint/2010/main" val="227952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Title, and Image">
    <p:spTree>
      <p:nvGrpSpPr>
        <p:cNvPr id="1" name=""/>
        <p:cNvGrpSpPr/>
        <p:nvPr/>
      </p:nvGrpSpPr>
      <p:grpSpPr>
        <a:xfrm>
          <a:off x="0" y="0"/>
          <a:ext cx="0" cy="0"/>
          <a:chOff x="0" y="0"/>
          <a:chExt cx="0" cy="0"/>
        </a:xfrm>
      </p:grpSpPr>
      <p:sp>
        <p:nvSpPr>
          <p:cNvPr id="9" name="Rectangle 8" descr="Young man drinking coffee">
            <a:extLst>
              <a:ext uri="{FF2B5EF4-FFF2-40B4-BE49-F238E27FC236}">
                <a16:creationId xmlns:a16="http://schemas.microsoft.com/office/drawing/2014/main" xmlns="" id="{816EFE26-DD10-44FC-BAAF-4EA15D4086A7}"/>
              </a:ext>
            </a:extLst>
          </p:cNvPr>
          <p:cNvSpPr/>
          <p:nvPr userDrawn="1"/>
        </p:nvSpPr>
        <p:spPr>
          <a:xfrm>
            <a:off x="0" y="0"/>
            <a:ext cx="6711696" cy="5925312"/>
          </a:xfrm>
          <a:prstGeom prst="rect">
            <a:avLst/>
          </a:prstGeom>
          <a:blipFill>
            <a:blip r:embed="rId2"/>
            <a:srcRect/>
            <a:stretch>
              <a:fillRect l="-32" r="-3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descr="Brush stroke mask">
            <a:extLst>
              <a:ext uri="{FF2B5EF4-FFF2-40B4-BE49-F238E27FC236}">
                <a16:creationId xmlns:a16="http://schemas.microsoft.com/office/drawing/2014/main" xmlns="" id="{4190C024-B222-4F26-9066-AD52FB0D45E3}"/>
              </a:ext>
            </a:extLst>
          </p:cNvPr>
          <p:cNvSpPr/>
          <p:nvPr userDrawn="1"/>
        </p:nvSpPr>
        <p:spPr>
          <a:xfrm>
            <a:off x="0" y="3197"/>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895F031D-510E-4663-BF87-CD265E4A7E11}"/>
              </a:ext>
            </a:extLst>
          </p:cNvPr>
          <p:cNvSpPr>
            <a:spLocks noGrp="1"/>
          </p:cNvSpPr>
          <p:nvPr>
            <p:ph type="title" hasCustomPrompt="1"/>
          </p:nvPr>
        </p:nvSpPr>
        <p:spPr>
          <a:xfrm>
            <a:off x="6174540" y="830880"/>
            <a:ext cx="5292000" cy="1600200"/>
          </a:xfrm>
        </p:spPr>
        <p:txBody>
          <a:bodyPr anchor="b">
            <a:normAutofit/>
          </a:bodyPr>
          <a:lstStyle>
            <a:lvl1pPr>
              <a:defRPr sz="3600"/>
            </a:lvl1pPr>
          </a:lstStyle>
          <a:p>
            <a:r>
              <a:rPr lang="en-US" noProof="0"/>
              <a:t>CLICK TO EDIT MASTER TITLE STYLE</a:t>
            </a:r>
          </a:p>
        </p:txBody>
      </p:sp>
      <p:sp>
        <p:nvSpPr>
          <p:cNvPr id="3" name="Content Placeholder 2">
            <a:extLst>
              <a:ext uri="{FF2B5EF4-FFF2-40B4-BE49-F238E27FC236}">
                <a16:creationId xmlns:a16="http://schemas.microsoft.com/office/drawing/2014/main" xmlns="" id="{24CDB312-4D1B-447F-97E7-ABE93A3DE43C}"/>
              </a:ext>
            </a:extLst>
          </p:cNvPr>
          <p:cNvSpPr>
            <a:spLocks noGrp="1"/>
          </p:cNvSpPr>
          <p:nvPr>
            <p:ph idx="1"/>
          </p:nvPr>
        </p:nvSpPr>
        <p:spPr>
          <a:xfrm>
            <a:off x="5932550" y="2600951"/>
            <a:ext cx="5533990" cy="2997929"/>
          </a:xfrm>
        </p:spPr>
        <p:txBody>
          <a:bodyPr>
            <a:normAutofit/>
          </a:bodyPr>
          <a:lstStyle>
            <a:lvl1pPr marL="230400">
              <a:lnSpc>
                <a:spcPct val="100000"/>
              </a:lnSpc>
              <a:spcBef>
                <a:spcPts val="600"/>
              </a:spcBef>
              <a:defRPr sz="2100" i="0"/>
            </a:lvl1pPr>
            <a:lvl2pPr marL="1800" indent="0">
              <a:lnSpc>
                <a:spcPct val="100000"/>
              </a:lnSpc>
              <a:spcBef>
                <a:spcPts val="600"/>
              </a:spcBef>
              <a:buNone/>
              <a:defRPr sz="2100" i="1"/>
            </a:lvl2pPr>
            <a:lvl3pPr marL="230400">
              <a:lnSpc>
                <a:spcPct val="100000"/>
              </a:lnSpc>
              <a:spcBef>
                <a:spcPts val="600"/>
              </a:spcBef>
              <a:defRPr sz="2100" i="1"/>
            </a:lvl3pPr>
            <a:lvl4pPr marL="230400">
              <a:lnSpc>
                <a:spcPct val="100000"/>
              </a:lnSpc>
              <a:spcBef>
                <a:spcPts val="600"/>
              </a:spcBef>
              <a:defRPr sz="2100" i="1"/>
            </a:lvl4pPr>
            <a:lvl5pPr marL="230400">
              <a:lnSpc>
                <a:spcPct val="100000"/>
              </a:lnSpc>
              <a:spcBef>
                <a:spcPts val="600"/>
              </a:spcBef>
              <a:defRPr sz="2100" i="1"/>
            </a:lvl5pPr>
            <a:lvl6pPr>
              <a:defRPr sz="2000"/>
            </a:lvl6pPr>
            <a:lvl7pPr>
              <a:defRPr sz="2000"/>
            </a:lvl7pPr>
            <a:lvl8pPr>
              <a:defRPr sz="2000"/>
            </a:lvl8pPr>
            <a:lvl9pPr>
              <a:defRPr sz="2000"/>
            </a:lvl9pPr>
          </a:lstStyle>
          <a:p>
            <a:pPr lvl="0"/>
            <a:r>
              <a:rPr lang="en-US" noProof="0" smtClean="0"/>
              <a:t>Click to edit Master text styles</a:t>
            </a:r>
          </a:p>
        </p:txBody>
      </p:sp>
      <p:sp>
        <p:nvSpPr>
          <p:cNvPr id="6" name="Footer Placeholder 5">
            <a:extLst>
              <a:ext uri="{FF2B5EF4-FFF2-40B4-BE49-F238E27FC236}">
                <a16:creationId xmlns:a16="http://schemas.microsoft.com/office/drawing/2014/main" xmlns="" id="{D12FBE19-D2C9-41FC-A797-CF4A863F3089}"/>
              </a:ext>
            </a:extLst>
          </p:cNvPr>
          <p:cNvSpPr>
            <a:spLocks noGrp="1"/>
          </p:cNvSpPr>
          <p:nvPr>
            <p:ph type="ftr" sz="quarter" idx="11"/>
          </p:nvPr>
        </p:nvSpPr>
        <p:spPr>
          <a:xfrm>
            <a:off x="7351740" y="286747"/>
            <a:ext cx="4114800" cy="365125"/>
          </a:xfrm>
        </p:spPr>
        <p:txBody>
          <a:bodyPr/>
          <a:lstStyle/>
          <a:p>
            <a:endParaRPr lang="en-US" noProof="0" dirty="0"/>
          </a:p>
        </p:txBody>
      </p:sp>
      <p:sp>
        <p:nvSpPr>
          <p:cNvPr id="7" name="Slide Number Placeholder 6">
            <a:extLst>
              <a:ext uri="{FF2B5EF4-FFF2-40B4-BE49-F238E27FC236}">
                <a16:creationId xmlns:a16="http://schemas.microsoft.com/office/drawing/2014/main" xmlns="" id="{83F0F4E3-5500-460C-AB20-C7CE0A3FBAD0}"/>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10" name="Oval 9">
            <a:extLst>
              <a:ext uri="{FF2B5EF4-FFF2-40B4-BE49-F238E27FC236}">
                <a16:creationId xmlns:a16="http://schemas.microsoft.com/office/drawing/2014/main" xmlns="" id="{1EDFCD21-B871-4944-9E6C-ABFDA63AC6FD}"/>
              </a:ext>
            </a:extLst>
          </p:cNvPr>
          <p:cNvSpPr/>
          <p:nvPr userDrawn="1"/>
        </p:nvSpPr>
        <p:spPr>
          <a:xfrm>
            <a:off x="11066240" y="5998544"/>
            <a:ext cx="320040" cy="320040"/>
          </a:xfrm>
          <a:prstGeom prst="ellipse">
            <a:avLst/>
          </a:prstGeom>
          <a:noFill/>
          <a:ln w="6350">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039BD365-42F3-4F69-886B-478D54864737}"/>
              </a:ext>
            </a:extLst>
          </p:cNvPr>
          <p:cNvCxnSpPr/>
          <p:nvPr userDrawn="1"/>
        </p:nvCxnSpPr>
        <p:spPr>
          <a:xfrm>
            <a:off x="6207371" y="2494294"/>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4" name="Picture Placeholder 2">
            <a:extLst>
              <a:ext uri="{FF2B5EF4-FFF2-40B4-BE49-F238E27FC236}">
                <a16:creationId xmlns:a16="http://schemas.microsoft.com/office/drawing/2014/main" xmlns="" id="{280FA08D-85FA-44C3-8767-041020BA4734}"/>
              </a:ext>
            </a:extLst>
          </p:cNvPr>
          <p:cNvSpPr>
            <a:spLocks noGrp="1"/>
          </p:cNvSpPr>
          <p:nvPr>
            <p:ph type="pic" sz="quarter" idx="45"/>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Tree>
    <p:extLst>
      <p:ext uri="{BB962C8B-B14F-4D97-AF65-F5344CB8AC3E}">
        <p14:creationId xmlns:p14="http://schemas.microsoft.com/office/powerpoint/2010/main" val="4051821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10" name="Rectangle 9" descr="Young smiling woman with mobile phone">
            <a:extLst>
              <a:ext uri="{FF2B5EF4-FFF2-40B4-BE49-F238E27FC236}">
                <a16:creationId xmlns:a16="http://schemas.microsoft.com/office/drawing/2014/main" xmlns="" id="{95A5621D-11A8-4134-AA47-F59127E702CB}"/>
              </a:ext>
            </a:extLst>
          </p:cNvPr>
          <p:cNvSpPr/>
          <p:nvPr userDrawn="1"/>
        </p:nvSpPr>
        <p:spPr>
          <a:xfrm>
            <a:off x="7373112" y="493776"/>
            <a:ext cx="4818888" cy="6364224"/>
          </a:xfrm>
          <a:prstGeom prst="rect">
            <a:avLst/>
          </a:prstGeom>
          <a:blipFill>
            <a:blip r:embed="rId2"/>
            <a:srcRect/>
            <a:stretch>
              <a:fillRect l="-20" r="-2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descr="Brush stroke mask">
            <a:extLst>
              <a:ext uri="{FF2B5EF4-FFF2-40B4-BE49-F238E27FC236}">
                <a16:creationId xmlns:a16="http://schemas.microsoft.com/office/drawing/2014/main" xmlns="" id="{41855D31-B9D9-4D6C-8BAD-6CBA6017C18D}"/>
              </a:ext>
            </a:extLst>
          </p:cNvPr>
          <p:cNvSpPr/>
          <p:nvPr userDrawn="1"/>
        </p:nvSpPr>
        <p:spPr>
          <a:xfrm>
            <a:off x="0" y="0"/>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Title 25">
            <a:extLst>
              <a:ext uri="{FF2B5EF4-FFF2-40B4-BE49-F238E27FC236}">
                <a16:creationId xmlns:a16="http://schemas.microsoft.com/office/drawing/2014/main" xmlns="" id="{618935A2-A027-4F36-94E5-021BC775EE5A}"/>
              </a:ext>
            </a:extLst>
          </p:cNvPr>
          <p:cNvSpPr>
            <a:spLocks noGrp="1"/>
          </p:cNvSpPr>
          <p:nvPr>
            <p:ph type="title" hasCustomPrompt="1"/>
          </p:nvPr>
        </p:nvSpPr>
        <p:spPr>
          <a:xfrm>
            <a:off x="907362" y="800100"/>
            <a:ext cx="5386748" cy="1223719"/>
          </a:xfrm>
        </p:spPr>
        <p:txBody>
          <a:bodyPr anchor="b" anchorCtr="0"/>
          <a:lstStyle/>
          <a:p>
            <a:r>
              <a:rPr lang="en-US" noProof="0"/>
              <a:t>CLICK TO EDIT MASTER TITLE STYLE</a:t>
            </a:r>
          </a:p>
        </p:txBody>
      </p:sp>
      <p:sp>
        <p:nvSpPr>
          <p:cNvPr id="5" name="Date Placeholder 4">
            <a:extLst>
              <a:ext uri="{FF2B5EF4-FFF2-40B4-BE49-F238E27FC236}">
                <a16:creationId xmlns:a16="http://schemas.microsoft.com/office/drawing/2014/main" xmlns="" id="{7F87E340-E9AB-4958-9BB5-EA625139913E}"/>
              </a:ext>
            </a:extLst>
          </p:cNvPr>
          <p:cNvSpPr>
            <a:spLocks noGrp="1"/>
          </p:cNvSpPr>
          <p:nvPr>
            <p:ph type="dt" sz="half" idx="10"/>
          </p:nvPr>
        </p:nvSpPr>
        <p:spPr/>
        <p:txBody>
          <a:bodyPr/>
          <a:lstStyle/>
          <a:p>
            <a:fld id="{E63D4347-0243-438A-89AF-12102C07C720}" type="datetime1">
              <a:rPr lang="en-US" noProof="0" smtClean="0"/>
              <a:t>3/19/2020</a:t>
            </a:fld>
            <a:endParaRPr lang="en-US" noProof="0" dirty="0"/>
          </a:p>
        </p:txBody>
      </p:sp>
      <p:sp>
        <p:nvSpPr>
          <p:cNvPr id="6" name="Footer Placeholder 5">
            <a:extLst>
              <a:ext uri="{FF2B5EF4-FFF2-40B4-BE49-F238E27FC236}">
                <a16:creationId xmlns:a16="http://schemas.microsoft.com/office/drawing/2014/main" xmlns="" id="{D6FFFCFA-118E-40C3-9A31-9334927F7599}"/>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04CCF696-3C50-45B5-BF9E-733C5D210A50}"/>
              </a:ext>
            </a:extLst>
          </p:cNvPr>
          <p:cNvSpPr>
            <a:spLocks noGrp="1"/>
          </p:cNvSpPr>
          <p:nvPr>
            <p:ph type="sldNum" sz="quarter" idx="12"/>
          </p:nvPr>
        </p:nvSpPr>
        <p:spPr/>
        <p:txBody>
          <a:bodyPr/>
          <a:lstStyle>
            <a:lvl1pPr>
              <a:defRPr>
                <a:solidFill>
                  <a:srgbClr val="FFFFFF"/>
                </a:solidFill>
              </a:defRPr>
            </a:lvl1pPr>
          </a:lstStyle>
          <a:p>
            <a:fld id="{F470E458-E7C2-4395-B75D-476A174CEE45}" type="slidenum">
              <a:rPr lang="en-US" noProof="0" smtClean="0"/>
              <a:pPr/>
              <a:t>‹#›</a:t>
            </a:fld>
            <a:endParaRPr lang="en-US" noProof="0" dirty="0"/>
          </a:p>
        </p:txBody>
      </p:sp>
      <p:sp>
        <p:nvSpPr>
          <p:cNvPr id="9" name="Picture Placeholder 2">
            <a:extLst>
              <a:ext uri="{FF2B5EF4-FFF2-40B4-BE49-F238E27FC236}">
                <a16:creationId xmlns:a16="http://schemas.microsoft.com/office/drawing/2014/main" xmlns="" id="{ADB7BE2C-F374-4A10-96A5-F4C3D52DF3D4}"/>
              </a:ext>
            </a:extLst>
          </p:cNvPr>
          <p:cNvSpPr>
            <a:spLocks noGrp="1"/>
          </p:cNvSpPr>
          <p:nvPr>
            <p:ph type="pic" sz="quarter" idx="45"/>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11" name="Oval 10">
            <a:extLst>
              <a:ext uri="{FF2B5EF4-FFF2-40B4-BE49-F238E27FC236}">
                <a16:creationId xmlns:a16="http://schemas.microsoft.com/office/drawing/2014/main" xmlns="" id="{8D0DD7A6-4E62-41D2-9037-F6ADD1C3BF56}"/>
              </a:ext>
            </a:extLst>
          </p:cNvPr>
          <p:cNvSpPr/>
          <p:nvPr userDrawn="1"/>
        </p:nvSpPr>
        <p:spPr>
          <a:xfrm>
            <a:off x="11066240" y="5998544"/>
            <a:ext cx="320040" cy="320040"/>
          </a:xfrm>
          <a:prstGeom prst="ellipse">
            <a:avLst/>
          </a:prstGeom>
          <a:no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4" name="Straight Connector 13">
            <a:extLst>
              <a:ext uri="{FF2B5EF4-FFF2-40B4-BE49-F238E27FC236}">
                <a16:creationId xmlns:a16="http://schemas.microsoft.com/office/drawing/2014/main" xmlns="" id="{D182F2C1-1B27-4C93-8CE6-A529D3C9E336}"/>
              </a:ext>
            </a:extLst>
          </p:cNvPr>
          <p:cNvCxnSpPr/>
          <p:nvPr userDrawn="1"/>
        </p:nvCxnSpPr>
        <p:spPr>
          <a:xfrm>
            <a:off x="1020765" y="2093311"/>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21" name="Content Placeholder 2">
            <a:extLst>
              <a:ext uri="{FF2B5EF4-FFF2-40B4-BE49-F238E27FC236}">
                <a16:creationId xmlns:a16="http://schemas.microsoft.com/office/drawing/2014/main" xmlns="" id="{479F16AA-9675-49E6-85D6-845D59565E4D}"/>
              </a:ext>
            </a:extLst>
          </p:cNvPr>
          <p:cNvSpPr>
            <a:spLocks noGrp="1"/>
          </p:cNvSpPr>
          <p:nvPr>
            <p:ph idx="1"/>
          </p:nvPr>
        </p:nvSpPr>
        <p:spPr>
          <a:xfrm>
            <a:off x="684282" y="2212179"/>
            <a:ext cx="5533990" cy="2997929"/>
          </a:xfrm>
        </p:spPr>
        <p:txBody>
          <a:bodyPr>
            <a:normAutofit/>
          </a:bodyPr>
          <a:lstStyle>
            <a:lvl1pPr marL="230400">
              <a:lnSpc>
                <a:spcPct val="100000"/>
              </a:lnSpc>
              <a:spcBef>
                <a:spcPts val="600"/>
              </a:spcBef>
              <a:buClr>
                <a:srgbClr val="9D0000"/>
              </a:buClr>
              <a:defRPr sz="2100" i="0"/>
            </a:lvl1pPr>
            <a:lvl2pPr marL="1800" indent="0">
              <a:lnSpc>
                <a:spcPct val="100000"/>
              </a:lnSpc>
              <a:spcBef>
                <a:spcPts val="600"/>
              </a:spcBef>
              <a:buClr>
                <a:srgbClr val="9D0000"/>
              </a:buClr>
              <a:buNone/>
              <a:defRPr sz="2100" i="0"/>
            </a:lvl2pPr>
            <a:lvl3pPr marL="230400">
              <a:lnSpc>
                <a:spcPct val="100000"/>
              </a:lnSpc>
              <a:spcBef>
                <a:spcPts val="600"/>
              </a:spcBef>
              <a:defRPr sz="2100" i="1"/>
            </a:lvl3pPr>
            <a:lvl4pPr marL="230400">
              <a:lnSpc>
                <a:spcPct val="100000"/>
              </a:lnSpc>
              <a:spcBef>
                <a:spcPts val="600"/>
              </a:spcBef>
              <a:defRPr sz="2100" i="1"/>
            </a:lvl4pPr>
            <a:lvl5pPr marL="230400">
              <a:lnSpc>
                <a:spcPct val="100000"/>
              </a:lnSpc>
              <a:spcBef>
                <a:spcPts val="600"/>
              </a:spcBef>
              <a:defRPr sz="2100" i="1"/>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p:txBody>
      </p:sp>
    </p:spTree>
    <p:extLst>
      <p:ext uri="{BB962C8B-B14F-4D97-AF65-F5344CB8AC3E}">
        <p14:creationId xmlns:p14="http://schemas.microsoft.com/office/powerpoint/2010/main" val="1826842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11" name="Rectangle 10" descr="Brush stroke spot">
            <a:extLst>
              <a:ext uri="{FF2B5EF4-FFF2-40B4-BE49-F238E27FC236}">
                <a16:creationId xmlns:a16="http://schemas.microsoft.com/office/drawing/2014/main" xmlns="" id="{08C782C8-0805-4592-ADC0-CF3D28CFE0C4}"/>
              </a:ext>
            </a:extLst>
          </p:cNvPr>
          <p:cNvSpPr/>
          <p:nvPr userDrawn="1"/>
        </p:nvSpPr>
        <p:spPr>
          <a:xfrm>
            <a:off x="6205330" y="2469056"/>
            <a:ext cx="1124712" cy="1124712"/>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l="-2247" r="-224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descr="Brush stroke spot">
            <a:extLst>
              <a:ext uri="{FF2B5EF4-FFF2-40B4-BE49-F238E27FC236}">
                <a16:creationId xmlns:a16="http://schemas.microsoft.com/office/drawing/2014/main" xmlns="" id="{9867BBE4-E529-4F6E-BECB-86D66409ED65}"/>
              </a:ext>
            </a:extLst>
          </p:cNvPr>
          <p:cNvSpPr/>
          <p:nvPr userDrawn="1"/>
        </p:nvSpPr>
        <p:spPr>
          <a:xfrm>
            <a:off x="6205330" y="3958942"/>
            <a:ext cx="1124712" cy="1124712"/>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l="-2247" r="-224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ED6F3FD8-7BEB-4080-AD20-18CB6D7ECE3E}"/>
              </a:ext>
            </a:extLst>
          </p:cNvPr>
          <p:cNvSpPr>
            <a:spLocks noGrp="1"/>
          </p:cNvSpPr>
          <p:nvPr>
            <p:ph type="title" hasCustomPrompt="1"/>
          </p:nvPr>
        </p:nvSpPr>
        <p:spPr>
          <a:xfrm>
            <a:off x="838206" y="620867"/>
            <a:ext cx="10515600" cy="856343"/>
          </a:xfrm>
        </p:spPr>
        <p:txBody>
          <a:bodyPr anchor="b" anchorCtr="0"/>
          <a:lstStyle>
            <a:lvl1pPr algn="ctr">
              <a:defRPr/>
            </a:lvl1pPr>
          </a:lstStyle>
          <a:p>
            <a:r>
              <a:rPr lang="en-US" noProof="0"/>
              <a:t>CLICK TO EDIT MASTER TITLE STYLE</a:t>
            </a:r>
          </a:p>
        </p:txBody>
      </p:sp>
      <p:sp>
        <p:nvSpPr>
          <p:cNvPr id="4" name="Date Placeholder 3">
            <a:extLst>
              <a:ext uri="{FF2B5EF4-FFF2-40B4-BE49-F238E27FC236}">
                <a16:creationId xmlns:a16="http://schemas.microsoft.com/office/drawing/2014/main" xmlns="" id="{347BF347-570A-4D1E-AA9F-818FDB9B3F8F}"/>
              </a:ext>
            </a:extLst>
          </p:cNvPr>
          <p:cNvSpPr>
            <a:spLocks noGrp="1"/>
          </p:cNvSpPr>
          <p:nvPr>
            <p:ph type="dt" sz="half" idx="10"/>
          </p:nvPr>
        </p:nvSpPr>
        <p:spPr/>
        <p:txBody>
          <a:bodyPr/>
          <a:lstStyle/>
          <a:p>
            <a:fld id="{BCF5ACAA-C5AA-4F05-9AE1-AC245EBEF5E4}" type="datetime1">
              <a:rPr lang="en-US" noProof="0" smtClean="0"/>
              <a:t>3/19/2020</a:t>
            </a:fld>
            <a:endParaRPr lang="en-US" noProof="0" dirty="0"/>
          </a:p>
        </p:txBody>
      </p:sp>
      <p:sp>
        <p:nvSpPr>
          <p:cNvPr id="5" name="Footer Placeholder 4">
            <a:extLst>
              <a:ext uri="{FF2B5EF4-FFF2-40B4-BE49-F238E27FC236}">
                <a16:creationId xmlns:a16="http://schemas.microsoft.com/office/drawing/2014/main" xmlns="" id="{434DE783-5F47-47F2-85AE-C24C08C0090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xmlns="" id="{AF7FE2BF-F092-4959-8655-90D829347C26}"/>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7" name="Rectangle 6" descr="Brush stroke spot">
            <a:extLst>
              <a:ext uri="{FF2B5EF4-FFF2-40B4-BE49-F238E27FC236}">
                <a16:creationId xmlns:a16="http://schemas.microsoft.com/office/drawing/2014/main" xmlns="" id="{8BD46B2B-D1EB-4F6A-9DE0-7A15A95DC05D}"/>
              </a:ext>
            </a:extLst>
          </p:cNvPr>
          <p:cNvSpPr/>
          <p:nvPr userDrawn="1"/>
        </p:nvSpPr>
        <p:spPr>
          <a:xfrm>
            <a:off x="695325" y="2469056"/>
            <a:ext cx="1124712" cy="1124712"/>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l="-2247" r="-224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descr="Brush stroke spot">
            <a:extLst>
              <a:ext uri="{FF2B5EF4-FFF2-40B4-BE49-F238E27FC236}">
                <a16:creationId xmlns:a16="http://schemas.microsoft.com/office/drawing/2014/main" xmlns="" id="{6F1436FB-165E-4908-9E28-A8598A7E3101}"/>
              </a:ext>
            </a:extLst>
          </p:cNvPr>
          <p:cNvSpPr/>
          <p:nvPr userDrawn="1"/>
        </p:nvSpPr>
        <p:spPr>
          <a:xfrm>
            <a:off x="695325" y="3964689"/>
            <a:ext cx="1124712" cy="1124712"/>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l="-2247" r="-224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Picture Placeholder 81" descr="Glass icon">
            <a:extLst>
              <a:ext uri="{FF2B5EF4-FFF2-40B4-BE49-F238E27FC236}">
                <a16:creationId xmlns:a16="http://schemas.microsoft.com/office/drawing/2014/main" xmlns="" id="{FA770760-E084-465D-92C2-D95A8E9D6A87}"/>
              </a:ext>
            </a:extLst>
          </p:cNvPr>
          <p:cNvSpPr>
            <a:spLocks noGrp="1"/>
          </p:cNvSpPr>
          <p:nvPr>
            <p:ph type="pic" sz="quarter" idx="24"/>
          </p:nvPr>
        </p:nvSpPr>
        <p:spPr>
          <a:xfrm>
            <a:off x="1009659" y="2758916"/>
            <a:ext cx="504000" cy="504000"/>
          </a:xfrm>
          <a:prstGeom prst="ellipse">
            <a:avLst/>
          </a:prstGeom>
          <a:noFill/>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20" name="Oval 19">
            <a:extLst>
              <a:ext uri="{FF2B5EF4-FFF2-40B4-BE49-F238E27FC236}">
                <a16:creationId xmlns:a16="http://schemas.microsoft.com/office/drawing/2014/main" xmlns="" id="{71A7B534-52F4-40CD-9F32-B55843BFE1AF}"/>
              </a:ext>
            </a:extLst>
          </p:cNvPr>
          <p:cNvSpPr/>
          <p:nvPr userDrawn="1"/>
        </p:nvSpPr>
        <p:spPr>
          <a:xfrm>
            <a:off x="950259" y="2699516"/>
            <a:ext cx="622800" cy="622800"/>
          </a:xfrm>
          <a:prstGeom prst="ellipse">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3" name="Picture Placeholder 81" descr="Glass icon">
            <a:extLst>
              <a:ext uri="{FF2B5EF4-FFF2-40B4-BE49-F238E27FC236}">
                <a16:creationId xmlns:a16="http://schemas.microsoft.com/office/drawing/2014/main" xmlns="" id="{360A394A-115E-490F-A44B-D11719211D3A}"/>
              </a:ext>
            </a:extLst>
          </p:cNvPr>
          <p:cNvSpPr>
            <a:spLocks noGrp="1"/>
          </p:cNvSpPr>
          <p:nvPr>
            <p:ph type="pic" sz="quarter" idx="45"/>
          </p:nvPr>
        </p:nvSpPr>
        <p:spPr>
          <a:xfrm>
            <a:off x="1009659" y="4259099"/>
            <a:ext cx="504000" cy="504000"/>
          </a:xfrm>
          <a:prstGeom prst="ellipse">
            <a:avLst/>
          </a:prstGeom>
          <a:noFill/>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24" name="Oval 23">
            <a:extLst>
              <a:ext uri="{FF2B5EF4-FFF2-40B4-BE49-F238E27FC236}">
                <a16:creationId xmlns:a16="http://schemas.microsoft.com/office/drawing/2014/main" xmlns="" id="{24B05348-828C-4161-AC9D-32C0F64C8558}"/>
              </a:ext>
            </a:extLst>
          </p:cNvPr>
          <p:cNvSpPr/>
          <p:nvPr userDrawn="1"/>
        </p:nvSpPr>
        <p:spPr>
          <a:xfrm>
            <a:off x="950259" y="4199699"/>
            <a:ext cx="622800" cy="622800"/>
          </a:xfrm>
          <a:prstGeom prst="ellipse">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3" name="Picture Placeholder 81" descr="Glass icon">
            <a:extLst>
              <a:ext uri="{FF2B5EF4-FFF2-40B4-BE49-F238E27FC236}">
                <a16:creationId xmlns:a16="http://schemas.microsoft.com/office/drawing/2014/main" xmlns="" id="{439FD4DD-D61C-4B02-8367-30738F632496}"/>
              </a:ext>
            </a:extLst>
          </p:cNvPr>
          <p:cNvSpPr>
            <a:spLocks noGrp="1"/>
          </p:cNvSpPr>
          <p:nvPr>
            <p:ph type="pic" sz="quarter" idx="46"/>
          </p:nvPr>
        </p:nvSpPr>
        <p:spPr>
          <a:xfrm>
            <a:off x="6513230" y="2758916"/>
            <a:ext cx="504000" cy="504000"/>
          </a:xfrm>
          <a:prstGeom prst="ellipse">
            <a:avLst/>
          </a:prstGeom>
          <a:noFill/>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34" name="Oval 33">
            <a:extLst>
              <a:ext uri="{FF2B5EF4-FFF2-40B4-BE49-F238E27FC236}">
                <a16:creationId xmlns:a16="http://schemas.microsoft.com/office/drawing/2014/main" xmlns="" id="{C9D05566-2E31-4BF1-84A9-915D1DC2D524}"/>
              </a:ext>
            </a:extLst>
          </p:cNvPr>
          <p:cNvSpPr/>
          <p:nvPr userDrawn="1"/>
        </p:nvSpPr>
        <p:spPr>
          <a:xfrm>
            <a:off x="6453830" y="2699516"/>
            <a:ext cx="622800" cy="622800"/>
          </a:xfrm>
          <a:prstGeom prst="ellipse">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5" name="Picture Placeholder 81" descr="Glass icon">
            <a:extLst>
              <a:ext uri="{FF2B5EF4-FFF2-40B4-BE49-F238E27FC236}">
                <a16:creationId xmlns:a16="http://schemas.microsoft.com/office/drawing/2014/main" xmlns="" id="{B3682957-0496-44A8-9D25-2C8CF6C44DA8}"/>
              </a:ext>
            </a:extLst>
          </p:cNvPr>
          <p:cNvSpPr>
            <a:spLocks noGrp="1"/>
          </p:cNvSpPr>
          <p:nvPr>
            <p:ph type="pic" sz="quarter" idx="47"/>
          </p:nvPr>
        </p:nvSpPr>
        <p:spPr>
          <a:xfrm>
            <a:off x="6513230" y="4259099"/>
            <a:ext cx="504000" cy="504000"/>
          </a:xfrm>
          <a:prstGeom prst="ellipse">
            <a:avLst/>
          </a:prstGeom>
          <a:noFill/>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36" name="Oval 35">
            <a:extLst>
              <a:ext uri="{FF2B5EF4-FFF2-40B4-BE49-F238E27FC236}">
                <a16:creationId xmlns:a16="http://schemas.microsoft.com/office/drawing/2014/main" xmlns="" id="{D41006D2-6E2A-4E2D-BFDD-0F4690FFAF18}"/>
              </a:ext>
            </a:extLst>
          </p:cNvPr>
          <p:cNvSpPr/>
          <p:nvPr userDrawn="1"/>
        </p:nvSpPr>
        <p:spPr>
          <a:xfrm>
            <a:off x="6453830" y="4199699"/>
            <a:ext cx="622800" cy="622800"/>
          </a:xfrm>
          <a:prstGeom prst="ellipse">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7" name="Straight Connector 36">
            <a:extLst>
              <a:ext uri="{FF2B5EF4-FFF2-40B4-BE49-F238E27FC236}">
                <a16:creationId xmlns:a16="http://schemas.microsoft.com/office/drawing/2014/main" xmlns="" id="{D23F3562-993B-4398-A9F0-2EB3F91CE387}"/>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38" name="Subtitle 2">
            <a:extLst>
              <a:ext uri="{FF2B5EF4-FFF2-40B4-BE49-F238E27FC236}">
                <a16:creationId xmlns:a16="http://schemas.microsoft.com/office/drawing/2014/main" xmlns="" id="{7C726E26-D540-424D-A785-221B0A06B9C0}"/>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1" name="Text Placeholder 40">
            <a:extLst>
              <a:ext uri="{FF2B5EF4-FFF2-40B4-BE49-F238E27FC236}">
                <a16:creationId xmlns:a16="http://schemas.microsoft.com/office/drawing/2014/main" xmlns="" id="{59B205DF-9BF4-48EF-8022-300C804E010A}"/>
              </a:ext>
            </a:extLst>
          </p:cNvPr>
          <p:cNvSpPr>
            <a:spLocks noGrp="1"/>
          </p:cNvSpPr>
          <p:nvPr>
            <p:ph type="body" sz="quarter" idx="48"/>
          </p:nvPr>
        </p:nvSpPr>
        <p:spPr>
          <a:xfrm>
            <a:off x="1630819" y="2950465"/>
            <a:ext cx="3775075" cy="835297"/>
          </a:xfrm>
        </p:spPr>
        <p:txBody>
          <a:bodyPr>
            <a:normAutofit/>
          </a:bodyPr>
          <a:lstStyle>
            <a:lvl1pPr marL="0" indent="0">
              <a:lnSpc>
                <a:spcPct val="100000"/>
              </a:lnSpc>
              <a:spcBef>
                <a:spcPts val="600"/>
              </a:spcBef>
              <a:buNone/>
              <a:defRPr sz="1600" i="0"/>
            </a:lvl1pPr>
            <a:lvl2pPr marL="457200" indent="0">
              <a:buNone/>
              <a:defRPr/>
            </a:lvl2pPr>
          </a:lstStyle>
          <a:p>
            <a:pPr lvl="0"/>
            <a:r>
              <a:rPr lang="en-US" noProof="0" smtClean="0"/>
              <a:t>Click to edit Master text styles</a:t>
            </a:r>
          </a:p>
        </p:txBody>
      </p:sp>
      <p:sp>
        <p:nvSpPr>
          <p:cNvPr id="42" name="Text Placeholder 40">
            <a:extLst>
              <a:ext uri="{FF2B5EF4-FFF2-40B4-BE49-F238E27FC236}">
                <a16:creationId xmlns:a16="http://schemas.microsoft.com/office/drawing/2014/main" xmlns="" id="{C0A3825F-66E4-4D75-A32B-6A194767C07D}"/>
              </a:ext>
            </a:extLst>
          </p:cNvPr>
          <p:cNvSpPr>
            <a:spLocks noGrp="1"/>
          </p:cNvSpPr>
          <p:nvPr>
            <p:ph type="body" sz="quarter" idx="49"/>
          </p:nvPr>
        </p:nvSpPr>
        <p:spPr>
          <a:xfrm>
            <a:off x="1630819" y="2593413"/>
            <a:ext cx="3775075"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smtClean="0"/>
              <a:t>Click to edit Master text styles</a:t>
            </a:r>
          </a:p>
        </p:txBody>
      </p:sp>
      <p:sp>
        <p:nvSpPr>
          <p:cNvPr id="44" name="Text Placeholder 40">
            <a:extLst>
              <a:ext uri="{FF2B5EF4-FFF2-40B4-BE49-F238E27FC236}">
                <a16:creationId xmlns:a16="http://schemas.microsoft.com/office/drawing/2014/main" xmlns="" id="{5B8A89D1-A311-4B44-88F9-A887EAC076BF}"/>
              </a:ext>
            </a:extLst>
          </p:cNvPr>
          <p:cNvSpPr>
            <a:spLocks noGrp="1"/>
          </p:cNvSpPr>
          <p:nvPr>
            <p:ph type="body" sz="quarter" idx="50"/>
          </p:nvPr>
        </p:nvSpPr>
        <p:spPr>
          <a:xfrm>
            <a:off x="1630819" y="4449344"/>
            <a:ext cx="3775075" cy="835297"/>
          </a:xfrm>
        </p:spPr>
        <p:txBody>
          <a:bodyPr>
            <a:normAutofit/>
          </a:bodyPr>
          <a:lstStyle>
            <a:lvl1pPr marL="0" indent="0">
              <a:lnSpc>
                <a:spcPct val="100000"/>
              </a:lnSpc>
              <a:spcBef>
                <a:spcPts val="600"/>
              </a:spcBef>
              <a:buNone/>
              <a:defRPr sz="1600" i="0"/>
            </a:lvl1pPr>
            <a:lvl2pPr marL="457200" indent="0">
              <a:buNone/>
              <a:defRPr/>
            </a:lvl2pPr>
          </a:lstStyle>
          <a:p>
            <a:pPr lvl="0"/>
            <a:r>
              <a:rPr lang="en-US" noProof="0" smtClean="0"/>
              <a:t>Click to edit Master text styles</a:t>
            </a:r>
          </a:p>
        </p:txBody>
      </p:sp>
      <p:sp>
        <p:nvSpPr>
          <p:cNvPr id="45" name="Text Placeholder 40">
            <a:extLst>
              <a:ext uri="{FF2B5EF4-FFF2-40B4-BE49-F238E27FC236}">
                <a16:creationId xmlns:a16="http://schemas.microsoft.com/office/drawing/2014/main" xmlns="" id="{E8383D4D-0BCE-4438-B642-E9D5AC09B69C}"/>
              </a:ext>
            </a:extLst>
          </p:cNvPr>
          <p:cNvSpPr>
            <a:spLocks noGrp="1"/>
          </p:cNvSpPr>
          <p:nvPr>
            <p:ph type="body" sz="quarter" idx="51"/>
          </p:nvPr>
        </p:nvSpPr>
        <p:spPr>
          <a:xfrm>
            <a:off x="1630819" y="4092292"/>
            <a:ext cx="3775075"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smtClean="0"/>
              <a:t>Click to edit Master text styles</a:t>
            </a:r>
          </a:p>
        </p:txBody>
      </p:sp>
      <p:sp>
        <p:nvSpPr>
          <p:cNvPr id="47" name="Text Placeholder 40">
            <a:extLst>
              <a:ext uri="{FF2B5EF4-FFF2-40B4-BE49-F238E27FC236}">
                <a16:creationId xmlns:a16="http://schemas.microsoft.com/office/drawing/2014/main" xmlns="" id="{75BC95B2-2A0B-4600-8DEA-881D97FE4D91}"/>
              </a:ext>
            </a:extLst>
          </p:cNvPr>
          <p:cNvSpPr>
            <a:spLocks noGrp="1"/>
          </p:cNvSpPr>
          <p:nvPr>
            <p:ph type="body" sz="quarter" idx="52"/>
          </p:nvPr>
        </p:nvSpPr>
        <p:spPr>
          <a:xfrm>
            <a:off x="7122858" y="2950465"/>
            <a:ext cx="3775075" cy="835297"/>
          </a:xfrm>
        </p:spPr>
        <p:txBody>
          <a:bodyPr>
            <a:normAutofit/>
          </a:bodyPr>
          <a:lstStyle>
            <a:lvl1pPr marL="0" indent="0">
              <a:lnSpc>
                <a:spcPct val="100000"/>
              </a:lnSpc>
              <a:spcBef>
                <a:spcPts val="600"/>
              </a:spcBef>
              <a:buNone/>
              <a:defRPr sz="1600" i="0"/>
            </a:lvl1pPr>
            <a:lvl2pPr marL="457200" indent="0">
              <a:buNone/>
              <a:defRPr/>
            </a:lvl2pPr>
          </a:lstStyle>
          <a:p>
            <a:pPr lvl="0"/>
            <a:r>
              <a:rPr lang="en-US" noProof="0" smtClean="0"/>
              <a:t>Click to edit Master text styles</a:t>
            </a:r>
          </a:p>
        </p:txBody>
      </p:sp>
      <p:sp>
        <p:nvSpPr>
          <p:cNvPr id="48" name="Text Placeholder 40">
            <a:extLst>
              <a:ext uri="{FF2B5EF4-FFF2-40B4-BE49-F238E27FC236}">
                <a16:creationId xmlns:a16="http://schemas.microsoft.com/office/drawing/2014/main" xmlns="" id="{678160C2-383A-4E7C-9882-901E9C2ACCB9}"/>
              </a:ext>
            </a:extLst>
          </p:cNvPr>
          <p:cNvSpPr>
            <a:spLocks noGrp="1"/>
          </p:cNvSpPr>
          <p:nvPr>
            <p:ph type="body" sz="quarter" idx="53"/>
          </p:nvPr>
        </p:nvSpPr>
        <p:spPr>
          <a:xfrm>
            <a:off x="7122858" y="2593413"/>
            <a:ext cx="3775075"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smtClean="0"/>
              <a:t>Click to edit Master text styles</a:t>
            </a:r>
          </a:p>
        </p:txBody>
      </p:sp>
      <p:sp>
        <p:nvSpPr>
          <p:cNvPr id="49" name="Text Placeholder 40">
            <a:extLst>
              <a:ext uri="{FF2B5EF4-FFF2-40B4-BE49-F238E27FC236}">
                <a16:creationId xmlns:a16="http://schemas.microsoft.com/office/drawing/2014/main" xmlns="" id="{BD1CBE09-ACAD-43FB-8617-942C604D408C}"/>
              </a:ext>
            </a:extLst>
          </p:cNvPr>
          <p:cNvSpPr>
            <a:spLocks noGrp="1"/>
          </p:cNvSpPr>
          <p:nvPr>
            <p:ph type="body" sz="quarter" idx="54"/>
          </p:nvPr>
        </p:nvSpPr>
        <p:spPr>
          <a:xfrm>
            <a:off x="7122858" y="4449344"/>
            <a:ext cx="3775075" cy="835297"/>
          </a:xfrm>
        </p:spPr>
        <p:txBody>
          <a:bodyPr>
            <a:normAutofit/>
          </a:bodyPr>
          <a:lstStyle>
            <a:lvl1pPr marL="0" indent="0">
              <a:lnSpc>
                <a:spcPct val="100000"/>
              </a:lnSpc>
              <a:spcBef>
                <a:spcPts val="600"/>
              </a:spcBef>
              <a:buNone/>
              <a:defRPr sz="1600" i="0"/>
            </a:lvl1pPr>
            <a:lvl2pPr marL="457200" indent="0">
              <a:buNone/>
              <a:defRPr/>
            </a:lvl2pPr>
          </a:lstStyle>
          <a:p>
            <a:pPr lvl="0"/>
            <a:r>
              <a:rPr lang="en-US" noProof="0" smtClean="0"/>
              <a:t>Click to edit Master text styles</a:t>
            </a:r>
          </a:p>
        </p:txBody>
      </p:sp>
      <p:sp>
        <p:nvSpPr>
          <p:cNvPr id="50" name="Text Placeholder 40">
            <a:extLst>
              <a:ext uri="{FF2B5EF4-FFF2-40B4-BE49-F238E27FC236}">
                <a16:creationId xmlns:a16="http://schemas.microsoft.com/office/drawing/2014/main" xmlns="" id="{AF933841-8F79-4411-AE38-0E6EFFE2F13E}"/>
              </a:ext>
            </a:extLst>
          </p:cNvPr>
          <p:cNvSpPr>
            <a:spLocks noGrp="1"/>
          </p:cNvSpPr>
          <p:nvPr>
            <p:ph type="body" sz="quarter" idx="55"/>
          </p:nvPr>
        </p:nvSpPr>
        <p:spPr>
          <a:xfrm>
            <a:off x="7122858" y="4092292"/>
            <a:ext cx="3775075"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smtClean="0"/>
              <a:t>Click to edit Master text styles</a:t>
            </a:r>
          </a:p>
        </p:txBody>
      </p:sp>
      <p:sp>
        <p:nvSpPr>
          <p:cNvPr id="51" name="Picture Placeholder 2">
            <a:extLst>
              <a:ext uri="{FF2B5EF4-FFF2-40B4-BE49-F238E27FC236}">
                <a16:creationId xmlns:a16="http://schemas.microsoft.com/office/drawing/2014/main" xmlns="" id="{EDF88690-C7C9-40D4-A61F-373255AC0C78}"/>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Tree>
    <p:extLst>
      <p:ext uri="{BB962C8B-B14F-4D97-AF65-F5344CB8AC3E}">
        <p14:creationId xmlns:p14="http://schemas.microsoft.com/office/powerpoint/2010/main" val="2466596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and Computer Image">
    <p:spTree>
      <p:nvGrpSpPr>
        <p:cNvPr id="1" name=""/>
        <p:cNvGrpSpPr/>
        <p:nvPr/>
      </p:nvGrpSpPr>
      <p:grpSpPr>
        <a:xfrm>
          <a:off x="0" y="0"/>
          <a:ext cx="0" cy="0"/>
          <a:chOff x="0" y="0"/>
          <a:chExt cx="0" cy="0"/>
        </a:xfrm>
      </p:grpSpPr>
      <p:sp>
        <p:nvSpPr>
          <p:cNvPr id="29" name="Rectangle 28" descr="Brush stroke spot">
            <a:extLst>
              <a:ext uri="{FF2B5EF4-FFF2-40B4-BE49-F238E27FC236}">
                <a16:creationId xmlns:a16="http://schemas.microsoft.com/office/drawing/2014/main" xmlns="" id="{E2FED427-78BF-4C02-954D-E32E814394EA}"/>
              </a:ext>
            </a:extLst>
          </p:cNvPr>
          <p:cNvSpPr/>
          <p:nvPr userDrawn="1"/>
        </p:nvSpPr>
        <p:spPr>
          <a:xfrm>
            <a:off x="2328672" y="690372"/>
            <a:ext cx="7534656" cy="5477256"/>
          </a:xfrm>
          <a:prstGeom prst="rect">
            <a:avLst/>
          </a:prstGeom>
          <a:blipFill dpi="0" rotWithShape="1">
            <a:blip r:embed="rId2">
              <a:alphaModFix amt="35000"/>
              <a:extLst>
                <a:ext uri="{96DAC541-7B7A-43D3-8B79-37D633B846F1}">
                  <asvg:svgBlip xmlns:asvg="http://schemas.microsoft.com/office/drawing/2016/SVG/main" xmlns=""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noProof="0" dirty="0"/>
              <a:t>  </a:t>
            </a:r>
          </a:p>
        </p:txBody>
      </p:sp>
      <p:sp>
        <p:nvSpPr>
          <p:cNvPr id="34" name="Oval 33">
            <a:extLst>
              <a:ext uri="{FF2B5EF4-FFF2-40B4-BE49-F238E27FC236}">
                <a16:creationId xmlns:a16="http://schemas.microsoft.com/office/drawing/2014/main" xmlns="" id="{C9D05566-2E31-4BF1-84A9-915D1DC2D524}"/>
              </a:ext>
            </a:extLst>
          </p:cNvPr>
          <p:cNvSpPr/>
          <p:nvPr userDrawn="1"/>
        </p:nvSpPr>
        <p:spPr>
          <a:xfrm>
            <a:off x="9192013" y="2268437"/>
            <a:ext cx="622800" cy="6228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0" name="Oval 19">
            <a:extLst>
              <a:ext uri="{FF2B5EF4-FFF2-40B4-BE49-F238E27FC236}">
                <a16:creationId xmlns:a16="http://schemas.microsoft.com/office/drawing/2014/main" xmlns="" id="{71A7B534-52F4-40CD-9F32-B55843BFE1AF}"/>
              </a:ext>
            </a:extLst>
          </p:cNvPr>
          <p:cNvSpPr/>
          <p:nvPr userDrawn="1"/>
        </p:nvSpPr>
        <p:spPr>
          <a:xfrm>
            <a:off x="950259" y="2268437"/>
            <a:ext cx="622800" cy="6228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Rectangle 29" descr="Computer monitor">
            <a:extLst>
              <a:ext uri="{FF2B5EF4-FFF2-40B4-BE49-F238E27FC236}">
                <a16:creationId xmlns:a16="http://schemas.microsoft.com/office/drawing/2014/main" xmlns="" id="{562DC173-30FD-4C7B-8C34-C152F7D036AC}"/>
              </a:ext>
            </a:extLst>
          </p:cNvPr>
          <p:cNvSpPr/>
          <p:nvPr userDrawn="1"/>
        </p:nvSpPr>
        <p:spPr>
          <a:xfrm>
            <a:off x="3622548" y="1349070"/>
            <a:ext cx="4946904" cy="4946904"/>
          </a:xfrm>
          <a:prstGeom prst="rect">
            <a:avLst/>
          </a:prstGeom>
          <a:blipFill dpi="0" rotWithShape="1">
            <a:blip r:embed="rId4">
              <a:extLst>
                <a:ext uri="{96DAC541-7B7A-43D3-8B79-37D633B846F1}">
                  <asvg:svgBlip xmlns:asvg="http://schemas.microsoft.com/office/drawing/2016/SVG/main" xmlns="" r:embed="rId5"/>
                </a:ext>
              </a:extLst>
            </a:blip>
            <a:srcRect/>
            <a:stretch>
              <a:fillRect t="8333" b="833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0" dirty="0"/>
              <a:t>   </a:t>
            </a:r>
          </a:p>
        </p:txBody>
      </p:sp>
      <p:sp>
        <p:nvSpPr>
          <p:cNvPr id="8" name="Picture Placeholder 7">
            <a:extLst>
              <a:ext uri="{FF2B5EF4-FFF2-40B4-BE49-F238E27FC236}">
                <a16:creationId xmlns:a16="http://schemas.microsoft.com/office/drawing/2014/main" xmlns="" id="{CE072FE3-2973-4B25-909E-2BA6663CF30C}"/>
              </a:ext>
            </a:extLst>
          </p:cNvPr>
          <p:cNvSpPr>
            <a:spLocks noGrp="1"/>
          </p:cNvSpPr>
          <p:nvPr>
            <p:ph type="pic" sz="quarter" idx="57"/>
          </p:nvPr>
        </p:nvSpPr>
        <p:spPr>
          <a:xfrm>
            <a:off x="3804600" y="1954810"/>
            <a:ext cx="4582800" cy="2844000"/>
          </a:xfrm>
          <a:ln w="12700">
            <a:solidFill>
              <a:schemeClr val="accent1"/>
            </a:solidFill>
          </a:ln>
        </p:spPr>
        <p:txBody>
          <a:bodyPr anchor="ctr" anchorCtr="0"/>
          <a:lstStyle>
            <a:lvl1pPr marL="0" indent="0" algn="ctr">
              <a:buNone/>
              <a:defRPr>
                <a:solidFill>
                  <a:schemeClr val="tx2"/>
                </a:solidFill>
              </a:defRPr>
            </a:lvl1pPr>
          </a:lstStyle>
          <a:p>
            <a:r>
              <a:rPr lang="en-US" noProof="0" smtClean="0"/>
              <a:t>Click icon to add picture</a:t>
            </a:r>
            <a:endParaRPr lang="en-US" noProof="0" dirty="0"/>
          </a:p>
        </p:txBody>
      </p:sp>
      <p:sp>
        <p:nvSpPr>
          <p:cNvPr id="2" name="Title 1">
            <a:extLst>
              <a:ext uri="{FF2B5EF4-FFF2-40B4-BE49-F238E27FC236}">
                <a16:creationId xmlns:a16="http://schemas.microsoft.com/office/drawing/2014/main" xmlns="" id="{ED6F3FD8-7BEB-4080-AD20-18CB6D7ECE3E}"/>
              </a:ext>
            </a:extLst>
          </p:cNvPr>
          <p:cNvSpPr>
            <a:spLocks noGrp="1"/>
          </p:cNvSpPr>
          <p:nvPr>
            <p:ph type="title" hasCustomPrompt="1"/>
          </p:nvPr>
        </p:nvSpPr>
        <p:spPr>
          <a:xfrm>
            <a:off x="838206" y="620867"/>
            <a:ext cx="10515600" cy="856343"/>
          </a:xfrm>
        </p:spPr>
        <p:txBody>
          <a:bodyPr anchor="b" anchorCtr="0"/>
          <a:lstStyle>
            <a:lvl1pPr algn="ctr">
              <a:defRPr/>
            </a:lvl1pPr>
          </a:lstStyle>
          <a:p>
            <a:r>
              <a:rPr lang="en-US" noProof="0"/>
              <a:t>CLICK TO EDIT MASTER TITLE STYLE</a:t>
            </a:r>
          </a:p>
        </p:txBody>
      </p:sp>
      <p:sp>
        <p:nvSpPr>
          <p:cNvPr id="4" name="Date Placeholder 3">
            <a:extLst>
              <a:ext uri="{FF2B5EF4-FFF2-40B4-BE49-F238E27FC236}">
                <a16:creationId xmlns:a16="http://schemas.microsoft.com/office/drawing/2014/main" xmlns="" id="{347BF347-570A-4D1E-AA9F-818FDB9B3F8F}"/>
              </a:ext>
            </a:extLst>
          </p:cNvPr>
          <p:cNvSpPr>
            <a:spLocks noGrp="1"/>
          </p:cNvSpPr>
          <p:nvPr>
            <p:ph type="dt" sz="half" idx="10"/>
          </p:nvPr>
        </p:nvSpPr>
        <p:spPr/>
        <p:txBody>
          <a:bodyPr/>
          <a:lstStyle/>
          <a:p>
            <a:fld id="{BCF5ACAA-C5AA-4F05-9AE1-AC245EBEF5E4}" type="datetime1">
              <a:rPr lang="en-US" noProof="0" smtClean="0"/>
              <a:t>3/19/2020</a:t>
            </a:fld>
            <a:endParaRPr lang="en-US" noProof="0" dirty="0"/>
          </a:p>
        </p:txBody>
      </p:sp>
      <p:sp>
        <p:nvSpPr>
          <p:cNvPr id="5" name="Footer Placeholder 4">
            <a:extLst>
              <a:ext uri="{FF2B5EF4-FFF2-40B4-BE49-F238E27FC236}">
                <a16:creationId xmlns:a16="http://schemas.microsoft.com/office/drawing/2014/main" xmlns="" id="{434DE783-5F47-47F2-85AE-C24C08C0090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xmlns="" id="{AF7FE2BF-F092-4959-8655-90D829347C26}"/>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16" name="Picture Placeholder 81" descr="Glass icon">
            <a:extLst>
              <a:ext uri="{FF2B5EF4-FFF2-40B4-BE49-F238E27FC236}">
                <a16:creationId xmlns:a16="http://schemas.microsoft.com/office/drawing/2014/main" xmlns="" id="{FA770760-E084-465D-92C2-D95A8E9D6A87}"/>
              </a:ext>
            </a:extLst>
          </p:cNvPr>
          <p:cNvSpPr>
            <a:spLocks noGrp="1"/>
          </p:cNvSpPr>
          <p:nvPr>
            <p:ph type="pic" sz="quarter" idx="24"/>
          </p:nvPr>
        </p:nvSpPr>
        <p:spPr>
          <a:xfrm>
            <a:off x="1009659" y="2327837"/>
            <a:ext cx="504000" cy="504000"/>
          </a:xfrm>
          <a:prstGeom prst="ellipse">
            <a:avLst/>
          </a:prstGeom>
          <a:noFill/>
        </p:spPr>
        <p:txBody>
          <a:bodyPr anchor="ctr" anchorCtr="0">
            <a:noAutofit/>
          </a:bodyPr>
          <a:lstStyle>
            <a:lvl1pPr marL="0" indent="0" algn="ctr">
              <a:buNone/>
              <a:defRPr sz="400"/>
            </a:lvl1pPr>
          </a:lstStyle>
          <a:p>
            <a:r>
              <a:rPr lang="en-US" noProof="0" smtClean="0"/>
              <a:t>Click icon to add picture</a:t>
            </a:r>
            <a:endParaRPr lang="en-US" noProof="0" dirty="0"/>
          </a:p>
        </p:txBody>
      </p:sp>
      <p:sp>
        <p:nvSpPr>
          <p:cNvPr id="33" name="Picture Placeholder 81" descr="Glass icon">
            <a:extLst>
              <a:ext uri="{FF2B5EF4-FFF2-40B4-BE49-F238E27FC236}">
                <a16:creationId xmlns:a16="http://schemas.microsoft.com/office/drawing/2014/main" xmlns="" id="{439FD4DD-D61C-4B02-8367-30738F632496}"/>
              </a:ext>
            </a:extLst>
          </p:cNvPr>
          <p:cNvSpPr>
            <a:spLocks noGrp="1"/>
          </p:cNvSpPr>
          <p:nvPr>
            <p:ph type="pic" sz="quarter" idx="46"/>
          </p:nvPr>
        </p:nvSpPr>
        <p:spPr>
          <a:xfrm>
            <a:off x="9251413" y="2327837"/>
            <a:ext cx="504000" cy="504000"/>
          </a:xfrm>
          <a:prstGeom prst="ellipse">
            <a:avLst/>
          </a:prstGeom>
          <a:noFill/>
        </p:spPr>
        <p:txBody>
          <a:bodyPr anchor="ctr" anchorCtr="0">
            <a:noAutofit/>
          </a:bodyPr>
          <a:lstStyle>
            <a:lvl1pPr marL="0" indent="0" algn="ctr">
              <a:buNone/>
              <a:defRPr sz="400"/>
            </a:lvl1pPr>
          </a:lstStyle>
          <a:p>
            <a:r>
              <a:rPr lang="en-US" noProof="0" smtClean="0"/>
              <a:t>Click icon to add picture</a:t>
            </a:r>
            <a:endParaRPr lang="en-US" noProof="0" dirty="0"/>
          </a:p>
        </p:txBody>
      </p:sp>
      <p:cxnSp>
        <p:nvCxnSpPr>
          <p:cNvPr id="37" name="Straight Connector 36">
            <a:extLst>
              <a:ext uri="{FF2B5EF4-FFF2-40B4-BE49-F238E27FC236}">
                <a16:creationId xmlns:a16="http://schemas.microsoft.com/office/drawing/2014/main" xmlns="" id="{D23F3562-993B-4398-A9F0-2EB3F91CE387}"/>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41" name="Text Placeholder 40">
            <a:extLst>
              <a:ext uri="{FF2B5EF4-FFF2-40B4-BE49-F238E27FC236}">
                <a16:creationId xmlns:a16="http://schemas.microsoft.com/office/drawing/2014/main" xmlns="" id="{59B205DF-9BF4-48EF-8022-300C804E010A}"/>
              </a:ext>
            </a:extLst>
          </p:cNvPr>
          <p:cNvSpPr>
            <a:spLocks noGrp="1"/>
          </p:cNvSpPr>
          <p:nvPr>
            <p:ph type="body" sz="quarter" idx="48"/>
          </p:nvPr>
        </p:nvSpPr>
        <p:spPr>
          <a:xfrm>
            <a:off x="846771" y="3406743"/>
            <a:ext cx="2217507" cy="1673518"/>
          </a:xfrm>
        </p:spPr>
        <p:txBody>
          <a:bodyPr>
            <a:normAutofit/>
          </a:bodyPr>
          <a:lstStyle>
            <a:lvl1pPr marL="0" indent="0">
              <a:lnSpc>
                <a:spcPct val="100000"/>
              </a:lnSpc>
              <a:spcBef>
                <a:spcPts val="600"/>
              </a:spcBef>
              <a:buNone/>
              <a:defRPr sz="1600" i="0">
                <a:solidFill>
                  <a:schemeClr val="tx2"/>
                </a:solidFill>
              </a:defRPr>
            </a:lvl1pPr>
            <a:lvl2pPr marL="457200" indent="0">
              <a:buNone/>
              <a:defRPr/>
            </a:lvl2pPr>
          </a:lstStyle>
          <a:p>
            <a:pPr lvl="0"/>
            <a:r>
              <a:rPr lang="en-US" noProof="0" smtClean="0"/>
              <a:t>Click to edit Master text styles</a:t>
            </a:r>
          </a:p>
        </p:txBody>
      </p:sp>
      <p:sp>
        <p:nvSpPr>
          <p:cNvPr id="42" name="Text Placeholder 40">
            <a:extLst>
              <a:ext uri="{FF2B5EF4-FFF2-40B4-BE49-F238E27FC236}">
                <a16:creationId xmlns:a16="http://schemas.microsoft.com/office/drawing/2014/main" xmlns="" id="{C0A3825F-66E4-4D75-A32B-6A194767C07D}"/>
              </a:ext>
            </a:extLst>
          </p:cNvPr>
          <p:cNvSpPr>
            <a:spLocks noGrp="1"/>
          </p:cNvSpPr>
          <p:nvPr>
            <p:ph type="body" sz="quarter" idx="49" hasCustomPrompt="1"/>
          </p:nvPr>
        </p:nvSpPr>
        <p:spPr>
          <a:xfrm>
            <a:off x="846771" y="2996616"/>
            <a:ext cx="2217507"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a:t>Edit text styles</a:t>
            </a:r>
          </a:p>
        </p:txBody>
      </p:sp>
      <p:sp>
        <p:nvSpPr>
          <p:cNvPr id="47" name="Text Placeholder 40">
            <a:extLst>
              <a:ext uri="{FF2B5EF4-FFF2-40B4-BE49-F238E27FC236}">
                <a16:creationId xmlns:a16="http://schemas.microsoft.com/office/drawing/2014/main" xmlns="" id="{75BC95B2-2A0B-4600-8DEA-881D97FE4D91}"/>
              </a:ext>
            </a:extLst>
          </p:cNvPr>
          <p:cNvSpPr>
            <a:spLocks noGrp="1"/>
          </p:cNvSpPr>
          <p:nvPr>
            <p:ph type="body" sz="quarter" idx="52"/>
          </p:nvPr>
        </p:nvSpPr>
        <p:spPr>
          <a:xfrm>
            <a:off x="9112624" y="3406743"/>
            <a:ext cx="2297013" cy="1673518"/>
          </a:xfrm>
        </p:spPr>
        <p:txBody>
          <a:bodyPr>
            <a:normAutofit/>
          </a:bodyPr>
          <a:lstStyle>
            <a:lvl1pPr marL="0" indent="0">
              <a:lnSpc>
                <a:spcPct val="100000"/>
              </a:lnSpc>
              <a:spcBef>
                <a:spcPts val="600"/>
              </a:spcBef>
              <a:buNone/>
              <a:defRPr sz="1600" i="0">
                <a:solidFill>
                  <a:schemeClr val="tx2"/>
                </a:solidFill>
              </a:defRPr>
            </a:lvl1pPr>
            <a:lvl2pPr marL="457200" indent="0">
              <a:buNone/>
              <a:defRPr/>
            </a:lvl2pPr>
          </a:lstStyle>
          <a:p>
            <a:pPr lvl="0"/>
            <a:r>
              <a:rPr lang="en-US" noProof="0" smtClean="0"/>
              <a:t>Click to edit Master text styles</a:t>
            </a:r>
          </a:p>
        </p:txBody>
      </p:sp>
      <p:sp>
        <p:nvSpPr>
          <p:cNvPr id="48" name="Text Placeholder 40">
            <a:extLst>
              <a:ext uri="{FF2B5EF4-FFF2-40B4-BE49-F238E27FC236}">
                <a16:creationId xmlns:a16="http://schemas.microsoft.com/office/drawing/2014/main" xmlns="" id="{678160C2-383A-4E7C-9882-901E9C2ACCB9}"/>
              </a:ext>
            </a:extLst>
          </p:cNvPr>
          <p:cNvSpPr>
            <a:spLocks noGrp="1"/>
          </p:cNvSpPr>
          <p:nvPr>
            <p:ph type="body" sz="quarter" idx="53" hasCustomPrompt="1"/>
          </p:nvPr>
        </p:nvSpPr>
        <p:spPr>
          <a:xfrm>
            <a:off x="9112624" y="2996616"/>
            <a:ext cx="2297013"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a:t>Edit text styles</a:t>
            </a:r>
          </a:p>
        </p:txBody>
      </p:sp>
      <p:sp>
        <p:nvSpPr>
          <p:cNvPr id="51" name="Picture Placeholder 2">
            <a:extLst>
              <a:ext uri="{FF2B5EF4-FFF2-40B4-BE49-F238E27FC236}">
                <a16:creationId xmlns:a16="http://schemas.microsoft.com/office/drawing/2014/main" xmlns="" id="{EDF88690-C7C9-40D4-A61F-373255AC0C78}"/>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Tree>
    <p:extLst>
      <p:ext uri="{BB962C8B-B14F-4D97-AF65-F5344CB8AC3E}">
        <p14:creationId xmlns:p14="http://schemas.microsoft.com/office/powerpoint/2010/main" val="318746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390A20B4-6B07-46D4-988D-DBEB544368D0}"/>
              </a:ext>
            </a:extLst>
          </p:cNvPr>
          <p:cNvSpPr/>
          <p:nvPr userDrawn="1"/>
        </p:nvSpPr>
        <p:spPr>
          <a:xfrm>
            <a:off x="0" y="0"/>
            <a:ext cx="12192000" cy="4169664"/>
          </a:xfrm>
          <a:prstGeom prst="rect">
            <a:avLst/>
          </a:prstGeom>
          <a:blipFill>
            <a:blip r:embed="rId2"/>
            <a:srcRect/>
            <a:stretch>
              <a:fillRect t="-27" b="-2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descr="Brush stroke mask">
            <a:extLst>
              <a:ext uri="{FF2B5EF4-FFF2-40B4-BE49-F238E27FC236}">
                <a16:creationId xmlns:a16="http://schemas.microsoft.com/office/drawing/2014/main" xmlns="" id="{711F6639-CBD0-4C8A-8EF9-F2CC36C9EF71}"/>
              </a:ext>
            </a:extLst>
          </p:cNvPr>
          <p:cNvSpPr/>
          <p:nvPr userDrawn="1"/>
        </p:nvSpPr>
        <p:spPr>
          <a:xfrm>
            <a:off x="0" y="0"/>
            <a:ext cx="12192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0" noProof="0" dirty="0"/>
          </a:p>
        </p:txBody>
      </p:sp>
      <p:sp>
        <p:nvSpPr>
          <p:cNvPr id="2" name="Title 1">
            <a:extLst>
              <a:ext uri="{FF2B5EF4-FFF2-40B4-BE49-F238E27FC236}">
                <a16:creationId xmlns:a16="http://schemas.microsoft.com/office/drawing/2014/main" xmlns="" id="{16041A2D-ABDE-480C-AB32-045C19139898}"/>
              </a:ext>
            </a:extLst>
          </p:cNvPr>
          <p:cNvSpPr>
            <a:spLocks noGrp="1"/>
          </p:cNvSpPr>
          <p:nvPr>
            <p:ph type="title" hasCustomPrompt="1"/>
          </p:nvPr>
        </p:nvSpPr>
        <p:spPr>
          <a:xfrm>
            <a:off x="838206" y="4059533"/>
            <a:ext cx="10515600" cy="809566"/>
          </a:xfrm>
        </p:spPr>
        <p:txBody>
          <a:bodyPr/>
          <a:lstStyle>
            <a:lvl1pPr algn="ctr">
              <a:defRPr/>
            </a:lvl1pPr>
          </a:lstStyle>
          <a:p>
            <a:r>
              <a:rPr lang="en-US" noProof="0"/>
              <a:t>CLICK TO EDIT MASTER TITLE STYLE</a:t>
            </a:r>
          </a:p>
        </p:txBody>
      </p:sp>
      <p:sp>
        <p:nvSpPr>
          <p:cNvPr id="3" name="Date Placeholder 2">
            <a:extLst>
              <a:ext uri="{FF2B5EF4-FFF2-40B4-BE49-F238E27FC236}">
                <a16:creationId xmlns:a16="http://schemas.microsoft.com/office/drawing/2014/main" xmlns="" id="{AD2437AC-C786-43E7-929A-85563795020F}"/>
              </a:ext>
            </a:extLst>
          </p:cNvPr>
          <p:cNvSpPr>
            <a:spLocks noGrp="1"/>
          </p:cNvSpPr>
          <p:nvPr>
            <p:ph type="dt" sz="half" idx="10"/>
          </p:nvPr>
        </p:nvSpPr>
        <p:spPr/>
        <p:txBody>
          <a:bodyPr/>
          <a:lstStyle>
            <a:lvl1pPr>
              <a:defRPr>
                <a:solidFill>
                  <a:srgbClr val="FFFFFF"/>
                </a:solidFill>
              </a:defRPr>
            </a:lvl1pPr>
          </a:lstStyle>
          <a:p>
            <a:fld id="{0667E3E5-41F1-4289-86A1-D13981C92DFB}" type="datetime1">
              <a:rPr lang="en-US" noProof="0" smtClean="0"/>
              <a:pPr/>
              <a:t>3/19/2020</a:t>
            </a:fld>
            <a:endParaRPr lang="en-US" noProof="0" dirty="0"/>
          </a:p>
        </p:txBody>
      </p:sp>
      <p:sp>
        <p:nvSpPr>
          <p:cNvPr id="4" name="Footer Placeholder 3">
            <a:extLst>
              <a:ext uri="{FF2B5EF4-FFF2-40B4-BE49-F238E27FC236}">
                <a16:creationId xmlns:a16="http://schemas.microsoft.com/office/drawing/2014/main" xmlns="" id="{07720D3E-4D0E-4BDD-B620-8E9C6BCD0D19}"/>
              </a:ext>
            </a:extLst>
          </p:cNvPr>
          <p:cNvSpPr>
            <a:spLocks noGrp="1"/>
          </p:cNvSpPr>
          <p:nvPr>
            <p:ph type="ftr" sz="quarter" idx="11"/>
          </p:nvPr>
        </p:nvSpPr>
        <p:spPr/>
        <p:txBody>
          <a:bodyPr/>
          <a:lstStyle>
            <a:lvl1pPr>
              <a:defRPr>
                <a:solidFill>
                  <a:srgbClr val="FFFFFF"/>
                </a:solidFill>
              </a:defRPr>
            </a:lvl1pPr>
          </a:lstStyle>
          <a:p>
            <a:endParaRPr lang="en-US" noProof="0" dirty="0"/>
          </a:p>
        </p:txBody>
      </p:sp>
      <p:sp>
        <p:nvSpPr>
          <p:cNvPr id="5" name="Slide Number Placeholder 4">
            <a:extLst>
              <a:ext uri="{FF2B5EF4-FFF2-40B4-BE49-F238E27FC236}">
                <a16:creationId xmlns:a16="http://schemas.microsoft.com/office/drawing/2014/main" xmlns="" id="{75F94F75-329A-4132-BE8F-030145C9711E}"/>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sp>
        <p:nvSpPr>
          <p:cNvPr id="8" name="Oval 7">
            <a:extLst>
              <a:ext uri="{FF2B5EF4-FFF2-40B4-BE49-F238E27FC236}">
                <a16:creationId xmlns:a16="http://schemas.microsoft.com/office/drawing/2014/main" xmlns="" id="{B3648138-4C46-4CBA-BAE1-4631A0564817}"/>
              </a:ext>
            </a:extLst>
          </p:cNvPr>
          <p:cNvSpPr/>
          <p:nvPr userDrawn="1"/>
        </p:nvSpPr>
        <p:spPr>
          <a:xfrm>
            <a:off x="11066240" y="5998544"/>
            <a:ext cx="320040" cy="320040"/>
          </a:xfrm>
          <a:prstGeom prst="ellipse">
            <a:avLst/>
          </a:prstGeom>
          <a:noFill/>
          <a:ln w="6350">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2">
            <a:extLst>
              <a:ext uri="{FF2B5EF4-FFF2-40B4-BE49-F238E27FC236}">
                <a16:creationId xmlns:a16="http://schemas.microsoft.com/office/drawing/2014/main" xmlns="" id="{68E6C031-0B7B-4A1F-B78B-87ACBE781CBE}"/>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solidFill>
                  <a:schemeClr val="tx2"/>
                </a:solidFill>
              </a:defRPr>
            </a:lvl1pPr>
          </a:lstStyle>
          <a:p>
            <a:r>
              <a:rPr lang="en-US" noProof="0" smtClean="0"/>
              <a:t>Click icon to add picture</a:t>
            </a:r>
            <a:endParaRPr lang="en-US" noProof="0" dirty="0"/>
          </a:p>
        </p:txBody>
      </p:sp>
      <p:cxnSp>
        <p:nvCxnSpPr>
          <p:cNvPr id="14" name="Straight Connector 13">
            <a:extLst>
              <a:ext uri="{FF2B5EF4-FFF2-40B4-BE49-F238E27FC236}">
                <a16:creationId xmlns:a16="http://schemas.microsoft.com/office/drawing/2014/main" xmlns="" id="{823827E5-BBC8-407C-8683-18B54D1003FD}"/>
              </a:ext>
            </a:extLst>
          </p:cNvPr>
          <p:cNvCxnSpPr/>
          <p:nvPr userDrawn="1"/>
        </p:nvCxnSpPr>
        <p:spPr>
          <a:xfrm>
            <a:off x="3738000" y="4823455"/>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5" name="Subtitle 2">
            <a:extLst>
              <a:ext uri="{FF2B5EF4-FFF2-40B4-BE49-F238E27FC236}">
                <a16:creationId xmlns:a16="http://schemas.microsoft.com/office/drawing/2014/main" xmlns="" id="{07FA0C7A-BDB4-41ED-8B06-85890DD70D92}"/>
              </a:ext>
            </a:extLst>
          </p:cNvPr>
          <p:cNvSpPr>
            <a:spLocks noGrp="1"/>
          </p:cNvSpPr>
          <p:nvPr>
            <p:ph type="subTitle" idx="15"/>
          </p:nvPr>
        </p:nvSpPr>
        <p:spPr>
          <a:xfrm>
            <a:off x="838200" y="4901618"/>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2245020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17C2F7-CB66-4CB8-B26F-7B3C64D575E4}"/>
              </a:ext>
            </a:extLst>
          </p:cNvPr>
          <p:cNvSpPr>
            <a:spLocks noGrp="1"/>
          </p:cNvSpPr>
          <p:nvPr>
            <p:ph type="title" hasCustomPrompt="1"/>
          </p:nvPr>
        </p:nvSpPr>
        <p:spPr>
          <a:xfrm>
            <a:off x="838206" y="757392"/>
            <a:ext cx="10515600" cy="704696"/>
          </a:xfrm>
        </p:spPr>
        <p:txBody>
          <a:bodyPr anchor="b" anchorCtr="0"/>
          <a:lstStyle>
            <a:lvl1pPr algn="ctr">
              <a:defRPr>
                <a:solidFill>
                  <a:schemeClr val="tx1"/>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xmlns="" id="{379FEDE1-14F2-46B9-85D8-8B68DB5F2E57}"/>
              </a:ext>
            </a:extLst>
          </p:cNvPr>
          <p:cNvSpPr>
            <a:spLocks noGrp="1"/>
          </p:cNvSpPr>
          <p:nvPr>
            <p:ph sz="half" idx="1"/>
          </p:nvPr>
        </p:nvSpPr>
        <p:spPr>
          <a:xfrm>
            <a:off x="838200" y="2998971"/>
            <a:ext cx="3312000" cy="2528208"/>
          </a:xfrm>
        </p:spPr>
        <p:txBody>
          <a:bodyPr>
            <a:normAutofit/>
          </a:bodyPr>
          <a:lstStyle>
            <a:lvl1pPr marL="0" indent="0">
              <a:lnSpc>
                <a:spcPct val="100000"/>
              </a:lnSpc>
              <a:spcBef>
                <a:spcPts val="600"/>
              </a:spcBef>
              <a:buNone/>
              <a:defRPr sz="1600" i="0">
                <a:solidFill>
                  <a:schemeClr val="tx2"/>
                </a:solidFill>
              </a:defRPr>
            </a:lvl1pPr>
          </a:lstStyle>
          <a:p>
            <a:pPr lvl="0"/>
            <a:r>
              <a:rPr lang="en-US" noProof="0" smtClean="0"/>
              <a:t>Click to edit Master text styles</a:t>
            </a:r>
          </a:p>
        </p:txBody>
      </p:sp>
      <p:sp>
        <p:nvSpPr>
          <p:cNvPr id="4" name="Content Placeholder 3">
            <a:extLst>
              <a:ext uri="{FF2B5EF4-FFF2-40B4-BE49-F238E27FC236}">
                <a16:creationId xmlns:a16="http://schemas.microsoft.com/office/drawing/2014/main" xmlns="" id="{7069FC09-58F1-47E8-B7C1-B82F1844D96E}"/>
              </a:ext>
            </a:extLst>
          </p:cNvPr>
          <p:cNvSpPr>
            <a:spLocks noGrp="1"/>
          </p:cNvSpPr>
          <p:nvPr>
            <p:ph sz="half" idx="2"/>
          </p:nvPr>
        </p:nvSpPr>
        <p:spPr>
          <a:xfrm>
            <a:off x="4440000" y="2998971"/>
            <a:ext cx="3312000" cy="2528208"/>
          </a:xfrm>
        </p:spPr>
        <p:txBody>
          <a:bodyPr>
            <a:normAutofit/>
          </a:bodyPr>
          <a:lstStyle>
            <a:lvl1pPr marL="0" indent="0">
              <a:lnSpc>
                <a:spcPct val="100000"/>
              </a:lnSpc>
              <a:spcBef>
                <a:spcPts val="600"/>
              </a:spcBef>
              <a:buNone/>
              <a:defRPr sz="1600" i="0">
                <a:solidFill>
                  <a:schemeClr val="tx2"/>
                </a:solidFill>
              </a:defRPr>
            </a:lvl1pPr>
          </a:lstStyle>
          <a:p>
            <a:pPr lvl="0"/>
            <a:r>
              <a:rPr lang="en-US" noProof="0" smtClean="0"/>
              <a:t>Click to edit Master text styles</a:t>
            </a:r>
          </a:p>
        </p:txBody>
      </p:sp>
      <p:sp>
        <p:nvSpPr>
          <p:cNvPr id="5" name="Date Placeholder 4">
            <a:extLst>
              <a:ext uri="{FF2B5EF4-FFF2-40B4-BE49-F238E27FC236}">
                <a16:creationId xmlns:a16="http://schemas.microsoft.com/office/drawing/2014/main" xmlns="" id="{F8784BEA-5E31-4B76-8435-68BD500D0BF5}"/>
              </a:ext>
            </a:extLst>
          </p:cNvPr>
          <p:cNvSpPr>
            <a:spLocks noGrp="1"/>
          </p:cNvSpPr>
          <p:nvPr>
            <p:ph type="dt" sz="half" idx="10"/>
          </p:nvPr>
        </p:nvSpPr>
        <p:spPr/>
        <p:txBody>
          <a:bodyPr/>
          <a:lstStyle/>
          <a:p>
            <a:fld id="{B173E6F1-BC8C-420B-B85F-1216FC0CAEFE}" type="datetime1">
              <a:rPr lang="en-US" noProof="0" smtClean="0"/>
              <a:t>3/19/2020</a:t>
            </a:fld>
            <a:endParaRPr lang="en-US" noProof="0" dirty="0"/>
          </a:p>
        </p:txBody>
      </p:sp>
      <p:sp>
        <p:nvSpPr>
          <p:cNvPr id="6" name="Footer Placeholder 5">
            <a:extLst>
              <a:ext uri="{FF2B5EF4-FFF2-40B4-BE49-F238E27FC236}">
                <a16:creationId xmlns:a16="http://schemas.microsoft.com/office/drawing/2014/main" xmlns="" id="{E419BEDD-A744-40CE-9FA6-391AD6FC33CD}"/>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C093815F-F490-4307-9E87-AAF436C71A68}"/>
              </a:ext>
            </a:extLst>
          </p:cNvPr>
          <p:cNvSpPr>
            <a:spLocks noGrp="1"/>
          </p:cNvSpPr>
          <p:nvPr>
            <p:ph type="sldNum" sz="quarter" idx="12"/>
          </p:nvPr>
        </p:nvSpPr>
        <p:spPr/>
        <p:txBody>
          <a:bodyPr/>
          <a:lstStyle/>
          <a:p>
            <a:fld id="{F470E458-E7C2-4395-B75D-476A174CEE45}" type="slidenum">
              <a:rPr lang="en-US" noProof="0" smtClean="0"/>
              <a:t>‹#›</a:t>
            </a:fld>
            <a:endParaRPr lang="en-US" noProof="0" dirty="0"/>
          </a:p>
        </p:txBody>
      </p:sp>
      <p:cxnSp>
        <p:nvCxnSpPr>
          <p:cNvPr id="9" name="Straight Connector 8">
            <a:extLst>
              <a:ext uri="{FF2B5EF4-FFF2-40B4-BE49-F238E27FC236}">
                <a16:creationId xmlns:a16="http://schemas.microsoft.com/office/drawing/2014/main" xmlns="" id="{D39C86C5-91F0-4083-8CE5-1B547E5FEA06}"/>
              </a:ext>
            </a:extLst>
          </p:cNvPr>
          <p:cNvCxnSpPr/>
          <p:nvPr userDrawn="1"/>
        </p:nvCxnSpPr>
        <p:spPr>
          <a:xfrm>
            <a:off x="3738000" y="1554169"/>
            <a:ext cx="4716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0" name="Subtitle 2">
            <a:extLst>
              <a:ext uri="{FF2B5EF4-FFF2-40B4-BE49-F238E27FC236}">
                <a16:creationId xmlns:a16="http://schemas.microsoft.com/office/drawing/2014/main" xmlns="" id="{A617DA88-4765-4225-9C56-CD0FFD9D7673}"/>
              </a:ext>
            </a:extLst>
          </p:cNvPr>
          <p:cNvSpPr>
            <a:spLocks noGrp="1"/>
          </p:cNvSpPr>
          <p:nvPr>
            <p:ph type="subTitle" idx="15"/>
          </p:nvPr>
        </p:nvSpPr>
        <p:spPr>
          <a:xfrm>
            <a:off x="838200" y="1632332"/>
            <a:ext cx="10515600" cy="526312"/>
          </a:xfrm>
        </p:spPr>
        <p:txBody>
          <a:bodyPr anchor="ctr" anchorCtr="0">
            <a:normAutofit/>
          </a:bodyPr>
          <a:lstStyle>
            <a:lvl1pPr marL="0" indent="0" algn="ctr">
              <a:buNone/>
              <a:defRPr sz="2400"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4" name="Text Placeholder 40">
            <a:extLst>
              <a:ext uri="{FF2B5EF4-FFF2-40B4-BE49-F238E27FC236}">
                <a16:creationId xmlns:a16="http://schemas.microsoft.com/office/drawing/2014/main" xmlns="" id="{2E228B39-E69E-4928-A3B9-E0820CF9C197}"/>
              </a:ext>
            </a:extLst>
          </p:cNvPr>
          <p:cNvSpPr>
            <a:spLocks noGrp="1"/>
          </p:cNvSpPr>
          <p:nvPr>
            <p:ph type="body" sz="quarter" idx="49"/>
          </p:nvPr>
        </p:nvSpPr>
        <p:spPr>
          <a:xfrm>
            <a:off x="838200" y="2593413"/>
            <a:ext cx="3312000"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smtClean="0"/>
              <a:t>Click to edit Master text styles</a:t>
            </a:r>
          </a:p>
        </p:txBody>
      </p:sp>
      <p:sp>
        <p:nvSpPr>
          <p:cNvPr id="17" name="Content Placeholder 3">
            <a:extLst>
              <a:ext uri="{FF2B5EF4-FFF2-40B4-BE49-F238E27FC236}">
                <a16:creationId xmlns:a16="http://schemas.microsoft.com/office/drawing/2014/main" xmlns="" id="{5400C05A-142B-49F8-AC8C-60DBCE7C4B58}"/>
              </a:ext>
            </a:extLst>
          </p:cNvPr>
          <p:cNvSpPr>
            <a:spLocks noGrp="1"/>
          </p:cNvSpPr>
          <p:nvPr>
            <p:ph sz="half" idx="50"/>
          </p:nvPr>
        </p:nvSpPr>
        <p:spPr>
          <a:xfrm>
            <a:off x="8041800" y="2998971"/>
            <a:ext cx="3312000" cy="2528208"/>
          </a:xfrm>
        </p:spPr>
        <p:txBody>
          <a:bodyPr>
            <a:normAutofit/>
          </a:bodyPr>
          <a:lstStyle>
            <a:lvl1pPr marL="0" indent="0">
              <a:lnSpc>
                <a:spcPct val="100000"/>
              </a:lnSpc>
              <a:spcBef>
                <a:spcPts val="600"/>
              </a:spcBef>
              <a:buNone/>
              <a:defRPr sz="1600" i="0">
                <a:solidFill>
                  <a:schemeClr val="tx2"/>
                </a:solidFill>
              </a:defRPr>
            </a:lvl1pPr>
          </a:lstStyle>
          <a:p>
            <a:pPr lvl="0"/>
            <a:r>
              <a:rPr lang="en-US" noProof="0" smtClean="0"/>
              <a:t>Click to edit Master text styles</a:t>
            </a:r>
          </a:p>
        </p:txBody>
      </p:sp>
      <p:sp>
        <p:nvSpPr>
          <p:cNvPr id="19" name="Text Placeholder 40">
            <a:extLst>
              <a:ext uri="{FF2B5EF4-FFF2-40B4-BE49-F238E27FC236}">
                <a16:creationId xmlns:a16="http://schemas.microsoft.com/office/drawing/2014/main" xmlns="" id="{BA84A100-E46E-4A91-8A0C-75C717CDFB6D}"/>
              </a:ext>
            </a:extLst>
          </p:cNvPr>
          <p:cNvSpPr>
            <a:spLocks noGrp="1"/>
          </p:cNvSpPr>
          <p:nvPr>
            <p:ph type="body" sz="quarter" idx="51"/>
          </p:nvPr>
        </p:nvSpPr>
        <p:spPr>
          <a:xfrm>
            <a:off x="4440000" y="2593413"/>
            <a:ext cx="3312000"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smtClean="0"/>
              <a:t>Click to edit Master text styles</a:t>
            </a:r>
          </a:p>
        </p:txBody>
      </p:sp>
      <p:sp>
        <p:nvSpPr>
          <p:cNvPr id="20" name="Text Placeholder 40">
            <a:extLst>
              <a:ext uri="{FF2B5EF4-FFF2-40B4-BE49-F238E27FC236}">
                <a16:creationId xmlns:a16="http://schemas.microsoft.com/office/drawing/2014/main" xmlns="" id="{DB13281D-9A7C-4ED9-86E0-B903E8AE724B}"/>
              </a:ext>
            </a:extLst>
          </p:cNvPr>
          <p:cNvSpPr>
            <a:spLocks noGrp="1"/>
          </p:cNvSpPr>
          <p:nvPr>
            <p:ph type="body" sz="quarter" idx="52"/>
          </p:nvPr>
        </p:nvSpPr>
        <p:spPr>
          <a:xfrm>
            <a:off x="8041800" y="2593413"/>
            <a:ext cx="3312000" cy="343264"/>
          </a:xfrm>
        </p:spPr>
        <p:txBody>
          <a:bodyPr>
            <a:noAutofit/>
          </a:bodyPr>
          <a:lstStyle>
            <a:lvl1pPr marL="0" indent="0">
              <a:lnSpc>
                <a:spcPct val="100000"/>
              </a:lnSpc>
              <a:spcBef>
                <a:spcPts val="600"/>
              </a:spcBef>
              <a:buNone/>
              <a:defRPr sz="2400" b="1" i="0">
                <a:solidFill>
                  <a:schemeClr val="tx1"/>
                </a:solidFill>
                <a:latin typeface="+mj-lt"/>
              </a:defRPr>
            </a:lvl1pPr>
            <a:lvl2pPr marL="457200" indent="0">
              <a:buNone/>
              <a:defRPr/>
            </a:lvl2pPr>
          </a:lstStyle>
          <a:p>
            <a:pPr lvl="0"/>
            <a:r>
              <a:rPr lang="en-US" noProof="0" smtClean="0"/>
              <a:t>Click to edit Master text styles</a:t>
            </a:r>
          </a:p>
        </p:txBody>
      </p:sp>
      <p:sp>
        <p:nvSpPr>
          <p:cNvPr id="21" name="Picture Placeholder 2">
            <a:extLst>
              <a:ext uri="{FF2B5EF4-FFF2-40B4-BE49-F238E27FC236}">
                <a16:creationId xmlns:a16="http://schemas.microsoft.com/office/drawing/2014/main" xmlns="" id="{F2ACB6B7-AA9C-4400-AE52-4698E1110F22}"/>
              </a:ext>
            </a:extLst>
          </p:cNvPr>
          <p:cNvSpPr>
            <a:spLocks noGrp="1"/>
          </p:cNvSpPr>
          <p:nvPr>
            <p:ph type="pic" sz="quarter" idx="56"/>
          </p:nvPr>
        </p:nvSpPr>
        <p:spPr>
          <a:xfrm>
            <a:off x="943519" y="5736021"/>
            <a:ext cx="824400" cy="571500"/>
          </a:xfrm>
        </p:spPr>
        <p:txBody>
          <a:bodyPr anchor="ctr" anchorCtr="0">
            <a:noAutofit/>
          </a:bodyPr>
          <a:lstStyle>
            <a:lvl1pPr marL="0" indent="0" algn="ctr">
              <a:buNone/>
              <a:defRPr sz="400"/>
            </a:lvl1pPr>
          </a:lstStyle>
          <a:p>
            <a:r>
              <a:rPr lang="en-US" noProof="0" smtClean="0"/>
              <a:t>Click icon to add picture</a:t>
            </a:r>
            <a:endParaRPr lang="en-US" noProof="0" dirty="0"/>
          </a:p>
        </p:txBody>
      </p:sp>
    </p:spTree>
    <p:extLst>
      <p:ext uri="{BB962C8B-B14F-4D97-AF65-F5344CB8AC3E}">
        <p14:creationId xmlns:p14="http://schemas.microsoft.com/office/powerpoint/2010/main" val="3908543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AEE8E21-DA8C-48C2-84A8-3E52CDB57D58}"/>
              </a:ext>
            </a:extLst>
          </p:cNvPr>
          <p:cNvSpPr>
            <a:spLocks noGrp="1"/>
          </p:cNvSpPr>
          <p:nvPr>
            <p:ph type="title"/>
          </p:nvPr>
        </p:nvSpPr>
        <p:spPr>
          <a:xfrm>
            <a:off x="838206"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7AC391D3-C433-4A10-BCCB-AC8D646401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a:extLst>
              <a:ext uri="{FF2B5EF4-FFF2-40B4-BE49-F238E27FC236}">
                <a16:creationId xmlns:a16="http://schemas.microsoft.com/office/drawing/2014/main" xmlns="" id="{821464C9-3D68-47CD-9063-9947FA3963D1}"/>
              </a:ext>
            </a:extLst>
          </p:cNvPr>
          <p:cNvSpPr>
            <a:spLocks noGrp="1"/>
          </p:cNvSpPr>
          <p:nvPr>
            <p:ph type="dt" sz="half" idx="2"/>
          </p:nvPr>
        </p:nvSpPr>
        <p:spPr>
          <a:xfrm>
            <a:off x="838200" y="286747"/>
            <a:ext cx="2743200" cy="365125"/>
          </a:xfrm>
          <a:prstGeom prst="rect">
            <a:avLst/>
          </a:prstGeom>
        </p:spPr>
        <p:txBody>
          <a:bodyPr vert="horz" lIns="91440" tIns="45720" rIns="91440" bIns="45720" rtlCol="0" anchor="ctr"/>
          <a:lstStyle>
            <a:lvl1pPr algn="l">
              <a:defRPr sz="1200">
                <a:solidFill>
                  <a:schemeClr val="tx2"/>
                </a:solidFill>
              </a:defRPr>
            </a:lvl1pPr>
          </a:lstStyle>
          <a:p>
            <a:fld id="{CE205DC2-453F-4135-BED0-E24F8F069361}" type="datetime1">
              <a:rPr lang="en-US" noProof="0" smtClean="0"/>
              <a:pPr/>
              <a:t>3/19/2020</a:t>
            </a:fld>
            <a:endParaRPr lang="en-US" noProof="0" dirty="0"/>
          </a:p>
        </p:txBody>
      </p:sp>
      <p:sp>
        <p:nvSpPr>
          <p:cNvPr id="5" name="Footer Placeholder 4">
            <a:extLst>
              <a:ext uri="{FF2B5EF4-FFF2-40B4-BE49-F238E27FC236}">
                <a16:creationId xmlns:a16="http://schemas.microsoft.com/office/drawing/2014/main" xmlns="" id="{FC0211C0-B516-4F22-84A2-69B5EEFB4ECB}"/>
              </a:ext>
            </a:extLst>
          </p:cNvPr>
          <p:cNvSpPr>
            <a:spLocks noGrp="1"/>
          </p:cNvSpPr>
          <p:nvPr>
            <p:ph type="ftr" sz="quarter" idx="3"/>
          </p:nvPr>
        </p:nvSpPr>
        <p:spPr>
          <a:xfrm>
            <a:off x="7351740" y="286747"/>
            <a:ext cx="4114800" cy="365125"/>
          </a:xfrm>
          <a:prstGeom prst="rect">
            <a:avLst/>
          </a:prstGeom>
        </p:spPr>
        <p:txBody>
          <a:bodyPr vert="horz" lIns="91440" tIns="45720" rIns="91440" bIns="45720" rtlCol="0" anchor="ctr"/>
          <a:lstStyle>
            <a:lvl1pPr algn="r">
              <a:defRPr sz="1200">
                <a:solidFill>
                  <a:schemeClr val="tx2"/>
                </a:solidFill>
              </a:defRPr>
            </a:lvl1pPr>
          </a:lstStyle>
          <a:p>
            <a:endParaRPr lang="en-US" noProof="0" dirty="0"/>
          </a:p>
        </p:txBody>
      </p:sp>
      <p:sp>
        <p:nvSpPr>
          <p:cNvPr id="6" name="Slide Number Placeholder 5">
            <a:extLst>
              <a:ext uri="{FF2B5EF4-FFF2-40B4-BE49-F238E27FC236}">
                <a16:creationId xmlns:a16="http://schemas.microsoft.com/office/drawing/2014/main" xmlns="" id="{E935D5E2-D6AF-47D7-B943-C9FAB666BA67}"/>
              </a:ext>
            </a:extLst>
          </p:cNvPr>
          <p:cNvSpPr>
            <a:spLocks noGrp="1"/>
          </p:cNvSpPr>
          <p:nvPr>
            <p:ph type="sldNum" sz="quarter" idx="4"/>
          </p:nvPr>
        </p:nvSpPr>
        <p:spPr>
          <a:xfrm>
            <a:off x="11042882" y="5976001"/>
            <a:ext cx="366756" cy="365125"/>
          </a:xfrm>
          <a:prstGeom prst="rect">
            <a:avLst/>
          </a:prstGeom>
        </p:spPr>
        <p:txBody>
          <a:bodyPr vert="horz" lIns="91440" tIns="45720" rIns="91440" bIns="45720" rtlCol="0" anchor="ctr"/>
          <a:lstStyle>
            <a:lvl1pPr algn="ctr">
              <a:defRPr sz="1000">
                <a:solidFill>
                  <a:schemeClr val="tx1"/>
                </a:solidFill>
              </a:defRPr>
            </a:lvl1pPr>
          </a:lstStyle>
          <a:p>
            <a:fld id="{F470E458-E7C2-4395-B75D-476A174CEE45}" type="slidenum">
              <a:rPr lang="en-US" noProof="0" smtClean="0"/>
              <a:pPr/>
              <a:t>‹#›</a:t>
            </a:fld>
            <a:endParaRPr lang="en-US" noProof="0" dirty="0"/>
          </a:p>
        </p:txBody>
      </p:sp>
      <p:sp>
        <p:nvSpPr>
          <p:cNvPr id="7" name="Oval 6">
            <a:extLst>
              <a:ext uri="{FF2B5EF4-FFF2-40B4-BE49-F238E27FC236}">
                <a16:creationId xmlns:a16="http://schemas.microsoft.com/office/drawing/2014/main" xmlns="" id="{AA0AC1CF-7888-4B0B-B751-F9C83F4B7C06}"/>
              </a:ext>
            </a:extLst>
          </p:cNvPr>
          <p:cNvSpPr/>
          <p:nvPr userDrawn="1"/>
        </p:nvSpPr>
        <p:spPr>
          <a:xfrm>
            <a:off x="11066240" y="5998544"/>
            <a:ext cx="320040" cy="32004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54073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6" r:id="rId4"/>
    <p:sldLayoutId id="2147483657" r:id="rId5"/>
    <p:sldLayoutId id="2147483658" r:id="rId6"/>
    <p:sldLayoutId id="2147483659" r:id="rId7"/>
    <p:sldLayoutId id="2147483654" r:id="rId8"/>
    <p:sldLayoutId id="2147483652"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6" r:id="rId25"/>
    <p:sldLayoutId id="2147483675" r:id="rId26"/>
    <p:sldLayoutId id="2147483677" r:id="rId27"/>
    <p:sldLayoutId id="2147483681" r:id="rId28"/>
    <p:sldLayoutId id="2147483680" r:id="rId29"/>
    <p:sldLayoutId id="2147483682" r:id="rId30"/>
    <p:sldLayoutId id="2147483683" r:id="rId31"/>
    <p:sldLayoutId id="2147483684" r:id="rId32"/>
    <p:sldLayoutId id="2147483685" r:id="rId33"/>
    <p:sldLayoutId id="2147483686" r:id="rId34"/>
    <p:sldLayoutId id="2147483687" r:id="rId35"/>
    <p:sldLayoutId id="2147483655" r:id="rId36"/>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14" userDrawn="1">
          <p15:clr>
            <a:srgbClr val="F26B43"/>
          </p15:clr>
        </p15:guide>
        <p15:guide id="2" pos="7174" userDrawn="1">
          <p15:clr>
            <a:srgbClr val="F26B43"/>
          </p15:clr>
        </p15:guide>
        <p15:guide id="3" orient="horz" pos="3974" userDrawn="1">
          <p15:clr>
            <a:srgbClr val="F26B43"/>
          </p15:clr>
        </p15:guide>
        <p15:guide id="4" pos="5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38.svg"/><Relationship Id="rId5" Type="http://schemas.openxmlformats.org/officeDocument/2006/relationships/image" Target="../media/image26.png"/><Relationship Id="rId4" Type="http://schemas.openxmlformats.org/officeDocument/2006/relationships/image" Target="../media/image36.svg"/></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opendata.arcgis.com/datasets/f50cc53c15bf4fb3940ab6e8c2534f3d_2.csv" TargetMode="External"/><Relationship Id="rId2" Type="http://schemas.openxmlformats.org/officeDocument/2006/relationships/hyperlink" Target="https://en.wikipedia.org/wiki/List_of_Houston_neighborhoods" TargetMode="External"/><Relationship Id="rId1" Type="http://schemas.openxmlformats.org/officeDocument/2006/relationships/slideLayout" Target="../slideLayouts/slideLayout25.xml"/><Relationship Id="rId4" Type="http://schemas.openxmlformats.org/officeDocument/2006/relationships/hyperlink" Target="http://www.houstontx.gov/planning/Demographics/docs_pdfs/SN/Median_Household_Income_by_SN.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771BA1-104B-437A-BD2C-C1120088E0BC}"/>
              </a:ext>
            </a:extLst>
          </p:cNvPr>
          <p:cNvSpPr>
            <a:spLocks noGrp="1"/>
          </p:cNvSpPr>
          <p:nvPr>
            <p:ph type="ctrTitle"/>
          </p:nvPr>
        </p:nvSpPr>
        <p:spPr>
          <a:xfrm>
            <a:off x="0" y="2170933"/>
            <a:ext cx="6238970" cy="1967770"/>
          </a:xfrm>
        </p:spPr>
        <p:txBody>
          <a:bodyPr>
            <a:normAutofit fontScale="90000"/>
          </a:bodyPr>
          <a:lstStyle/>
          <a:p>
            <a:r>
              <a:rPr lang="en-US" b="0" dirty="0" smtClean="0"/>
              <a:t>Latin </a:t>
            </a:r>
            <a:r>
              <a:rPr lang="en-US" b="0" dirty="0"/>
              <a:t>American restaurant franchise</a:t>
            </a:r>
            <a:endParaRPr lang="ru-RU" sz="5500" dirty="0"/>
          </a:p>
        </p:txBody>
      </p:sp>
      <p:sp>
        <p:nvSpPr>
          <p:cNvPr id="3" name="Subtitle 2">
            <a:extLst>
              <a:ext uri="{FF2B5EF4-FFF2-40B4-BE49-F238E27FC236}">
                <a16:creationId xmlns:a16="http://schemas.microsoft.com/office/drawing/2014/main" xmlns="" id="{612F902E-562E-4C59-9195-659D40C6A995}"/>
              </a:ext>
            </a:extLst>
          </p:cNvPr>
          <p:cNvSpPr>
            <a:spLocks noGrp="1"/>
          </p:cNvSpPr>
          <p:nvPr>
            <p:ph type="subTitle" idx="1"/>
          </p:nvPr>
        </p:nvSpPr>
        <p:spPr>
          <a:xfrm>
            <a:off x="816924" y="5647253"/>
            <a:ext cx="6238970" cy="505934"/>
          </a:xfrm>
        </p:spPr>
        <p:txBody>
          <a:bodyPr/>
          <a:lstStyle/>
          <a:p>
            <a:r>
              <a:rPr lang="en-US" dirty="0" smtClean="0"/>
              <a:t>Your best location in Houston TX</a:t>
            </a:r>
            <a:endParaRPr lang="ru-RU" dirty="0"/>
          </a:p>
        </p:txBody>
      </p:sp>
    </p:spTree>
    <p:extLst>
      <p:ext uri="{BB962C8B-B14F-4D97-AF65-F5344CB8AC3E}">
        <p14:creationId xmlns:p14="http://schemas.microsoft.com/office/powerpoint/2010/main" val="2457492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Slide Number Placeholder 2"/>
          <p:cNvSpPr>
            <a:spLocks noGrp="1"/>
          </p:cNvSpPr>
          <p:nvPr>
            <p:ph type="sldNum" sz="quarter" idx="12"/>
          </p:nvPr>
        </p:nvSpPr>
        <p:spPr/>
        <p:txBody>
          <a:bodyPr/>
          <a:lstStyle/>
          <a:p>
            <a:fld id="{F470E458-E7C2-4395-B75D-476A174CEE45}" type="slidenum">
              <a:rPr lang="en-US" noProof="0" smtClean="0"/>
              <a:t>10</a:t>
            </a:fld>
            <a:endParaRPr lang="en-US" noProof="0" dirty="0"/>
          </a:p>
        </p:txBody>
      </p:sp>
      <p:sp>
        <p:nvSpPr>
          <p:cNvPr id="4" name="Subtitle 3"/>
          <p:cNvSpPr>
            <a:spLocks noGrp="1"/>
          </p:cNvSpPr>
          <p:nvPr>
            <p:ph type="subTitle" idx="15"/>
          </p:nvPr>
        </p:nvSpPr>
        <p:spPr/>
        <p:txBody>
          <a:bodyPr/>
          <a:lstStyle/>
          <a:p>
            <a:r>
              <a:rPr lang="en-US" dirty="0" smtClean="0"/>
              <a:t>Data to be used</a:t>
            </a:r>
            <a:endParaRPr lang="en-US" dirty="0"/>
          </a:p>
        </p:txBody>
      </p:sp>
      <p:sp>
        <p:nvSpPr>
          <p:cNvPr id="6" name="Text Placeholder 5"/>
          <p:cNvSpPr>
            <a:spLocks noGrp="1"/>
          </p:cNvSpPr>
          <p:nvPr>
            <p:ph type="body" sz="half" idx="90"/>
          </p:nvPr>
        </p:nvSpPr>
        <p:spPr>
          <a:xfrm>
            <a:off x="838200" y="2521618"/>
            <a:ext cx="10571438" cy="2927341"/>
          </a:xfrm>
        </p:spPr>
        <p:txBody>
          <a:bodyPr/>
          <a:lstStyle/>
          <a:p>
            <a:r>
              <a:rPr lang="en-GB" sz="1800" dirty="0"/>
              <a:t>Data 3 : Houston geographical coordinates data will be sourced from Geocoder package and will be utilized as input for the Foursquare API, that will be leveraged to provide venue information for each neighborhood. We will use the Foursquare API to explore neighborhoods in Houston. The below is image of the Foursquare API data. Additionally we will be using Geocoder Folium &amp; Bautiful Soup to facilitate the attribution of coordinates on data sourced from the 2010 Census database (GIS). For data in Acrobat format (*.pdf) we will extract data using Tabula and wrangling the data using pandas.</a:t>
            </a:r>
            <a:endParaRPr lang="en-US" sz="1800" dirty="0"/>
          </a:p>
        </p:txBody>
      </p:sp>
    </p:spTree>
    <p:extLst>
      <p:ext uri="{BB962C8B-B14F-4D97-AF65-F5344CB8AC3E}">
        <p14:creationId xmlns:p14="http://schemas.microsoft.com/office/powerpoint/2010/main" val="2078382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Slide Number Placeholder 2"/>
          <p:cNvSpPr>
            <a:spLocks noGrp="1"/>
          </p:cNvSpPr>
          <p:nvPr>
            <p:ph type="sldNum" sz="quarter" idx="12"/>
          </p:nvPr>
        </p:nvSpPr>
        <p:spPr/>
        <p:txBody>
          <a:bodyPr/>
          <a:lstStyle/>
          <a:p>
            <a:fld id="{F470E458-E7C2-4395-B75D-476A174CEE45}" type="slidenum">
              <a:rPr lang="en-US" noProof="0" smtClean="0"/>
              <a:t>11</a:t>
            </a:fld>
            <a:endParaRPr lang="en-US" noProof="0" dirty="0"/>
          </a:p>
        </p:txBody>
      </p:sp>
      <p:sp>
        <p:nvSpPr>
          <p:cNvPr id="4" name="Subtitle 3"/>
          <p:cNvSpPr>
            <a:spLocks noGrp="1"/>
          </p:cNvSpPr>
          <p:nvPr>
            <p:ph type="subTitle" idx="15"/>
          </p:nvPr>
        </p:nvSpPr>
        <p:spPr/>
        <p:txBody>
          <a:bodyPr/>
          <a:lstStyle/>
          <a:p>
            <a:r>
              <a:rPr lang="en-US" dirty="0" smtClean="0"/>
              <a:t>Analysis</a:t>
            </a:r>
            <a:endParaRPr lang="en-US" dirty="0"/>
          </a:p>
        </p:txBody>
      </p:sp>
      <p:sp>
        <p:nvSpPr>
          <p:cNvPr id="6" name="Text Placeholder 5"/>
          <p:cNvSpPr>
            <a:spLocks noGrp="1"/>
          </p:cNvSpPr>
          <p:nvPr>
            <p:ph type="body" sz="half" idx="90"/>
          </p:nvPr>
        </p:nvSpPr>
        <p:spPr>
          <a:xfrm>
            <a:off x="838200" y="2158644"/>
            <a:ext cx="10571438" cy="3817357"/>
          </a:xfrm>
        </p:spPr>
        <p:txBody>
          <a:bodyPr/>
          <a:lstStyle/>
          <a:p>
            <a:r>
              <a:rPr lang="en-GB" sz="1800" dirty="0" smtClean="0"/>
              <a:t>We obtained </a:t>
            </a:r>
            <a:r>
              <a:rPr lang="en-GB" sz="1800" dirty="0"/>
              <a:t>the USA 2010 census data for obtaining the population </a:t>
            </a:r>
            <a:r>
              <a:rPr lang="en-GB" sz="1800" dirty="0" smtClean="0"/>
              <a:t>ethnicity </a:t>
            </a:r>
            <a:r>
              <a:rPr lang="en-GB" sz="1800" dirty="0"/>
              <a:t>per Houston </a:t>
            </a:r>
            <a:r>
              <a:rPr lang="en-GB" sz="1800" dirty="0" err="1" smtClean="0"/>
              <a:t>Neighborhood</a:t>
            </a:r>
            <a:r>
              <a:rPr lang="en-GB" sz="1800" dirty="0" smtClean="0"/>
              <a:t>. We wrangled the data and obtained the </a:t>
            </a:r>
            <a:r>
              <a:rPr lang="en-GB" sz="1800" dirty="0" err="1" smtClean="0"/>
              <a:t>Neighborhood</a:t>
            </a:r>
            <a:r>
              <a:rPr lang="en-GB" sz="1800" dirty="0" smtClean="0"/>
              <a:t> coordinates.</a:t>
            </a:r>
          </a:p>
          <a:p>
            <a:endParaRPr lang="en-GB" sz="1800" dirty="0"/>
          </a:p>
          <a:p>
            <a:r>
              <a:rPr lang="en-GB" sz="1800" dirty="0" smtClean="0"/>
              <a:t>Then using </a:t>
            </a:r>
            <a:r>
              <a:rPr lang="en-GB" sz="1800" dirty="0" err="1" smtClean="0"/>
              <a:t>FourSquare</a:t>
            </a:r>
            <a:r>
              <a:rPr lang="en-GB" sz="1800" dirty="0" smtClean="0"/>
              <a:t> data we obtained the top10 businesses for each neighbourhood. We clustered in 3 distinctive (using </a:t>
            </a:r>
            <a:r>
              <a:rPr lang="en-GB" sz="1800" dirty="0" err="1" smtClean="0"/>
              <a:t>Kmeans</a:t>
            </a:r>
            <a:r>
              <a:rPr lang="en-GB" sz="1800" dirty="0" smtClean="0"/>
              <a:t>) </a:t>
            </a:r>
            <a:r>
              <a:rPr lang="en-GB" sz="1800" dirty="0" err="1" smtClean="0"/>
              <a:t>Nighborhood</a:t>
            </a:r>
            <a:r>
              <a:rPr lang="en-GB" sz="1800" dirty="0" smtClean="0"/>
              <a:t> </a:t>
            </a:r>
            <a:r>
              <a:rPr lang="en-GB" sz="1800" dirty="0"/>
              <a:t>clusters </a:t>
            </a:r>
            <a:r>
              <a:rPr lang="en-GB" sz="1800" dirty="0" smtClean="0"/>
              <a:t>based on restaurant information and data.</a:t>
            </a:r>
          </a:p>
          <a:p>
            <a:endParaRPr lang="en-GB" sz="1800" dirty="0"/>
          </a:p>
          <a:p>
            <a:r>
              <a:rPr lang="en-GB" sz="1800" dirty="0" smtClean="0"/>
              <a:t>Afterwards, we sourced the Median Income </a:t>
            </a:r>
            <a:r>
              <a:rPr lang="en-GB" sz="1800" dirty="0" err="1" smtClean="0"/>
              <a:t>Neighborhood</a:t>
            </a:r>
            <a:r>
              <a:rPr lang="en-GB" sz="1800" dirty="0" smtClean="0"/>
              <a:t> data and we merged the data wit the clustered </a:t>
            </a:r>
            <a:r>
              <a:rPr lang="en-GB" sz="1800" dirty="0" err="1" smtClean="0"/>
              <a:t>dataframes</a:t>
            </a:r>
            <a:r>
              <a:rPr lang="en-GB" sz="1800" dirty="0" smtClean="0"/>
              <a:t> so to obtain a dataset containing the required demographic information.</a:t>
            </a:r>
          </a:p>
          <a:p>
            <a:r>
              <a:rPr lang="en-US" sz="1800" dirty="0" smtClean="0"/>
              <a:t>Finally we created a weighted score based on Latino Population and Income per neighborhood to select the top 10 </a:t>
            </a:r>
            <a:r>
              <a:rPr lang="en-GB" sz="1800" dirty="0" err="1" smtClean="0"/>
              <a:t>Neighborhoods</a:t>
            </a:r>
            <a:r>
              <a:rPr lang="en-GB" sz="1800" dirty="0" smtClean="0"/>
              <a:t> in which we would perform a detailed analysis on the top 10 venues and base our recommendation accordingly.</a:t>
            </a:r>
            <a:endParaRPr lang="en-US" sz="1800" dirty="0"/>
          </a:p>
        </p:txBody>
      </p:sp>
    </p:spTree>
    <p:extLst>
      <p:ext uri="{BB962C8B-B14F-4D97-AF65-F5344CB8AC3E}">
        <p14:creationId xmlns:p14="http://schemas.microsoft.com/office/powerpoint/2010/main" val="2597378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9C81B0-2191-45BC-9905-2E1C78EB939C}"/>
              </a:ext>
            </a:extLst>
          </p:cNvPr>
          <p:cNvSpPr>
            <a:spLocks noGrp="1"/>
          </p:cNvSpPr>
          <p:nvPr>
            <p:ph type="title"/>
          </p:nvPr>
        </p:nvSpPr>
        <p:spPr/>
        <p:txBody>
          <a:bodyPr/>
          <a:lstStyle/>
          <a:p>
            <a:r>
              <a:rPr lang="en-US" dirty="0" smtClean="0"/>
              <a:t>Results</a:t>
            </a:r>
            <a:endParaRPr lang="en-US" dirty="0"/>
          </a:p>
        </p:txBody>
      </p:sp>
      <p:pic>
        <p:nvPicPr>
          <p:cNvPr id="21" name="Picture Placeholder 20" descr="Glass icon">
            <a:extLst>
              <a:ext uri="{FF2B5EF4-FFF2-40B4-BE49-F238E27FC236}">
                <a16:creationId xmlns:a16="http://schemas.microsoft.com/office/drawing/2014/main" xmlns="" id="{5210F475-2002-4AE9-A0FF-DCBCA11294CF}"/>
              </a:ext>
            </a:extLst>
          </p:cNvPr>
          <p:cNvPicPr>
            <a:picLocks noGrp="1" noChangeAspect="1"/>
          </p:cNvPicPr>
          <p:nvPr>
            <p:ph type="pic" sz="quarter" idx="24"/>
          </p:nvPr>
        </p:nvPicPr>
        <p:blipFill rotWithShape="1">
          <a:blip r:embed="rId3">
            <a:extLst>
              <a:ext uri="{96DAC541-7B7A-43D3-8B79-37D633B846F1}">
                <asvg:svgBlip xmlns:asvg="http://schemas.microsoft.com/office/drawing/2016/SVG/main" xmlns="" r:embed="rId4"/>
              </a:ext>
            </a:extLst>
          </a:blip>
          <a:srcRect l="-56449" t="-20014" r="-56449" b="-26812"/>
          <a:stretch/>
        </p:blipFill>
        <p:spPr>
          <a:xfrm>
            <a:off x="1009659" y="2761871"/>
            <a:ext cx="504000" cy="504000"/>
          </a:xfrm>
        </p:spPr>
      </p:pic>
      <p:sp>
        <p:nvSpPr>
          <p:cNvPr id="10" name="Text Placeholder 9">
            <a:extLst>
              <a:ext uri="{FF2B5EF4-FFF2-40B4-BE49-F238E27FC236}">
                <a16:creationId xmlns:a16="http://schemas.microsoft.com/office/drawing/2014/main" xmlns="" id="{CB8C2489-4C28-4A80-9F6E-875452B0C83B}"/>
              </a:ext>
            </a:extLst>
          </p:cNvPr>
          <p:cNvSpPr>
            <a:spLocks noGrp="1"/>
          </p:cNvSpPr>
          <p:nvPr>
            <p:ph type="body" sz="quarter" idx="49"/>
          </p:nvPr>
        </p:nvSpPr>
        <p:spPr/>
        <p:txBody>
          <a:bodyPr/>
          <a:lstStyle/>
          <a:p>
            <a:r>
              <a:rPr lang="en-GB" sz="1800" dirty="0"/>
              <a:t>Top 10 Latino Populated Neighbourhoods in Houston</a:t>
            </a:r>
            <a:endParaRPr lang="en-US" sz="1800" dirty="0"/>
          </a:p>
        </p:txBody>
      </p:sp>
      <p:pic>
        <p:nvPicPr>
          <p:cNvPr id="25" name="Picture Placeholder 24" descr="Cloche icon">
            <a:extLst>
              <a:ext uri="{FF2B5EF4-FFF2-40B4-BE49-F238E27FC236}">
                <a16:creationId xmlns:a16="http://schemas.microsoft.com/office/drawing/2014/main" xmlns="" id="{A1652785-1C4D-4FB1-B5F5-620BA44061A7}"/>
              </a:ext>
            </a:extLst>
          </p:cNvPr>
          <p:cNvPicPr>
            <a:picLocks noGrp="1" noChangeAspect="1"/>
          </p:cNvPicPr>
          <p:nvPr>
            <p:ph type="pic" sz="quarter" idx="46"/>
          </p:nvPr>
        </p:nvPicPr>
        <p:blipFill rotWithShape="1">
          <a:blip r:embed="rId5">
            <a:extLst>
              <a:ext uri="{96DAC541-7B7A-43D3-8B79-37D633B846F1}">
                <asvg:svgBlip xmlns:asvg="http://schemas.microsoft.com/office/drawing/2016/SVG/main" xmlns="" r:embed="rId6"/>
              </a:ext>
            </a:extLst>
          </a:blip>
          <a:srcRect l="-9608" t="-22708" r="-9608" b="-46945"/>
          <a:stretch/>
        </p:blipFill>
        <p:spPr>
          <a:xfrm>
            <a:off x="6522420" y="2754732"/>
            <a:ext cx="504000" cy="504000"/>
          </a:xfrm>
        </p:spPr>
      </p:pic>
      <p:sp>
        <p:nvSpPr>
          <p:cNvPr id="14" name="Text Placeholder 13">
            <a:extLst>
              <a:ext uri="{FF2B5EF4-FFF2-40B4-BE49-F238E27FC236}">
                <a16:creationId xmlns:a16="http://schemas.microsoft.com/office/drawing/2014/main" xmlns="" id="{E6642833-0C4D-49DE-99DB-E59E9EE7BE48}"/>
              </a:ext>
            </a:extLst>
          </p:cNvPr>
          <p:cNvSpPr>
            <a:spLocks noGrp="1"/>
          </p:cNvSpPr>
          <p:nvPr>
            <p:ph type="body" sz="quarter" idx="53"/>
          </p:nvPr>
        </p:nvSpPr>
        <p:spPr/>
        <p:txBody>
          <a:bodyPr/>
          <a:lstStyle/>
          <a:p>
            <a:r>
              <a:rPr lang="en-GB" dirty="0"/>
              <a:t>Our recommendation</a:t>
            </a:r>
            <a:endParaRPr lang="en-US" dirty="0"/>
          </a:p>
        </p:txBody>
      </p:sp>
      <p:pic>
        <p:nvPicPr>
          <p:cNvPr id="23" name="Picture Placeholder 22" descr="Knife and fork icon">
            <a:extLst>
              <a:ext uri="{FF2B5EF4-FFF2-40B4-BE49-F238E27FC236}">
                <a16:creationId xmlns:a16="http://schemas.microsoft.com/office/drawing/2014/main" xmlns="" id="{ED69C2CE-13BC-4657-9342-BFDC8F715C54}"/>
              </a:ext>
            </a:extLst>
          </p:cNvPr>
          <p:cNvPicPr>
            <a:picLocks noGrp="1" noChangeAspect="1"/>
          </p:cNvPicPr>
          <p:nvPr>
            <p:ph type="pic" sz="quarter" idx="45"/>
          </p:nvPr>
        </p:nvPicPr>
        <p:blipFill rotWithShape="1">
          <a:blip r:embed="rId7">
            <a:extLst>
              <a:ext uri="{96DAC541-7B7A-43D3-8B79-37D633B846F1}">
                <asvg:svgBlip xmlns:asvg="http://schemas.microsoft.com/office/drawing/2016/SVG/main" xmlns="" r:embed="rId8"/>
              </a:ext>
            </a:extLst>
          </a:blip>
          <a:srcRect l="-35875" t="-13714" r="-35875" b="-13714"/>
          <a:stretch/>
        </p:blipFill>
        <p:spPr>
          <a:xfrm>
            <a:off x="1009659" y="4259510"/>
            <a:ext cx="504000" cy="504000"/>
          </a:xfrm>
        </p:spPr>
      </p:pic>
      <p:sp>
        <p:nvSpPr>
          <p:cNvPr id="12" name="Text Placeholder 11">
            <a:extLst>
              <a:ext uri="{FF2B5EF4-FFF2-40B4-BE49-F238E27FC236}">
                <a16:creationId xmlns:a16="http://schemas.microsoft.com/office/drawing/2014/main" xmlns="" id="{4C6C93ED-5B50-4336-9413-22836A56194D}"/>
              </a:ext>
            </a:extLst>
          </p:cNvPr>
          <p:cNvSpPr>
            <a:spLocks noGrp="1"/>
          </p:cNvSpPr>
          <p:nvPr>
            <p:ph type="body" sz="quarter" idx="51"/>
          </p:nvPr>
        </p:nvSpPr>
        <p:spPr/>
        <p:txBody>
          <a:bodyPr/>
          <a:lstStyle/>
          <a:p>
            <a:r>
              <a:rPr lang="en-GB" sz="1600" dirty="0"/>
              <a:t>Top 10 Most Valuable potential Market for </a:t>
            </a:r>
            <a:r>
              <a:rPr lang="en-GB" sz="1800" dirty="0"/>
              <a:t>Latino</a:t>
            </a:r>
            <a:r>
              <a:rPr lang="en-GB" sz="1600" dirty="0"/>
              <a:t> Populated Neighbourhoods in Houston</a:t>
            </a:r>
            <a:endParaRPr lang="en-US" sz="1600" dirty="0"/>
          </a:p>
        </p:txBody>
      </p:sp>
      <p:sp>
        <p:nvSpPr>
          <p:cNvPr id="3" name="Slide Number Placeholder 2">
            <a:extLst>
              <a:ext uri="{FF2B5EF4-FFF2-40B4-BE49-F238E27FC236}">
                <a16:creationId xmlns:a16="http://schemas.microsoft.com/office/drawing/2014/main" xmlns="" id="{B6128D86-6A24-4EED-BF70-9F13E0CE27F5}"/>
              </a:ext>
            </a:extLst>
          </p:cNvPr>
          <p:cNvSpPr>
            <a:spLocks noGrp="1"/>
          </p:cNvSpPr>
          <p:nvPr>
            <p:ph type="sldNum" sz="quarter" idx="12"/>
          </p:nvPr>
        </p:nvSpPr>
        <p:spPr/>
        <p:txBody>
          <a:bodyPr/>
          <a:lstStyle/>
          <a:p>
            <a:r>
              <a:rPr lang="en-US" dirty="0"/>
              <a:t>0</a:t>
            </a:r>
            <a:fld id="{F470E458-E7C2-4395-B75D-476A174CEE45}" type="slidenum">
              <a:rPr lang="en-US" smtClean="0"/>
              <a:t>12</a:t>
            </a:fld>
            <a:endParaRPr lang="en-US" dirty="0"/>
          </a:p>
        </p:txBody>
      </p:sp>
      <p:sp>
        <p:nvSpPr>
          <p:cNvPr id="7" name="Subtitle 6"/>
          <p:cNvSpPr>
            <a:spLocks noGrp="1"/>
          </p:cNvSpPr>
          <p:nvPr>
            <p:ph type="subTitle" idx="15"/>
          </p:nvPr>
        </p:nvSpPr>
        <p:spPr/>
        <p:txBody>
          <a:bodyPr/>
          <a:lstStyle/>
          <a:p>
            <a:endParaRPr lang="en-US"/>
          </a:p>
        </p:txBody>
      </p:sp>
      <p:sp>
        <p:nvSpPr>
          <p:cNvPr id="22" name="Picture Placeholder 21"/>
          <p:cNvSpPr>
            <a:spLocks noGrp="1"/>
          </p:cNvSpPr>
          <p:nvPr>
            <p:ph type="pic" sz="quarter" idx="56"/>
          </p:nvPr>
        </p:nvSpPr>
        <p:spPr/>
      </p:sp>
    </p:spTree>
    <p:extLst>
      <p:ext uri="{BB962C8B-B14F-4D97-AF65-F5344CB8AC3E}">
        <p14:creationId xmlns:p14="http://schemas.microsoft.com/office/powerpoint/2010/main" val="3161911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470E458-E7C2-4395-B75D-476A174CEE45}" type="slidenum">
              <a:rPr lang="en-US" noProof="0" smtClean="0"/>
              <a:t>13</a:t>
            </a:fld>
            <a:endParaRPr lang="en-US" noProof="0" dirty="0"/>
          </a:p>
        </p:txBody>
      </p:sp>
      <p:sp>
        <p:nvSpPr>
          <p:cNvPr id="4" name="Title 1"/>
          <p:cNvSpPr txBox="1">
            <a:spLocks/>
          </p:cNvSpPr>
          <p:nvPr/>
        </p:nvSpPr>
        <p:spPr>
          <a:xfrm>
            <a:off x="894038" y="293158"/>
            <a:ext cx="10515600" cy="704696"/>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GB" sz="3200" dirty="0"/>
              <a:t>Top 10 Latino Populated Neighbourhoods in Houston</a:t>
            </a:r>
            <a:endParaRPr lang="en-US" sz="3200" dirty="0"/>
          </a:p>
        </p:txBody>
      </p:sp>
      <p:pic>
        <p:nvPicPr>
          <p:cNvPr id="5" name="Picture 4"/>
          <p:cNvPicPr>
            <a:picLocks noChangeAspect="1"/>
          </p:cNvPicPr>
          <p:nvPr/>
        </p:nvPicPr>
        <p:blipFill>
          <a:blip r:embed="rId2"/>
          <a:stretch>
            <a:fillRect/>
          </a:stretch>
        </p:blipFill>
        <p:spPr>
          <a:xfrm>
            <a:off x="1669464" y="1058716"/>
            <a:ext cx="7558942" cy="5248422"/>
          </a:xfrm>
          <a:prstGeom prst="rect">
            <a:avLst/>
          </a:prstGeom>
        </p:spPr>
      </p:pic>
    </p:spTree>
    <p:extLst>
      <p:ext uri="{BB962C8B-B14F-4D97-AF65-F5344CB8AC3E}">
        <p14:creationId xmlns:p14="http://schemas.microsoft.com/office/powerpoint/2010/main" val="3798782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470E458-E7C2-4395-B75D-476A174CEE45}" type="slidenum">
              <a:rPr lang="en-US" noProof="0" smtClean="0"/>
              <a:t>14</a:t>
            </a:fld>
            <a:endParaRPr lang="en-US" noProof="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388262" y="-364656"/>
            <a:ext cx="5479995" cy="8793480"/>
          </a:xfrm>
          <a:prstGeom prst="rect">
            <a:avLst/>
          </a:prstGeom>
        </p:spPr>
      </p:pic>
      <p:sp>
        <p:nvSpPr>
          <p:cNvPr id="4" name="Title 1"/>
          <p:cNvSpPr txBox="1">
            <a:spLocks/>
          </p:cNvSpPr>
          <p:nvPr/>
        </p:nvSpPr>
        <p:spPr>
          <a:xfrm>
            <a:off x="894038" y="293158"/>
            <a:ext cx="10515600" cy="704696"/>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GB" sz="3200" dirty="0"/>
              <a:t>Top 10 Most Valuable potential Market for Latino Populated Neighbourhoods in Houston</a:t>
            </a:r>
            <a:endParaRPr lang="en-US" sz="3200" dirty="0"/>
          </a:p>
        </p:txBody>
      </p:sp>
    </p:spTree>
    <p:extLst>
      <p:ext uri="{BB962C8B-B14F-4D97-AF65-F5344CB8AC3E}">
        <p14:creationId xmlns:p14="http://schemas.microsoft.com/office/powerpoint/2010/main" val="1205270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470E458-E7C2-4395-B75D-476A174CEE45}" type="slidenum">
              <a:rPr lang="en-US" noProof="0" smtClean="0"/>
              <a:t>15</a:t>
            </a:fld>
            <a:endParaRPr lang="en-US" noProof="0" dirty="0"/>
          </a:p>
        </p:txBody>
      </p:sp>
      <p:sp>
        <p:nvSpPr>
          <p:cNvPr id="4" name="Title 1"/>
          <p:cNvSpPr txBox="1">
            <a:spLocks/>
          </p:cNvSpPr>
          <p:nvPr/>
        </p:nvSpPr>
        <p:spPr>
          <a:xfrm>
            <a:off x="894038" y="293158"/>
            <a:ext cx="10515600" cy="704696"/>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GB" sz="3200" dirty="0"/>
              <a:t>Top </a:t>
            </a:r>
            <a:r>
              <a:rPr lang="en-GB" sz="3200" dirty="0" smtClean="0"/>
              <a:t>3 Ranked </a:t>
            </a:r>
            <a:r>
              <a:rPr lang="en-GB" sz="3200" dirty="0" err="1" smtClean="0"/>
              <a:t>Neighborhoods</a:t>
            </a:r>
            <a:r>
              <a:rPr lang="en-GB" sz="3200" dirty="0" smtClean="0"/>
              <a:t>- Top Venues</a:t>
            </a:r>
            <a:endParaRPr lang="en-US" sz="3200" dirty="0"/>
          </a:p>
        </p:txBody>
      </p:sp>
      <p:graphicFrame>
        <p:nvGraphicFramePr>
          <p:cNvPr id="3" name="Table 2"/>
          <p:cNvGraphicFramePr>
            <a:graphicFrameLocks noGrp="1"/>
          </p:cNvGraphicFramePr>
          <p:nvPr>
            <p:extLst>
              <p:ext uri="{D42A27DB-BD31-4B8C-83A1-F6EECF244321}">
                <p14:modId xmlns:p14="http://schemas.microsoft.com/office/powerpoint/2010/main" val="1178996698"/>
              </p:ext>
            </p:extLst>
          </p:nvPr>
        </p:nvGraphicFramePr>
        <p:xfrm>
          <a:off x="527282" y="1398770"/>
          <a:ext cx="11008224" cy="2554251"/>
        </p:xfrm>
        <a:graphic>
          <a:graphicData uri="http://schemas.openxmlformats.org/drawingml/2006/table">
            <a:tbl>
              <a:tblPr/>
              <a:tblGrid>
                <a:gridCol w="917352"/>
                <a:gridCol w="917352"/>
                <a:gridCol w="917352"/>
                <a:gridCol w="917352"/>
                <a:gridCol w="917352"/>
                <a:gridCol w="917352"/>
                <a:gridCol w="917352"/>
                <a:gridCol w="917352"/>
                <a:gridCol w="917352"/>
                <a:gridCol w="917352"/>
                <a:gridCol w="917352"/>
                <a:gridCol w="917352"/>
              </a:tblGrid>
              <a:tr h="1408113">
                <a:tc>
                  <a:txBody>
                    <a:bodyPr/>
                    <a:lstStyle/>
                    <a:p>
                      <a:endParaRPr lang="en-US"/>
                    </a:p>
                  </a:txBody>
                  <a:tcPr anchor="ctr">
                    <a:lnL>
                      <a:noFill/>
                    </a:lnL>
                    <a:lnR>
                      <a:noFill/>
                    </a:lnR>
                    <a:lnT>
                      <a:noFill/>
                    </a:lnT>
                    <a:lnB>
                      <a:noFill/>
                    </a:lnB>
                  </a:tcPr>
                </a:tc>
                <a:tc>
                  <a:txBody>
                    <a:bodyPr/>
                    <a:lstStyle/>
                    <a:p>
                      <a:pPr algn="r" fontAlgn="ctr"/>
                      <a:r>
                        <a:rPr lang="en-US" sz="1600" b="1" dirty="0">
                          <a:effectLst/>
                        </a:rPr>
                        <a:t/>
                      </a:r>
                      <a:br>
                        <a:rPr lang="en-US" sz="1600" b="1" dirty="0">
                          <a:effectLst/>
                        </a:rPr>
                      </a:br>
                      <a:r>
                        <a:rPr lang="en-US" sz="1600" b="1" dirty="0">
                          <a:effectLst/>
                        </a:rPr>
                        <a:t>Neighborhood</a:t>
                      </a:r>
                    </a:p>
                  </a:txBody>
                  <a:tcPr anchor="ctr">
                    <a:lnL>
                      <a:noFill/>
                    </a:lnL>
                    <a:lnR>
                      <a:noFill/>
                    </a:lnR>
                    <a:lnT>
                      <a:noFill/>
                    </a:lnT>
                    <a:lnB>
                      <a:noFill/>
                    </a:lnB>
                  </a:tcPr>
                </a:tc>
                <a:tc>
                  <a:txBody>
                    <a:bodyPr/>
                    <a:lstStyle/>
                    <a:p>
                      <a:pPr algn="r" fontAlgn="ctr"/>
                      <a:r>
                        <a:rPr lang="en-US" sz="1600" b="1" dirty="0">
                          <a:effectLst/>
                        </a:rPr>
                        <a:t>1st Most Common Venue</a:t>
                      </a:r>
                    </a:p>
                  </a:txBody>
                  <a:tcPr anchor="ctr">
                    <a:lnL>
                      <a:noFill/>
                    </a:lnL>
                    <a:lnR>
                      <a:noFill/>
                    </a:lnR>
                    <a:lnT>
                      <a:noFill/>
                    </a:lnT>
                    <a:lnB>
                      <a:noFill/>
                    </a:lnB>
                  </a:tcPr>
                </a:tc>
                <a:tc>
                  <a:txBody>
                    <a:bodyPr/>
                    <a:lstStyle/>
                    <a:p>
                      <a:pPr algn="r" fontAlgn="ctr"/>
                      <a:r>
                        <a:rPr lang="en-US" sz="1600" b="1" dirty="0">
                          <a:effectLst/>
                        </a:rPr>
                        <a:t>2nd Most Common Venue</a:t>
                      </a:r>
                    </a:p>
                  </a:txBody>
                  <a:tcPr anchor="ctr">
                    <a:lnL>
                      <a:noFill/>
                    </a:lnL>
                    <a:lnR>
                      <a:noFill/>
                    </a:lnR>
                    <a:lnT>
                      <a:noFill/>
                    </a:lnT>
                    <a:lnB>
                      <a:noFill/>
                    </a:lnB>
                  </a:tcPr>
                </a:tc>
                <a:tc>
                  <a:txBody>
                    <a:bodyPr/>
                    <a:lstStyle/>
                    <a:p>
                      <a:pPr algn="r" fontAlgn="ctr"/>
                      <a:r>
                        <a:rPr lang="en-US" sz="1600" b="1" dirty="0">
                          <a:effectLst/>
                        </a:rPr>
                        <a:t>3rd Most Common Venue</a:t>
                      </a:r>
                    </a:p>
                  </a:txBody>
                  <a:tcPr anchor="ctr">
                    <a:lnL>
                      <a:noFill/>
                    </a:lnL>
                    <a:lnR>
                      <a:noFill/>
                    </a:lnR>
                    <a:lnT>
                      <a:noFill/>
                    </a:lnT>
                    <a:lnB>
                      <a:noFill/>
                    </a:lnB>
                  </a:tcPr>
                </a:tc>
                <a:tc>
                  <a:txBody>
                    <a:bodyPr/>
                    <a:lstStyle/>
                    <a:p>
                      <a:pPr algn="r" fontAlgn="ctr"/>
                      <a:r>
                        <a:rPr lang="en-US" sz="1600" b="1" dirty="0">
                          <a:effectLst/>
                        </a:rPr>
                        <a:t>4th Most Common Venue</a:t>
                      </a:r>
                    </a:p>
                  </a:txBody>
                  <a:tcPr anchor="ctr">
                    <a:lnL>
                      <a:noFill/>
                    </a:lnL>
                    <a:lnR>
                      <a:noFill/>
                    </a:lnR>
                    <a:lnT>
                      <a:noFill/>
                    </a:lnT>
                    <a:lnB>
                      <a:noFill/>
                    </a:lnB>
                  </a:tcPr>
                </a:tc>
                <a:tc>
                  <a:txBody>
                    <a:bodyPr/>
                    <a:lstStyle/>
                    <a:p>
                      <a:pPr algn="r" fontAlgn="ctr"/>
                      <a:r>
                        <a:rPr lang="en-US" sz="1600" b="1">
                          <a:effectLst/>
                        </a:rPr>
                        <a:t>5th Most Common Venue</a:t>
                      </a:r>
                    </a:p>
                  </a:txBody>
                  <a:tcPr anchor="ctr">
                    <a:lnL>
                      <a:noFill/>
                    </a:lnL>
                    <a:lnR>
                      <a:noFill/>
                    </a:lnR>
                    <a:lnT>
                      <a:noFill/>
                    </a:lnT>
                    <a:lnB>
                      <a:noFill/>
                    </a:lnB>
                  </a:tcPr>
                </a:tc>
                <a:tc>
                  <a:txBody>
                    <a:bodyPr/>
                    <a:lstStyle/>
                    <a:p>
                      <a:pPr algn="r" fontAlgn="ctr"/>
                      <a:r>
                        <a:rPr lang="en-US" sz="1600" b="1">
                          <a:effectLst/>
                        </a:rPr>
                        <a:t>6th Most Common Venue</a:t>
                      </a:r>
                    </a:p>
                  </a:txBody>
                  <a:tcPr anchor="ctr">
                    <a:lnL>
                      <a:noFill/>
                    </a:lnL>
                    <a:lnR>
                      <a:noFill/>
                    </a:lnR>
                    <a:lnT>
                      <a:noFill/>
                    </a:lnT>
                    <a:lnB>
                      <a:noFill/>
                    </a:lnB>
                  </a:tcPr>
                </a:tc>
                <a:tc>
                  <a:txBody>
                    <a:bodyPr/>
                    <a:lstStyle/>
                    <a:p>
                      <a:pPr algn="r" fontAlgn="ctr"/>
                      <a:r>
                        <a:rPr lang="en-US" sz="1600" b="1" dirty="0">
                          <a:effectLst/>
                        </a:rPr>
                        <a:t>7th Most Common Venue</a:t>
                      </a:r>
                    </a:p>
                  </a:txBody>
                  <a:tcPr anchor="ctr">
                    <a:lnL>
                      <a:noFill/>
                    </a:lnL>
                    <a:lnR>
                      <a:noFill/>
                    </a:lnR>
                    <a:lnT>
                      <a:noFill/>
                    </a:lnT>
                    <a:lnB>
                      <a:noFill/>
                    </a:lnB>
                  </a:tcPr>
                </a:tc>
                <a:tc>
                  <a:txBody>
                    <a:bodyPr/>
                    <a:lstStyle/>
                    <a:p>
                      <a:pPr algn="r" fontAlgn="ctr"/>
                      <a:r>
                        <a:rPr lang="en-US" sz="1600" b="1" dirty="0">
                          <a:effectLst/>
                        </a:rPr>
                        <a:t>8th Most Common Venue</a:t>
                      </a:r>
                    </a:p>
                  </a:txBody>
                  <a:tcPr anchor="ctr">
                    <a:lnL>
                      <a:noFill/>
                    </a:lnL>
                    <a:lnR>
                      <a:noFill/>
                    </a:lnR>
                    <a:lnT>
                      <a:noFill/>
                    </a:lnT>
                    <a:lnB>
                      <a:noFill/>
                    </a:lnB>
                  </a:tcPr>
                </a:tc>
                <a:tc>
                  <a:txBody>
                    <a:bodyPr/>
                    <a:lstStyle/>
                    <a:p>
                      <a:pPr algn="r" fontAlgn="ctr"/>
                      <a:r>
                        <a:rPr lang="en-US" sz="1600" b="1" dirty="0">
                          <a:effectLst/>
                        </a:rPr>
                        <a:t>9th Most Common Venue</a:t>
                      </a:r>
                    </a:p>
                  </a:txBody>
                  <a:tcPr anchor="ctr">
                    <a:lnL>
                      <a:noFill/>
                    </a:lnL>
                    <a:lnR>
                      <a:noFill/>
                    </a:lnR>
                    <a:lnT>
                      <a:noFill/>
                    </a:lnT>
                    <a:lnB>
                      <a:noFill/>
                    </a:lnB>
                  </a:tcPr>
                </a:tc>
                <a:tc>
                  <a:txBody>
                    <a:bodyPr/>
                    <a:lstStyle/>
                    <a:p>
                      <a:pPr algn="r" fontAlgn="ctr"/>
                      <a:r>
                        <a:rPr lang="en-US" sz="1600" b="1" dirty="0">
                          <a:effectLst/>
                        </a:rPr>
                        <a:t>10th Most Common Venue</a:t>
                      </a:r>
                    </a:p>
                  </a:txBody>
                  <a:tcPr anchor="ctr">
                    <a:lnL>
                      <a:noFill/>
                    </a:lnL>
                  </a:tcPr>
                </a:tc>
              </a:tr>
              <a:tr h="1146138">
                <a:tc>
                  <a:txBody>
                    <a:bodyPr/>
                    <a:lstStyle/>
                    <a:p>
                      <a:pPr algn="r" fontAlgn="ctr"/>
                      <a:r>
                        <a:rPr lang="en-US" sz="1600" b="1">
                          <a:effectLst/>
                        </a:rPr>
                        <a:t>11</a:t>
                      </a:r>
                    </a:p>
                  </a:txBody>
                  <a:tcPr anchor="ctr">
                    <a:lnL>
                      <a:noFill/>
                    </a:lnL>
                    <a:lnR>
                      <a:noFill/>
                    </a:lnR>
                    <a:lnT>
                      <a:noFill/>
                    </a:lnT>
                    <a:lnB>
                      <a:noFill/>
                    </a:lnB>
                    <a:solidFill>
                      <a:srgbClr val="F5F5F5"/>
                    </a:solidFill>
                  </a:tcPr>
                </a:tc>
                <a:tc>
                  <a:txBody>
                    <a:bodyPr/>
                    <a:lstStyle/>
                    <a:p>
                      <a:pPr algn="r" fontAlgn="ctr"/>
                      <a:r>
                        <a:rPr lang="en-US" sz="1600">
                          <a:effectLst/>
                        </a:rPr>
                        <a:t>CLEAR LAKE</a:t>
                      </a:r>
                    </a:p>
                  </a:txBody>
                  <a:tcPr anchor="ctr">
                    <a:lnL>
                      <a:noFill/>
                    </a:lnL>
                    <a:lnR>
                      <a:noFill/>
                    </a:lnR>
                    <a:lnT>
                      <a:noFill/>
                    </a:lnT>
                    <a:lnB>
                      <a:noFill/>
                    </a:lnB>
                    <a:solidFill>
                      <a:srgbClr val="F5F5F5"/>
                    </a:solidFill>
                  </a:tcPr>
                </a:tc>
                <a:tc>
                  <a:txBody>
                    <a:bodyPr/>
                    <a:lstStyle/>
                    <a:p>
                      <a:pPr algn="r" fontAlgn="ctr"/>
                      <a:r>
                        <a:rPr lang="en-US" sz="1600">
                          <a:effectLst/>
                        </a:rPr>
                        <a:t>Boutique</a:t>
                      </a:r>
                    </a:p>
                  </a:txBody>
                  <a:tcPr anchor="ctr">
                    <a:lnL>
                      <a:noFill/>
                    </a:lnL>
                    <a:lnR>
                      <a:noFill/>
                    </a:lnR>
                    <a:lnT>
                      <a:noFill/>
                    </a:lnT>
                    <a:lnB>
                      <a:noFill/>
                    </a:lnB>
                    <a:solidFill>
                      <a:srgbClr val="F5F5F5"/>
                    </a:solidFill>
                  </a:tcPr>
                </a:tc>
                <a:tc>
                  <a:txBody>
                    <a:bodyPr/>
                    <a:lstStyle/>
                    <a:p>
                      <a:pPr algn="r" fontAlgn="ctr"/>
                      <a:r>
                        <a:rPr lang="en-US" sz="1600">
                          <a:effectLst/>
                        </a:rPr>
                        <a:t>Spa</a:t>
                      </a:r>
                    </a:p>
                  </a:txBody>
                  <a:tcPr anchor="ctr">
                    <a:lnL>
                      <a:noFill/>
                    </a:lnL>
                    <a:lnR>
                      <a:noFill/>
                    </a:lnR>
                    <a:lnT>
                      <a:noFill/>
                    </a:lnT>
                    <a:lnB>
                      <a:noFill/>
                    </a:lnB>
                    <a:solidFill>
                      <a:srgbClr val="F5F5F5"/>
                    </a:solidFill>
                  </a:tcPr>
                </a:tc>
                <a:tc>
                  <a:txBody>
                    <a:bodyPr/>
                    <a:lstStyle/>
                    <a:p>
                      <a:pPr algn="r" fontAlgn="ctr"/>
                      <a:r>
                        <a:rPr lang="en-US" sz="1600">
                          <a:effectLst/>
                        </a:rPr>
                        <a:t>Playground</a:t>
                      </a:r>
                    </a:p>
                  </a:txBody>
                  <a:tcPr anchor="ctr">
                    <a:lnL>
                      <a:noFill/>
                    </a:lnL>
                    <a:lnR>
                      <a:noFill/>
                    </a:lnR>
                    <a:lnT>
                      <a:noFill/>
                    </a:lnT>
                    <a:lnB>
                      <a:noFill/>
                    </a:lnB>
                    <a:solidFill>
                      <a:srgbClr val="F5F5F5"/>
                    </a:solidFill>
                  </a:tcPr>
                </a:tc>
                <a:tc>
                  <a:txBody>
                    <a:bodyPr/>
                    <a:lstStyle/>
                    <a:p>
                      <a:pPr algn="r" fontAlgn="ctr"/>
                      <a:r>
                        <a:rPr lang="en-US" sz="1600">
                          <a:effectLst/>
                        </a:rPr>
                        <a:t>Salon / Barbershop</a:t>
                      </a:r>
                    </a:p>
                  </a:txBody>
                  <a:tcPr anchor="ctr">
                    <a:lnL>
                      <a:noFill/>
                    </a:lnL>
                    <a:lnR>
                      <a:noFill/>
                    </a:lnR>
                    <a:lnT>
                      <a:noFill/>
                    </a:lnT>
                    <a:lnB>
                      <a:noFill/>
                    </a:lnB>
                    <a:solidFill>
                      <a:srgbClr val="F5F5F5"/>
                    </a:solidFill>
                  </a:tcPr>
                </a:tc>
                <a:tc>
                  <a:txBody>
                    <a:bodyPr/>
                    <a:lstStyle/>
                    <a:p>
                      <a:pPr algn="r" fontAlgn="ctr"/>
                      <a:r>
                        <a:rPr lang="en-US" sz="1600" dirty="0">
                          <a:effectLst/>
                        </a:rPr>
                        <a:t>Outdoors &amp; Recreation</a:t>
                      </a:r>
                    </a:p>
                  </a:txBody>
                  <a:tcPr anchor="ctr">
                    <a:lnL>
                      <a:noFill/>
                    </a:lnL>
                    <a:lnR>
                      <a:noFill/>
                    </a:lnR>
                    <a:lnT>
                      <a:noFill/>
                    </a:lnT>
                    <a:lnB>
                      <a:noFill/>
                    </a:lnB>
                    <a:solidFill>
                      <a:srgbClr val="F5F5F5"/>
                    </a:solidFill>
                  </a:tcPr>
                </a:tc>
                <a:tc>
                  <a:txBody>
                    <a:bodyPr/>
                    <a:lstStyle/>
                    <a:p>
                      <a:pPr algn="r" fontAlgn="ctr"/>
                      <a:r>
                        <a:rPr lang="en-US" sz="1600" dirty="0">
                          <a:effectLst/>
                        </a:rPr>
                        <a:t>Dry Cleaner</a:t>
                      </a:r>
                    </a:p>
                  </a:txBody>
                  <a:tcPr anchor="ctr">
                    <a:lnL>
                      <a:noFill/>
                    </a:lnL>
                    <a:lnR>
                      <a:noFill/>
                    </a:lnR>
                    <a:lnT>
                      <a:noFill/>
                    </a:lnT>
                    <a:lnB>
                      <a:noFill/>
                    </a:lnB>
                    <a:solidFill>
                      <a:srgbClr val="F5F5F5"/>
                    </a:solidFill>
                  </a:tcPr>
                </a:tc>
                <a:tc>
                  <a:txBody>
                    <a:bodyPr/>
                    <a:lstStyle/>
                    <a:p>
                      <a:pPr algn="r" fontAlgn="ctr"/>
                      <a:r>
                        <a:rPr lang="en-US" sz="1600" dirty="0">
                          <a:effectLst/>
                        </a:rPr>
                        <a:t>Flea Market</a:t>
                      </a:r>
                    </a:p>
                  </a:txBody>
                  <a:tcPr anchor="ctr">
                    <a:lnL>
                      <a:noFill/>
                    </a:lnL>
                    <a:lnR>
                      <a:noFill/>
                    </a:lnR>
                    <a:lnT>
                      <a:noFill/>
                    </a:lnT>
                    <a:lnB>
                      <a:noFill/>
                    </a:lnB>
                    <a:solidFill>
                      <a:srgbClr val="F5F5F5"/>
                    </a:solidFill>
                  </a:tcPr>
                </a:tc>
                <a:tc>
                  <a:txBody>
                    <a:bodyPr/>
                    <a:lstStyle/>
                    <a:p>
                      <a:pPr algn="r" fontAlgn="ctr"/>
                      <a:r>
                        <a:rPr lang="en-US" sz="1600" dirty="0">
                          <a:effectLst/>
                        </a:rPr>
                        <a:t>Financial or Legal Service</a:t>
                      </a:r>
                    </a:p>
                  </a:txBody>
                  <a:tcPr anchor="ctr">
                    <a:lnL>
                      <a:noFill/>
                    </a:lnL>
                    <a:lnR>
                      <a:noFill/>
                    </a:lnR>
                    <a:lnT>
                      <a:noFill/>
                    </a:lnT>
                    <a:lnB>
                      <a:noFill/>
                    </a:lnB>
                    <a:solidFill>
                      <a:srgbClr val="F5F5F5"/>
                    </a:solidFill>
                  </a:tcPr>
                </a:tc>
                <a:tc>
                  <a:txBody>
                    <a:bodyPr/>
                    <a:lstStyle/>
                    <a:p>
                      <a:pPr algn="r" fontAlgn="ctr"/>
                      <a:r>
                        <a:rPr lang="en-US" sz="1600" dirty="0">
                          <a:effectLst/>
                        </a:rPr>
                        <a:t>Filipino Restaurant</a:t>
                      </a:r>
                    </a:p>
                  </a:txBody>
                  <a:tcPr anchor="ctr">
                    <a:lnL>
                      <a:noFill/>
                    </a:lnL>
                    <a:lnR>
                      <a:noFill/>
                    </a:lnR>
                    <a:lnT>
                      <a:noFill/>
                    </a:lnT>
                    <a:lnB>
                      <a:noFill/>
                    </a:lnB>
                    <a:solidFill>
                      <a:srgbClr val="F5F5F5"/>
                    </a:solidFill>
                  </a:tcPr>
                </a:tc>
                <a:tc>
                  <a:txBody>
                    <a:bodyPr/>
                    <a:lstStyle/>
                    <a:p>
                      <a:pPr algn="r" fontAlgn="ctr"/>
                      <a:r>
                        <a:rPr lang="en-US" sz="1600" dirty="0">
                          <a:effectLst/>
                        </a:rPr>
                        <a:t>Fast Food Restaurant</a:t>
                      </a:r>
                    </a:p>
                  </a:txBody>
                  <a:tcPr anchor="ctr">
                    <a:lnL>
                      <a:noFill/>
                    </a:lnL>
                    <a:lnR>
                      <a:noFill/>
                    </a:lnR>
                    <a:lnB>
                      <a:noFill/>
                    </a:lnB>
                    <a:solidFill>
                      <a:srgbClr val="F5F5F5"/>
                    </a:solidFill>
                  </a:tcPr>
                </a:tc>
              </a:tr>
            </a:tbl>
          </a:graphicData>
        </a:graphic>
      </p:graphicFrame>
    </p:spTree>
    <p:extLst>
      <p:ext uri="{BB962C8B-B14F-4D97-AF65-F5344CB8AC3E}">
        <p14:creationId xmlns:p14="http://schemas.microsoft.com/office/powerpoint/2010/main" val="2087360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470E458-E7C2-4395-B75D-476A174CEE45}" type="slidenum">
              <a:rPr lang="en-US" noProof="0" smtClean="0"/>
              <a:t>16</a:t>
            </a:fld>
            <a:endParaRPr lang="en-US" noProof="0" dirty="0"/>
          </a:p>
        </p:txBody>
      </p:sp>
      <p:sp>
        <p:nvSpPr>
          <p:cNvPr id="4" name="Title 1"/>
          <p:cNvSpPr txBox="1">
            <a:spLocks/>
          </p:cNvSpPr>
          <p:nvPr/>
        </p:nvSpPr>
        <p:spPr>
          <a:xfrm>
            <a:off x="894038" y="293158"/>
            <a:ext cx="10515600" cy="704696"/>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GB" sz="3200" dirty="0"/>
              <a:t>Top </a:t>
            </a:r>
            <a:r>
              <a:rPr lang="en-GB" sz="3200" dirty="0" smtClean="0"/>
              <a:t>3 Ranked </a:t>
            </a:r>
            <a:r>
              <a:rPr lang="en-GB" sz="3200" dirty="0" err="1" smtClean="0"/>
              <a:t>Neighborhoods</a:t>
            </a:r>
            <a:r>
              <a:rPr lang="en-GB" sz="3200" dirty="0" smtClean="0"/>
              <a:t>- Top Venues</a:t>
            </a:r>
            <a:endParaRPr lang="en-US" sz="3200" dirty="0"/>
          </a:p>
        </p:txBody>
      </p:sp>
      <p:graphicFrame>
        <p:nvGraphicFramePr>
          <p:cNvPr id="5" name="Table 4"/>
          <p:cNvGraphicFramePr>
            <a:graphicFrameLocks noGrp="1"/>
          </p:cNvGraphicFramePr>
          <p:nvPr>
            <p:extLst>
              <p:ext uri="{D42A27DB-BD31-4B8C-83A1-F6EECF244321}">
                <p14:modId xmlns:p14="http://schemas.microsoft.com/office/powerpoint/2010/main" val="3355282889"/>
              </p:ext>
            </p:extLst>
          </p:nvPr>
        </p:nvGraphicFramePr>
        <p:xfrm>
          <a:off x="562704" y="1533378"/>
          <a:ext cx="11338560" cy="3915716"/>
        </p:xfrm>
        <a:graphic>
          <a:graphicData uri="http://schemas.openxmlformats.org/drawingml/2006/table">
            <a:tbl>
              <a:tblPr/>
              <a:tblGrid>
                <a:gridCol w="944880"/>
                <a:gridCol w="944880"/>
                <a:gridCol w="944880"/>
                <a:gridCol w="944880"/>
                <a:gridCol w="944880"/>
                <a:gridCol w="944880"/>
                <a:gridCol w="944880"/>
                <a:gridCol w="944880"/>
                <a:gridCol w="944880"/>
                <a:gridCol w="944880"/>
                <a:gridCol w="944880"/>
                <a:gridCol w="944880"/>
              </a:tblGrid>
              <a:tr h="1426913">
                <a:tc>
                  <a:txBody>
                    <a:bodyPr/>
                    <a:lstStyle/>
                    <a:p>
                      <a:endParaRPr lang="en-US"/>
                    </a:p>
                  </a:txBody>
                  <a:tcPr anchor="ctr">
                    <a:lnL>
                      <a:noFill/>
                    </a:lnL>
                    <a:lnR>
                      <a:noFill/>
                    </a:lnR>
                    <a:lnT>
                      <a:noFill/>
                    </a:lnT>
                    <a:lnB>
                      <a:noFill/>
                    </a:lnB>
                  </a:tcPr>
                </a:tc>
                <a:tc>
                  <a:txBody>
                    <a:bodyPr/>
                    <a:lstStyle/>
                    <a:p>
                      <a:pPr algn="r" fontAlgn="ctr"/>
                      <a:r>
                        <a:rPr lang="en-US" sz="1600" b="1" dirty="0">
                          <a:effectLst/>
                        </a:rPr>
                        <a:t>Neighborhood</a:t>
                      </a:r>
                    </a:p>
                  </a:txBody>
                  <a:tcPr anchor="ctr">
                    <a:lnL>
                      <a:noFill/>
                    </a:lnL>
                    <a:lnR>
                      <a:noFill/>
                    </a:lnR>
                    <a:lnT>
                      <a:noFill/>
                    </a:lnT>
                    <a:lnB>
                      <a:noFill/>
                    </a:lnB>
                  </a:tcPr>
                </a:tc>
                <a:tc>
                  <a:txBody>
                    <a:bodyPr/>
                    <a:lstStyle/>
                    <a:p>
                      <a:pPr algn="r" fontAlgn="ctr"/>
                      <a:r>
                        <a:rPr lang="en-US" sz="1600" b="1" dirty="0">
                          <a:effectLst/>
                        </a:rPr>
                        <a:t>1st Most Common Venue</a:t>
                      </a:r>
                    </a:p>
                  </a:txBody>
                  <a:tcPr anchor="ctr">
                    <a:lnL>
                      <a:noFill/>
                    </a:lnL>
                    <a:lnR>
                      <a:noFill/>
                    </a:lnR>
                    <a:lnT>
                      <a:noFill/>
                    </a:lnT>
                    <a:lnB>
                      <a:noFill/>
                    </a:lnB>
                  </a:tcPr>
                </a:tc>
                <a:tc>
                  <a:txBody>
                    <a:bodyPr/>
                    <a:lstStyle/>
                    <a:p>
                      <a:pPr algn="r" fontAlgn="ctr"/>
                      <a:r>
                        <a:rPr lang="en-US" sz="1600" b="1" dirty="0">
                          <a:effectLst/>
                        </a:rPr>
                        <a:t>2nd Most Common Venue</a:t>
                      </a:r>
                    </a:p>
                  </a:txBody>
                  <a:tcPr anchor="ctr">
                    <a:lnL>
                      <a:noFill/>
                    </a:lnL>
                    <a:lnR>
                      <a:noFill/>
                    </a:lnR>
                    <a:lnT>
                      <a:noFill/>
                    </a:lnT>
                    <a:lnB>
                      <a:noFill/>
                    </a:lnB>
                  </a:tcPr>
                </a:tc>
                <a:tc>
                  <a:txBody>
                    <a:bodyPr/>
                    <a:lstStyle/>
                    <a:p>
                      <a:pPr algn="r" fontAlgn="ctr"/>
                      <a:r>
                        <a:rPr lang="en-US" sz="1600" b="1" dirty="0">
                          <a:effectLst/>
                        </a:rPr>
                        <a:t>3rd Most Common Venue</a:t>
                      </a:r>
                    </a:p>
                  </a:txBody>
                  <a:tcPr anchor="ctr">
                    <a:lnL>
                      <a:noFill/>
                    </a:lnL>
                    <a:lnR>
                      <a:noFill/>
                    </a:lnR>
                    <a:lnT>
                      <a:noFill/>
                    </a:lnT>
                    <a:lnB>
                      <a:noFill/>
                    </a:lnB>
                  </a:tcPr>
                </a:tc>
                <a:tc>
                  <a:txBody>
                    <a:bodyPr/>
                    <a:lstStyle/>
                    <a:p>
                      <a:pPr algn="r" fontAlgn="ctr"/>
                      <a:r>
                        <a:rPr lang="en-US" sz="1600" b="1" dirty="0">
                          <a:effectLst/>
                        </a:rPr>
                        <a:t>4th Most Common Venue</a:t>
                      </a:r>
                    </a:p>
                  </a:txBody>
                  <a:tcPr anchor="ctr">
                    <a:lnL>
                      <a:noFill/>
                    </a:lnL>
                    <a:lnR>
                      <a:noFill/>
                    </a:lnR>
                    <a:lnT>
                      <a:noFill/>
                    </a:lnT>
                    <a:lnB>
                      <a:noFill/>
                    </a:lnB>
                  </a:tcPr>
                </a:tc>
                <a:tc>
                  <a:txBody>
                    <a:bodyPr/>
                    <a:lstStyle/>
                    <a:p>
                      <a:pPr algn="r" fontAlgn="ctr"/>
                      <a:r>
                        <a:rPr lang="en-US" sz="1600" b="1">
                          <a:effectLst/>
                        </a:rPr>
                        <a:t>5th Most Common Venue</a:t>
                      </a:r>
                    </a:p>
                  </a:txBody>
                  <a:tcPr anchor="ctr">
                    <a:lnL>
                      <a:noFill/>
                    </a:lnL>
                    <a:lnR>
                      <a:noFill/>
                    </a:lnR>
                    <a:lnT>
                      <a:noFill/>
                    </a:lnT>
                    <a:lnB>
                      <a:noFill/>
                    </a:lnB>
                  </a:tcPr>
                </a:tc>
                <a:tc>
                  <a:txBody>
                    <a:bodyPr/>
                    <a:lstStyle/>
                    <a:p>
                      <a:pPr algn="r" fontAlgn="ctr"/>
                      <a:r>
                        <a:rPr lang="en-US" sz="1600" b="1">
                          <a:effectLst/>
                        </a:rPr>
                        <a:t>6th Most Common Venue</a:t>
                      </a:r>
                    </a:p>
                  </a:txBody>
                  <a:tcPr anchor="ctr">
                    <a:lnL>
                      <a:noFill/>
                    </a:lnL>
                    <a:lnR>
                      <a:noFill/>
                    </a:lnR>
                    <a:lnT>
                      <a:noFill/>
                    </a:lnT>
                    <a:lnB>
                      <a:noFill/>
                    </a:lnB>
                  </a:tcPr>
                </a:tc>
                <a:tc>
                  <a:txBody>
                    <a:bodyPr/>
                    <a:lstStyle/>
                    <a:p>
                      <a:pPr algn="r" fontAlgn="ctr"/>
                      <a:r>
                        <a:rPr lang="en-US" sz="1600" b="1">
                          <a:effectLst/>
                        </a:rPr>
                        <a:t>7th Most Common Venue</a:t>
                      </a:r>
                    </a:p>
                  </a:txBody>
                  <a:tcPr anchor="ctr">
                    <a:lnL>
                      <a:noFill/>
                    </a:lnL>
                    <a:lnR>
                      <a:noFill/>
                    </a:lnR>
                    <a:lnT>
                      <a:noFill/>
                    </a:lnT>
                    <a:lnB>
                      <a:noFill/>
                    </a:lnB>
                  </a:tcPr>
                </a:tc>
                <a:tc>
                  <a:txBody>
                    <a:bodyPr/>
                    <a:lstStyle/>
                    <a:p>
                      <a:pPr algn="r" fontAlgn="ctr"/>
                      <a:r>
                        <a:rPr lang="en-US" sz="1600" b="1" dirty="0">
                          <a:effectLst/>
                        </a:rPr>
                        <a:t>8th Most Common Venue</a:t>
                      </a:r>
                    </a:p>
                  </a:txBody>
                  <a:tcPr anchor="ctr">
                    <a:lnL>
                      <a:noFill/>
                    </a:lnL>
                    <a:lnR>
                      <a:noFill/>
                    </a:lnR>
                    <a:lnT>
                      <a:noFill/>
                    </a:lnT>
                    <a:lnB>
                      <a:noFill/>
                    </a:lnB>
                  </a:tcPr>
                </a:tc>
                <a:tc>
                  <a:txBody>
                    <a:bodyPr/>
                    <a:lstStyle/>
                    <a:p>
                      <a:pPr algn="r" fontAlgn="ctr"/>
                      <a:r>
                        <a:rPr lang="en-US" sz="1600" b="1" dirty="0">
                          <a:effectLst/>
                        </a:rPr>
                        <a:t>9th Most Common Venue</a:t>
                      </a:r>
                    </a:p>
                  </a:txBody>
                  <a:tcPr anchor="ctr">
                    <a:lnL>
                      <a:noFill/>
                    </a:lnL>
                    <a:lnR>
                      <a:noFill/>
                    </a:lnR>
                    <a:lnT>
                      <a:noFill/>
                    </a:lnT>
                    <a:lnB>
                      <a:noFill/>
                    </a:lnB>
                  </a:tcPr>
                </a:tc>
                <a:tc>
                  <a:txBody>
                    <a:bodyPr/>
                    <a:lstStyle/>
                    <a:p>
                      <a:pPr algn="r" fontAlgn="ctr"/>
                      <a:r>
                        <a:rPr lang="en-US" sz="1600" b="1" dirty="0">
                          <a:effectLst/>
                        </a:rPr>
                        <a:t>10th Most Common Venue</a:t>
                      </a:r>
                    </a:p>
                  </a:txBody>
                  <a:tcPr anchor="ctr">
                    <a:lnL>
                      <a:noFill/>
                    </a:lnL>
                  </a:tcPr>
                </a:tc>
              </a:tr>
              <a:tr h="2488803">
                <a:tc>
                  <a:txBody>
                    <a:bodyPr/>
                    <a:lstStyle/>
                    <a:p>
                      <a:pPr algn="r" fontAlgn="ctr"/>
                      <a:r>
                        <a:rPr lang="en-US" sz="1600" b="1" dirty="0">
                          <a:effectLst/>
                        </a:rPr>
                        <a:t>73</a:t>
                      </a:r>
                    </a:p>
                  </a:txBody>
                  <a:tcPr anchor="ctr">
                    <a:lnL>
                      <a:noFill/>
                    </a:lnL>
                    <a:lnR>
                      <a:noFill/>
                    </a:lnR>
                    <a:lnT>
                      <a:noFill/>
                    </a:lnT>
                    <a:lnB>
                      <a:noFill/>
                    </a:lnB>
                    <a:solidFill>
                      <a:srgbClr val="F5F5F5"/>
                    </a:solidFill>
                  </a:tcPr>
                </a:tc>
                <a:tc>
                  <a:txBody>
                    <a:bodyPr/>
                    <a:lstStyle/>
                    <a:p>
                      <a:pPr algn="r" fontAlgn="ctr"/>
                      <a:r>
                        <a:rPr lang="en-US" sz="1600">
                          <a:effectLst/>
                        </a:rPr>
                        <a:t>WASHINGTON AVENUE COALITION / MEMORIAL PARK</a:t>
                      </a:r>
                    </a:p>
                  </a:txBody>
                  <a:tcPr anchor="ctr">
                    <a:lnL>
                      <a:noFill/>
                    </a:lnL>
                    <a:lnR>
                      <a:noFill/>
                    </a:lnR>
                    <a:lnT>
                      <a:noFill/>
                    </a:lnT>
                    <a:lnB>
                      <a:noFill/>
                    </a:lnB>
                    <a:solidFill>
                      <a:srgbClr val="F5F5F5"/>
                    </a:solidFill>
                  </a:tcPr>
                </a:tc>
                <a:tc>
                  <a:txBody>
                    <a:bodyPr/>
                    <a:lstStyle/>
                    <a:p>
                      <a:pPr algn="r" fontAlgn="ctr"/>
                      <a:r>
                        <a:rPr lang="en-US" sz="1600">
                          <a:effectLst/>
                        </a:rPr>
                        <a:t>Construction &amp; Landscaping</a:t>
                      </a:r>
                    </a:p>
                  </a:txBody>
                  <a:tcPr anchor="ctr">
                    <a:lnL>
                      <a:noFill/>
                    </a:lnL>
                    <a:lnR>
                      <a:noFill/>
                    </a:lnR>
                    <a:lnT>
                      <a:noFill/>
                    </a:lnT>
                    <a:lnB>
                      <a:noFill/>
                    </a:lnB>
                    <a:solidFill>
                      <a:srgbClr val="F5F5F5"/>
                    </a:solidFill>
                  </a:tcPr>
                </a:tc>
                <a:tc>
                  <a:txBody>
                    <a:bodyPr/>
                    <a:lstStyle/>
                    <a:p>
                      <a:pPr algn="r" fontAlgn="ctr"/>
                      <a:r>
                        <a:rPr lang="en-US" sz="1600">
                          <a:effectLst/>
                        </a:rPr>
                        <a:t>Video Store</a:t>
                      </a:r>
                    </a:p>
                  </a:txBody>
                  <a:tcPr anchor="ctr">
                    <a:lnL>
                      <a:noFill/>
                    </a:lnL>
                    <a:lnR>
                      <a:noFill/>
                    </a:lnR>
                    <a:lnT>
                      <a:noFill/>
                    </a:lnT>
                    <a:lnB>
                      <a:noFill/>
                    </a:lnB>
                    <a:solidFill>
                      <a:srgbClr val="F5F5F5"/>
                    </a:solidFill>
                  </a:tcPr>
                </a:tc>
                <a:tc>
                  <a:txBody>
                    <a:bodyPr/>
                    <a:lstStyle/>
                    <a:p>
                      <a:pPr algn="r" fontAlgn="ctr"/>
                      <a:r>
                        <a:rPr lang="en-US" sz="1600">
                          <a:effectLst/>
                        </a:rPr>
                        <a:t>Mexican Restaurant</a:t>
                      </a:r>
                    </a:p>
                  </a:txBody>
                  <a:tcPr anchor="ctr">
                    <a:lnL>
                      <a:noFill/>
                    </a:lnL>
                    <a:lnR>
                      <a:noFill/>
                    </a:lnR>
                    <a:lnT>
                      <a:noFill/>
                    </a:lnT>
                    <a:lnB>
                      <a:noFill/>
                    </a:lnB>
                    <a:solidFill>
                      <a:srgbClr val="F5F5F5"/>
                    </a:solidFill>
                  </a:tcPr>
                </a:tc>
                <a:tc>
                  <a:txBody>
                    <a:bodyPr/>
                    <a:lstStyle/>
                    <a:p>
                      <a:pPr algn="r" fontAlgn="ctr"/>
                      <a:r>
                        <a:rPr lang="en-US" sz="1600">
                          <a:effectLst/>
                        </a:rPr>
                        <a:t>Zoo Exhibit</a:t>
                      </a:r>
                    </a:p>
                  </a:txBody>
                  <a:tcPr anchor="ctr">
                    <a:lnL>
                      <a:noFill/>
                    </a:lnL>
                    <a:lnR>
                      <a:noFill/>
                    </a:lnR>
                    <a:lnT>
                      <a:noFill/>
                    </a:lnT>
                    <a:lnB>
                      <a:noFill/>
                    </a:lnB>
                    <a:solidFill>
                      <a:srgbClr val="F5F5F5"/>
                    </a:solidFill>
                  </a:tcPr>
                </a:tc>
                <a:tc>
                  <a:txBody>
                    <a:bodyPr/>
                    <a:lstStyle/>
                    <a:p>
                      <a:pPr algn="r" fontAlgn="ctr"/>
                      <a:r>
                        <a:rPr lang="en-US" sz="1600">
                          <a:effectLst/>
                        </a:rPr>
                        <a:t>Electronics Store</a:t>
                      </a:r>
                    </a:p>
                  </a:txBody>
                  <a:tcPr anchor="ctr">
                    <a:lnL>
                      <a:noFill/>
                    </a:lnL>
                    <a:lnR>
                      <a:noFill/>
                    </a:lnR>
                    <a:lnT>
                      <a:noFill/>
                    </a:lnT>
                    <a:lnB>
                      <a:noFill/>
                    </a:lnB>
                    <a:solidFill>
                      <a:srgbClr val="F5F5F5"/>
                    </a:solidFill>
                  </a:tcPr>
                </a:tc>
                <a:tc>
                  <a:txBody>
                    <a:bodyPr/>
                    <a:lstStyle/>
                    <a:p>
                      <a:pPr algn="r" fontAlgn="ctr"/>
                      <a:r>
                        <a:rPr lang="en-US" sz="1600">
                          <a:effectLst/>
                        </a:rPr>
                        <a:t>Food</a:t>
                      </a:r>
                    </a:p>
                  </a:txBody>
                  <a:tcPr anchor="ctr">
                    <a:lnL>
                      <a:noFill/>
                    </a:lnL>
                    <a:lnR>
                      <a:noFill/>
                    </a:lnR>
                    <a:lnT>
                      <a:noFill/>
                    </a:lnT>
                    <a:lnB>
                      <a:noFill/>
                    </a:lnB>
                    <a:solidFill>
                      <a:srgbClr val="F5F5F5"/>
                    </a:solidFill>
                  </a:tcPr>
                </a:tc>
                <a:tc>
                  <a:txBody>
                    <a:bodyPr/>
                    <a:lstStyle/>
                    <a:p>
                      <a:pPr algn="r" fontAlgn="ctr"/>
                      <a:r>
                        <a:rPr lang="en-US" sz="1600" dirty="0">
                          <a:effectLst/>
                        </a:rPr>
                        <a:t>Flower Shop</a:t>
                      </a:r>
                    </a:p>
                  </a:txBody>
                  <a:tcPr anchor="ctr">
                    <a:lnL>
                      <a:noFill/>
                    </a:lnL>
                    <a:lnR>
                      <a:noFill/>
                    </a:lnR>
                    <a:lnT>
                      <a:noFill/>
                    </a:lnT>
                    <a:lnB>
                      <a:noFill/>
                    </a:lnB>
                    <a:solidFill>
                      <a:srgbClr val="F5F5F5"/>
                    </a:solidFill>
                  </a:tcPr>
                </a:tc>
                <a:tc>
                  <a:txBody>
                    <a:bodyPr/>
                    <a:lstStyle/>
                    <a:p>
                      <a:pPr algn="r" fontAlgn="ctr"/>
                      <a:r>
                        <a:rPr lang="en-US" sz="1600" dirty="0">
                          <a:effectLst/>
                        </a:rPr>
                        <a:t>Flea Market</a:t>
                      </a:r>
                    </a:p>
                  </a:txBody>
                  <a:tcPr anchor="ctr">
                    <a:lnL>
                      <a:noFill/>
                    </a:lnL>
                    <a:lnR>
                      <a:noFill/>
                    </a:lnR>
                    <a:lnT>
                      <a:noFill/>
                    </a:lnT>
                    <a:lnB>
                      <a:noFill/>
                    </a:lnB>
                    <a:solidFill>
                      <a:srgbClr val="F5F5F5"/>
                    </a:solidFill>
                  </a:tcPr>
                </a:tc>
                <a:tc>
                  <a:txBody>
                    <a:bodyPr/>
                    <a:lstStyle/>
                    <a:p>
                      <a:pPr algn="r" fontAlgn="ctr"/>
                      <a:r>
                        <a:rPr lang="en-US" sz="1600" dirty="0">
                          <a:effectLst/>
                        </a:rPr>
                        <a:t>Financial or Legal Service</a:t>
                      </a:r>
                    </a:p>
                  </a:txBody>
                  <a:tcPr anchor="ctr">
                    <a:lnL>
                      <a:noFill/>
                    </a:lnL>
                    <a:lnR>
                      <a:noFill/>
                    </a:lnR>
                    <a:lnT>
                      <a:noFill/>
                    </a:lnT>
                    <a:lnB>
                      <a:noFill/>
                    </a:lnB>
                    <a:solidFill>
                      <a:srgbClr val="F5F5F5"/>
                    </a:solidFill>
                  </a:tcPr>
                </a:tc>
                <a:tc>
                  <a:txBody>
                    <a:bodyPr/>
                    <a:lstStyle/>
                    <a:p>
                      <a:pPr algn="r" fontAlgn="ctr"/>
                      <a:r>
                        <a:rPr lang="en-US" sz="1600" dirty="0">
                          <a:effectLst/>
                        </a:rPr>
                        <a:t>Filipino Restaurant</a:t>
                      </a:r>
                    </a:p>
                  </a:txBody>
                  <a:tcPr anchor="ctr">
                    <a:lnL>
                      <a:noFill/>
                    </a:lnL>
                    <a:lnR>
                      <a:noFill/>
                    </a:lnR>
                    <a:lnB>
                      <a:noFill/>
                    </a:lnB>
                    <a:solidFill>
                      <a:srgbClr val="F5F5F5"/>
                    </a:solidFill>
                  </a:tcPr>
                </a:tc>
              </a:tr>
            </a:tbl>
          </a:graphicData>
        </a:graphic>
      </p:graphicFrame>
    </p:spTree>
    <p:extLst>
      <p:ext uri="{BB962C8B-B14F-4D97-AF65-F5344CB8AC3E}">
        <p14:creationId xmlns:p14="http://schemas.microsoft.com/office/powerpoint/2010/main" val="745755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470E458-E7C2-4395-B75D-476A174CEE45}" type="slidenum">
              <a:rPr lang="en-US" noProof="0" smtClean="0"/>
              <a:t>17</a:t>
            </a:fld>
            <a:endParaRPr lang="en-US" noProof="0" dirty="0"/>
          </a:p>
        </p:txBody>
      </p:sp>
      <p:sp>
        <p:nvSpPr>
          <p:cNvPr id="4" name="Title 1"/>
          <p:cNvSpPr txBox="1">
            <a:spLocks/>
          </p:cNvSpPr>
          <p:nvPr/>
        </p:nvSpPr>
        <p:spPr>
          <a:xfrm>
            <a:off x="894038" y="293158"/>
            <a:ext cx="10515600" cy="704696"/>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GB" sz="3200" dirty="0"/>
              <a:t>Top </a:t>
            </a:r>
            <a:r>
              <a:rPr lang="en-GB" sz="3200" dirty="0" smtClean="0"/>
              <a:t>3 Ranked </a:t>
            </a:r>
            <a:r>
              <a:rPr lang="en-GB" sz="3200" dirty="0" err="1" smtClean="0"/>
              <a:t>Neighborhoods</a:t>
            </a:r>
            <a:r>
              <a:rPr lang="en-GB" sz="3200" dirty="0" smtClean="0"/>
              <a:t>- Top Venues</a:t>
            </a:r>
            <a:endParaRPr lang="en-US" sz="3200" dirty="0"/>
          </a:p>
        </p:txBody>
      </p:sp>
      <p:graphicFrame>
        <p:nvGraphicFramePr>
          <p:cNvPr id="3" name="Table 2"/>
          <p:cNvGraphicFramePr>
            <a:graphicFrameLocks noGrp="1"/>
          </p:cNvGraphicFramePr>
          <p:nvPr>
            <p:extLst>
              <p:ext uri="{D42A27DB-BD31-4B8C-83A1-F6EECF244321}">
                <p14:modId xmlns:p14="http://schemas.microsoft.com/office/powerpoint/2010/main" val="3778623348"/>
              </p:ext>
            </p:extLst>
          </p:nvPr>
        </p:nvGraphicFramePr>
        <p:xfrm>
          <a:off x="407966" y="1704743"/>
          <a:ext cx="11001672" cy="2377440"/>
        </p:xfrm>
        <a:graphic>
          <a:graphicData uri="http://schemas.openxmlformats.org/drawingml/2006/table">
            <a:tbl>
              <a:tblPr/>
              <a:tblGrid>
                <a:gridCol w="916806"/>
                <a:gridCol w="916806"/>
                <a:gridCol w="916806"/>
                <a:gridCol w="916806"/>
                <a:gridCol w="916806"/>
                <a:gridCol w="916806"/>
                <a:gridCol w="916806"/>
                <a:gridCol w="916806"/>
                <a:gridCol w="916806"/>
                <a:gridCol w="916806"/>
                <a:gridCol w="916806"/>
                <a:gridCol w="916806"/>
              </a:tblGrid>
              <a:tr h="0">
                <a:tc>
                  <a:txBody>
                    <a:bodyPr/>
                    <a:lstStyle/>
                    <a:p>
                      <a:endParaRPr lang="en-US"/>
                    </a:p>
                  </a:txBody>
                  <a:tcPr anchor="ctr">
                    <a:lnL>
                      <a:noFill/>
                    </a:lnL>
                    <a:lnR>
                      <a:noFill/>
                    </a:lnR>
                    <a:lnT>
                      <a:noFill/>
                    </a:lnT>
                    <a:lnB>
                      <a:noFill/>
                    </a:lnB>
                  </a:tcPr>
                </a:tc>
                <a:tc>
                  <a:txBody>
                    <a:bodyPr/>
                    <a:lstStyle/>
                    <a:p>
                      <a:pPr algn="r" fontAlgn="ctr"/>
                      <a:r>
                        <a:rPr lang="en-US" sz="1600" b="1" dirty="0" err="1">
                          <a:effectLst/>
                        </a:rPr>
                        <a:t>eighborhood</a:t>
                      </a:r>
                      <a:endParaRPr lang="en-US" sz="1600" b="1" dirty="0">
                        <a:effectLst/>
                      </a:endParaRPr>
                    </a:p>
                  </a:txBody>
                  <a:tcPr anchor="ctr">
                    <a:lnL>
                      <a:noFill/>
                    </a:lnL>
                    <a:lnR>
                      <a:noFill/>
                    </a:lnR>
                    <a:lnT>
                      <a:noFill/>
                    </a:lnT>
                    <a:lnB>
                      <a:noFill/>
                    </a:lnB>
                  </a:tcPr>
                </a:tc>
                <a:tc>
                  <a:txBody>
                    <a:bodyPr/>
                    <a:lstStyle/>
                    <a:p>
                      <a:pPr algn="r" fontAlgn="ctr"/>
                      <a:r>
                        <a:rPr lang="en-US" sz="1600" b="1" dirty="0">
                          <a:effectLst/>
                        </a:rPr>
                        <a:t>1st Most Common Venue</a:t>
                      </a:r>
                    </a:p>
                  </a:txBody>
                  <a:tcPr anchor="ctr">
                    <a:lnL>
                      <a:noFill/>
                    </a:lnL>
                    <a:lnR>
                      <a:noFill/>
                    </a:lnR>
                    <a:lnT>
                      <a:noFill/>
                    </a:lnT>
                    <a:lnB>
                      <a:noFill/>
                    </a:lnB>
                  </a:tcPr>
                </a:tc>
                <a:tc>
                  <a:txBody>
                    <a:bodyPr/>
                    <a:lstStyle/>
                    <a:p>
                      <a:pPr algn="r" fontAlgn="ctr"/>
                      <a:r>
                        <a:rPr lang="en-US" sz="1600" b="1" dirty="0">
                          <a:effectLst/>
                        </a:rPr>
                        <a:t>2nd Most Common Venue</a:t>
                      </a:r>
                    </a:p>
                  </a:txBody>
                  <a:tcPr anchor="ctr">
                    <a:lnL>
                      <a:noFill/>
                    </a:lnL>
                    <a:lnR>
                      <a:noFill/>
                    </a:lnR>
                    <a:lnT>
                      <a:noFill/>
                    </a:lnT>
                    <a:lnB>
                      <a:noFill/>
                    </a:lnB>
                  </a:tcPr>
                </a:tc>
                <a:tc>
                  <a:txBody>
                    <a:bodyPr/>
                    <a:lstStyle/>
                    <a:p>
                      <a:pPr algn="r" fontAlgn="ctr"/>
                      <a:r>
                        <a:rPr lang="en-US" sz="1600" b="1" dirty="0">
                          <a:effectLst/>
                        </a:rPr>
                        <a:t>3rd Most Common Venue</a:t>
                      </a:r>
                    </a:p>
                  </a:txBody>
                  <a:tcPr anchor="ctr">
                    <a:lnL>
                      <a:noFill/>
                    </a:lnL>
                    <a:lnR>
                      <a:noFill/>
                    </a:lnR>
                    <a:lnT>
                      <a:noFill/>
                    </a:lnT>
                    <a:lnB>
                      <a:noFill/>
                    </a:lnB>
                  </a:tcPr>
                </a:tc>
                <a:tc>
                  <a:txBody>
                    <a:bodyPr/>
                    <a:lstStyle/>
                    <a:p>
                      <a:pPr algn="r" fontAlgn="ctr"/>
                      <a:r>
                        <a:rPr lang="en-US" sz="1600" b="1" dirty="0">
                          <a:effectLst/>
                        </a:rPr>
                        <a:t>4th Most Common Venue</a:t>
                      </a:r>
                    </a:p>
                  </a:txBody>
                  <a:tcPr anchor="ctr">
                    <a:lnL>
                      <a:noFill/>
                    </a:lnL>
                    <a:lnR>
                      <a:noFill/>
                    </a:lnR>
                    <a:lnT>
                      <a:noFill/>
                    </a:lnT>
                    <a:lnB>
                      <a:noFill/>
                    </a:lnB>
                  </a:tcPr>
                </a:tc>
                <a:tc>
                  <a:txBody>
                    <a:bodyPr/>
                    <a:lstStyle/>
                    <a:p>
                      <a:pPr algn="r" fontAlgn="ctr"/>
                      <a:r>
                        <a:rPr lang="en-US" sz="1600" b="1" dirty="0">
                          <a:effectLst/>
                        </a:rPr>
                        <a:t>5th Most Common Venue</a:t>
                      </a:r>
                    </a:p>
                  </a:txBody>
                  <a:tcPr anchor="ctr">
                    <a:lnL>
                      <a:noFill/>
                    </a:lnL>
                    <a:lnR>
                      <a:noFill/>
                    </a:lnR>
                    <a:lnT>
                      <a:noFill/>
                    </a:lnT>
                    <a:lnB>
                      <a:noFill/>
                    </a:lnB>
                  </a:tcPr>
                </a:tc>
                <a:tc>
                  <a:txBody>
                    <a:bodyPr/>
                    <a:lstStyle/>
                    <a:p>
                      <a:pPr algn="r" fontAlgn="ctr"/>
                      <a:r>
                        <a:rPr lang="en-US" sz="1600" b="1" dirty="0">
                          <a:effectLst/>
                        </a:rPr>
                        <a:t>6th Most Common Venue</a:t>
                      </a:r>
                    </a:p>
                  </a:txBody>
                  <a:tcPr anchor="ctr">
                    <a:lnL>
                      <a:noFill/>
                    </a:lnL>
                    <a:lnR>
                      <a:noFill/>
                    </a:lnR>
                    <a:lnT>
                      <a:noFill/>
                    </a:lnT>
                    <a:lnB>
                      <a:noFill/>
                    </a:lnB>
                  </a:tcPr>
                </a:tc>
                <a:tc>
                  <a:txBody>
                    <a:bodyPr/>
                    <a:lstStyle/>
                    <a:p>
                      <a:pPr algn="r" fontAlgn="ctr"/>
                      <a:r>
                        <a:rPr lang="en-US" sz="1600" b="1" dirty="0">
                          <a:effectLst/>
                        </a:rPr>
                        <a:t>7th Most Common Venue</a:t>
                      </a:r>
                    </a:p>
                  </a:txBody>
                  <a:tcPr anchor="ctr">
                    <a:lnL>
                      <a:noFill/>
                    </a:lnL>
                    <a:lnR>
                      <a:noFill/>
                    </a:lnR>
                    <a:lnT>
                      <a:noFill/>
                    </a:lnT>
                    <a:lnB>
                      <a:noFill/>
                    </a:lnB>
                  </a:tcPr>
                </a:tc>
                <a:tc>
                  <a:txBody>
                    <a:bodyPr/>
                    <a:lstStyle/>
                    <a:p>
                      <a:pPr algn="r" fontAlgn="ctr"/>
                      <a:r>
                        <a:rPr lang="en-US" sz="1600" b="1" dirty="0">
                          <a:effectLst/>
                        </a:rPr>
                        <a:t>8th Most Common Venue</a:t>
                      </a:r>
                    </a:p>
                  </a:txBody>
                  <a:tcPr anchor="ctr">
                    <a:lnL>
                      <a:noFill/>
                    </a:lnL>
                    <a:lnR>
                      <a:noFill/>
                    </a:lnR>
                    <a:lnT>
                      <a:noFill/>
                    </a:lnT>
                    <a:lnB>
                      <a:noFill/>
                    </a:lnB>
                  </a:tcPr>
                </a:tc>
                <a:tc>
                  <a:txBody>
                    <a:bodyPr/>
                    <a:lstStyle/>
                    <a:p>
                      <a:pPr algn="r" fontAlgn="ctr"/>
                      <a:r>
                        <a:rPr lang="en-US" sz="1600" b="1" dirty="0">
                          <a:effectLst/>
                        </a:rPr>
                        <a:t>9th Most Common Venue</a:t>
                      </a:r>
                    </a:p>
                  </a:txBody>
                  <a:tcPr anchor="ctr">
                    <a:lnL>
                      <a:noFill/>
                    </a:lnL>
                    <a:lnR>
                      <a:noFill/>
                    </a:lnR>
                    <a:lnT>
                      <a:noFill/>
                    </a:lnT>
                    <a:lnB>
                      <a:noFill/>
                    </a:lnB>
                  </a:tcPr>
                </a:tc>
                <a:tc>
                  <a:txBody>
                    <a:bodyPr/>
                    <a:lstStyle/>
                    <a:p>
                      <a:pPr algn="r" fontAlgn="ctr"/>
                      <a:r>
                        <a:rPr lang="en-US" sz="1600" b="1" dirty="0">
                          <a:effectLst/>
                        </a:rPr>
                        <a:t>10th Most Common Venue</a:t>
                      </a:r>
                    </a:p>
                  </a:txBody>
                  <a:tcPr anchor="ctr">
                    <a:lnL>
                      <a:noFill/>
                    </a:lnL>
                  </a:tcPr>
                </a:tc>
              </a:tr>
              <a:tr h="0">
                <a:tc>
                  <a:txBody>
                    <a:bodyPr/>
                    <a:lstStyle/>
                    <a:p>
                      <a:pPr algn="r" fontAlgn="ctr"/>
                      <a:r>
                        <a:rPr lang="en-US" sz="1600" b="1">
                          <a:effectLst/>
                        </a:rPr>
                        <a:t>38</a:t>
                      </a:r>
                    </a:p>
                  </a:txBody>
                  <a:tcPr anchor="ctr">
                    <a:lnL>
                      <a:noFill/>
                    </a:lnL>
                    <a:lnR>
                      <a:noFill/>
                    </a:lnR>
                    <a:lnT>
                      <a:noFill/>
                    </a:lnT>
                    <a:lnB>
                      <a:noFill/>
                    </a:lnB>
                    <a:solidFill>
                      <a:srgbClr val="F5F5F5"/>
                    </a:solidFill>
                  </a:tcPr>
                </a:tc>
                <a:tc>
                  <a:txBody>
                    <a:bodyPr/>
                    <a:lstStyle/>
                    <a:p>
                      <a:pPr algn="r" fontAlgn="ctr"/>
                      <a:r>
                        <a:rPr lang="en-US" sz="1600">
                          <a:effectLst/>
                        </a:rPr>
                        <a:t>KINGWOOD AREA</a:t>
                      </a:r>
                    </a:p>
                  </a:txBody>
                  <a:tcPr anchor="ctr">
                    <a:lnL>
                      <a:noFill/>
                    </a:lnL>
                    <a:lnR>
                      <a:noFill/>
                    </a:lnR>
                    <a:lnT>
                      <a:noFill/>
                    </a:lnT>
                    <a:lnB>
                      <a:noFill/>
                    </a:lnB>
                    <a:solidFill>
                      <a:srgbClr val="F5F5F5"/>
                    </a:solidFill>
                  </a:tcPr>
                </a:tc>
                <a:tc>
                  <a:txBody>
                    <a:bodyPr/>
                    <a:lstStyle/>
                    <a:p>
                      <a:pPr algn="r" fontAlgn="ctr"/>
                      <a:r>
                        <a:rPr lang="en-US" sz="1600">
                          <a:effectLst/>
                        </a:rPr>
                        <a:t>Pizza Place</a:t>
                      </a:r>
                    </a:p>
                  </a:txBody>
                  <a:tcPr anchor="ctr">
                    <a:lnL>
                      <a:noFill/>
                    </a:lnL>
                    <a:lnR>
                      <a:noFill/>
                    </a:lnR>
                    <a:lnT>
                      <a:noFill/>
                    </a:lnT>
                    <a:lnB>
                      <a:noFill/>
                    </a:lnB>
                    <a:solidFill>
                      <a:srgbClr val="F5F5F5"/>
                    </a:solidFill>
                  </a:tcPr>
                </a:tc>
                <a:tc>
                  <a:txBody>
                    <a:bodyPr/>
                    <a:lstStyle/>
                    <a:p>
                      <a:pPr algn="r" fontAlgn="ctr"/>
                      <a:r>
                        <a:rPr lang="en-US" sz="1600" dirty="0">
                          <a:effectLst/>
                        </a:rPr>
                        <a:t>Sandwich Place</a:t>
                      </a:r>
                    </a:p>
                  </a:txBody>
                  <a:tcPr anchor="ctr">
                    <a:lnL>
                      <a:noFill/>
                    </a:lnL>
                    <a:lnR>
                      <a:noFill/>
                    </a:lnR>
                    <a:lnT>
                      <a:noFill/>
                    </a:lnT>
                    <a:lnB>
                      <a:noFill/>
                    </a:lnB>
                    <a:solidFill>
                      <a:srgbClr val="F5F5F5"/>
                    </a:solidFill>
                  </a:tcPr>
                </a:tc>
                <a:tc>
                  <a:txBody>
                    <a:bodyPr/>
                    <a:lstStyle/>
                    <a:p>
                      <a:pPr algn="r" fontAlgn="ctr"/>
                      <a:r>
                        <a:rPr lang="en-US" sz="1600">
                          <a:effectLst/>
                        </a:rPr>
                        <a:t>Fast Food Restaurant</a:t>
                      </a:r>
                    </a:p>
                  </a:txBody>
                  <a:tcPr anchor="ctr">
                    <a:lnL>
                      <a:noFill/>
                    </a:lnL>
                    <a:lnR>
                      <a:noFill/>
                    </a:lnR>
                    <a:lnT>
                      <a:noFill/>
                    </a:lnT>
                    <a:lnB>
                      <a:noFill/>
                    </a:lnB>
                    <a:solidFill>
                      <a:srgbClr val="F5F5F5"/>
                    </a:solidFill>
                  </a:tcPr>
                </a:tc>
                <a:tc>
                  <a:txBody>
                    <a:bodyPr/>
                    <a:lstStyle/>
                    <a:p>
                      <a:pPr algn="r" fontAlgn="ctr"/>
                      <a:r>
                        <a:rPr lang="en-US" sz="1600">
                          <a:effectLst/>
                        </a:rPr>
                        <a:t>Burger Joint</a:t>
                      </a:r>
                    </a:p>
                  </a:txBody>
                  <a:tcPr anchor="ctr">
                    <a:lnL>
                      <a:noFill/>
                    </a:lnL>
                    <a:lnR>
                      <a:noFill/>
                    </a:lnR>
                    <a:lnT>
                      <a:noFill/>
                    </a:lnT>
                    <a:lnB>
                      <a:noFill/>
                    </a:lnB>
                    <a:solidFill>
                      <a:srgbClr val="F5F5F5"/>
                    </a:solidFill>
                  </a:tcPr>
                </a:tc>
                <a:tc>
                  <a:txBody>
                    <a:bodyPr/>
                    <a:lstStyle/>
                    <a:p>
                      <a:pPr algn="r" fontAlgn="ctr"/>
                      <a:r>
                        <a:rPr lang="en-US" sz="1600" dirty="0">
                          <a:effectLst/>
                        </a:rPr>
                        <a:t>Fried Chicken Joint</a:t>
                      </a:r>
                    </a:p>
                  </a:txBody>
                  <a:tcPr anchor="ctr">
                    <a:lnL>
                      <a:noFill/>
                    </a:lnL>
                    <a:lnR>
                      <a:noFill/>
                    </a:lnR>
                    <a:lnT>
                      <a:noFill/>
                    </a:lnT>
                    <a:lnB>
                      <a:noFill/>
                    </a:lnB>
                    <a:solidFill>
                      <a:srgbClr val="F5F5F5"/>
                    </a:solidFill>
                  </a:tcPr>
                </a:tc>
                <a:tc>
                  <a:txBody>
                    <a:bodyPr/>
                    <a:lstStyle/>
                    <a:p>
                      <a:pPr algn="r" fontAlgn="ctr"/>
                      <a:r>
                        <a:rPr lang="en-US" sz="1600">
                          <a:effectLst/>
                        </a:rPr>
                        <a:t>Coffee Shop</a:t>
                      </a:r>
                    </a:p>
                  </a:txBody>
                  <a:tcPr anchor="ctr">
                    <a:lnL>
                      <a:noFill/>
                    </a:lnL>
                    <a:lnR>
                      <a:noFill/>
                    </a:lnR>
                    <a:lnT>
                      <a:noFill/>
                    </a:lnT>
                    <a:lnB>
                      <a:noFill/>
                    </a:lnB>
                    <a:solidFill>
                      <a:srgbClr val="F5F5F5"/>
                    </a:solidFill>
                  </a:tcPr>
                </a:tc>
                <a:tc>
                  <a:txBody>
                    <a:bodyPr/>
                    <a:lstStyle/>
                    <a:p>
                      <a:pPr algn="r" fontAlgn="ctr"/>
                      <a:r>
                        <a:rPr lang="en-US" sz="1600">
                          <a:effectLst/>
                        </a:rPr>
                        <a:t>Chinese Restaurant</a:t>
                      </a:r>
                    </a:p>
                  </a:txBody>
                  <a:tcPr anchor="ctr">
                    <a:lnL>
                      <a:noFill/>
                    </a:lnL>
                    <a:lnR>
                      <a:noFill/>
                    </a:lnR>
                    <a:lnT>
                      <a:noFill/>
                    </a:lnT>
                    <a:lnB>
                      <a:noFill/>
                    </a:lnB>
                    <a:solidFill>
                      <a:srgbClr val="F5F5F5"/>
                    </a:solidFill>
                  </a:tcPr>
                </a:tc>
                <a:tc>
                  <a:txBody>
                    <a:bodyPr/>
                    <a:lstStyle/>
                    <a:p>
                      <a:pPr algn="r" fontAlgn="ctr"/>
                      <a:r>
                        <a:rPr lang="en-US" sz="1600" dirty="0">
                          <a:effectLst/>
                        </a:rPr>
                        <a:t>Pharmacy</a:t>
                      </a:r>
                    </a:p>
                  </a:txBody>
                  <a:tcPr anchor="ctr">
                    <a:lnL>
                      <a:noFill/>
                    </a:lnL>
                    <a:lnR>
                      <a:noFill/>
                    </a:lnR>
                    <a:lnT>
                      <a:noFill/>
                    </a:lnT>
                    <a:lnB>
                      <a:noFill/>
                    </a:lnB>
                    <a:solidFill>
                      <a:srgbClr val="F5F5F5"/>
                    </a:solidFill>
                  </a:tcPr>
                </a:tc>
                <a:tc>
                  <a:txBody>
                    <a:bodyPr/>
                    <a:lstStyle/>
                    <a:p>
                      <a:pPr algn="r" fontAlgn="ctr"/>
                      <a:r>
                        <a:rPr lang="en-US" sz="1600" dirty="0">
                          <a:effectLst/>
                        </a:rPr>
                        <a:t>Shipping Store</a:t>
                      </a:r>
                    </a:p>
                  </a:txBody>
                  <a:tcPr anchor="ctr">
                    <a:lnL>
                      <a:noFill/>
                    </a:lnL>
                    <a:lnR>
                      <a:noFill/>
                    </a:lnR>
                    <a:lnT>
                      <a:noFill/>
                    </a:lnT>
                    <a:lnB>
                      <a:noFill/>
                    </a:lnB>
                    <a:solidFill>
                      <a:srgbClr val="F5F5F5"/>
                    </a:solidFill>
                  </a:tcPr>
                </a:tc>
                <a:tc>
                  <a:txBody>
                    <a:bodyPr/>
                    <a:lstStyle/>
                    <a:p>
                      <a:pPr algn="r" fontAlgn="ctr"/>
                      <a:r>
                        <a:rPr lang="en-US" sz="1600" dirty="0">
                          <a:effectLst/>
                        </a:rPr>
                        <a:t>Taco Place</a:t>
                      </a:r>
                    </a:p>
                  </a:txBody>
                  <a:tcPr anchor="ctr">
                    <a:lnL>
                      <a:noFill/>
                    </a:lnL>
                    <a:lnR>
                      <a:noFill/>
                    </a:lnR>
                    <a:lnB>
                      <a:noFill/>
                    </a:lnB>
                    <a:solidFill>
                      <a:srgbClr val="F5F5F5"/>
                    </a:solidFill>
                  </a:tcPr>
                </a:tc>
              </a:tr>
            </a:tbl>
          </a:graphicData>
        </a:graphic>
      </p:graphicFrame>
    </p:spTree>
    <p:extLst>
      <p:ext uri="{BB962C8B-B14F-4D97-AF65-F5344CB8AC3E}">
        <p14:creationId xmlns:p14="http://schemas.microsoft.com/office/powerpoint/2010/main" val="3614432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470E458-E7C2-4395-B75D-476A174CEE45}" type="slidenum">
              <a:rPr lang="en-US" noProof="0" smtClean="0"/>
              <a:t>18</a:t>
            </a:fld>
            <a:endParaRPr lang="en-US" noProof="0" dirty="0"/>
          </a:p>
        </p:txBody>
      </p:sp>
      <p:sp>
        <p:nvSpPr>
          <p:cNvPr id="4" name="Title 1"/>
          <p:cNvSpPr txBox="1">
            <a:spLocks/>
          </p:cNvSpPr>
          <p:nvPr/>
        </p:nvSpPr>
        <p:spPr>
          <a:xfrm>
            <a:off x="894038" y="293158"/>
            <a:ext cx="10515600" cy="704696"/>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GB" sz="3200" dirty="0" smtClean="0"/>
              <a:t>Our recommendation</a:t>
            </a:r>
            <a:endParaRPr lang="en-US" sz="3200" dirty="0"/>
          </a:p>
        </p:txBody>
      </p:sp>
      <p:sp>
        <p:nvSpPr>
          <p:cNvPr id="6" name="Text Placeholder 5"/>
          <p:cNvSpPr txBox="1">
            <a:spLocks/>
          </p:cNvSpPr>
          <p:nvPr/>
        </p:nvSpPr>
        <p:spPr>
          <a:xfrm>
            <a:off x="838200" y="2158644"/>
            <a:ext cx="10571438" cy="38173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a:t>As per the information </a:t>
            </a:r>
            <a:r>
              <a:rPr lang="en-GB" sz="1800" dirty="0" err="1"/>
              <a:t>analyzed</a:t>
            </a:r>
            <a:r>
              <a:rPr lang="en-GB" sz="1800" dirty="0"/>
              <a:t> and the Market sizes it seems clear that the Latin American restaurant could be make good business sense in any of the top 3 Super </a:t>
            </a:r>
            <a:r>
              <a:rPr lang="en-GB" sz="1800" dirty="0" err="1"/>
              <a:t>Neighborhoods</a:t>
            </a:r>
            <a:r>
              <a:rPr lang="en-GB" sz="1800" dirty="0"/>
              <a:t> we identified above (CLEAR LAKE, WASHINGTON AVENUE COALITION / MEMORIAL PARK &amp; KINGWOOD AREA).</a:t>
            </a:r>
          </a:p>
          <a:p>
            <a:pPr marL="0" indent="0">
              <a:buNone/>
            </a:pPr>
            <a:r>
              <a:rPr lang="en-GB" sz="1800" dirty="0"/>
              <a:t>Nevertheless, CLEAR LAKE seems to offer a larger potential market with less competition from other Latin American restaurants. The area near Wilson Memorial Park (</a:t>
            </a:r>
            <a:r>
              <a:rPr lang="en-GB" sz="1800" dirty="0" err="1"/>
              <a:t>Gilpin</a:t>
            </a:r>
            <a:r>
              <a:rPr lang="en-GB" sz="1800" dirty="0"/>
              <a:t> Street) looks very suitable (Subject to planning approvals) for a restaurant </a:t>
            </a:r>
            <a:r>
              <a:rPr lang="en-GB" sz="1800" dirty="0" smtClean="0"/>
              <a:t>location.</a:t>
            </a:r>
          </a:p>
          <a:p>
            <a:pPr marL="0" indent="0">
              <a:buNone/>
            </a:pPr>
            <a:endParaRPr lang="en-GB" sz="1800" dirty="0"/>
          </a:p>
          <a:p>
            <a:pPr marL="0" indent="0">
              <a:buNone/>
            </a:pPr>
            <a:r>
              <a:rPr lang="en-GB" sz="1800" dirty="0" smtClean="0"/>
              <a:t>This </a:t>
            </a:r>
            <a:r>
              <a:rPr lang="en-GB" sz="1800" dirty="0"/>
              <a:t>will be our preferred recommended location for the potential investors in the restaurant.</a:t>
            </a:r>
          </a:p>
        </p:txBody>
      </p:sp>
    </p:spTree>
    <p:extLst>
      <p:ext uri="{BB962C8B-B14F-4D97-AF65-F5344CB8AC3E}">
        <p14:creationId xmlns:p14="http://schemas.microsoft.com/office/powerpoint/2010/main" val="351651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470E458-E7C2-4395-B75D-476A174CEE45}" type="slidenum">
              <a:rPr lang="en-US" noProof="0" smtClean="0"/>
              <a:t>19</a:t>
            </a:fld>
            <a:endParaRPr lang="en-US" noProof="0" dirty="0"/>
          </a:p>
        </p:txBody>
      </p:sp>
      <p:sp>
        <p:nvSpPr>
          <p:cNvPr id="4" name="Title 1"/>
          <p:cNvSpPr txBox="1">
            <a:spLocks/>
          </p:cNvSpPr>
          <p:nvPr/>
        </p:nvSpPr>
        <p:spPr>
          <a:xfrm>
            <a:off x="894038" y="293158"/>
            <a:ext cx="10515600" cy="704696"/>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GB" sz="3200" dirty="0" smtClean="0"/>
              <a:t>Our recommendation</a:t>
            </a:r>
            <a:endParaRPr lang="en-US" sz="3200" dirty="0"/>
          </a:p>
        </p:txBody>
      </p:sp>
      <p:pic>
        <p:nvPicPr>
          <p:cNvPr id="5" name="Picture 4"/>
          <p:cNvPicPr>
            <a:picLocks noChangeAspect="1"/>
          </p:cNvPicPr>
          <p:nvPr/>
        </p:nvPicPr>
        <p:blipFill rotWithShape="1">
          <a:blip r:embed="rId2"/>
          <a:srcRect l="16846" t="10237" r="8616" b="10955"/>
          <a:stretch/>
        </p:blipFill>
        <p:spPr>
          <a:xfrm>
            <a:off x="1505242" y="1309036"/>
            <a:ext cx="8736037" cy="5192938"/>
          </a:xfrm>
          <a:prstGeom prst="rect">
            <a:avLst/>
          </a:prstGeom>
        </p:spPr>
      </p:pic>
    </p:spTree>
    <p:extLst>
      <p:ext uri="{BB962C8B-B14F-4D97-AF65-F5344CB8AC3E}">
        <p14:creationId xmlns:p14="http://schemas.microsoft.com/office/powerpoint/2010/main" val="1624652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2FC0C4-7B6C-4E9A-8274-2FC40023F4D6}"/>
              </a:ext>
            </a:extLst>
          </p:cNvPr>
          <p:cNvSpPr>
            <a:spLocks noGrp="1"/>
          </p:cNvSpPr>
          <p:nvPr>
            <p:ph type="title"/>
          </p:nvPr>
        </p:nvSpPr>
        <p:spPr/>
        <p:txBody>
          <a:bodyPr/>
          <a:lstStyle/>
          <a:p>
            <a:r>
              <a:rPr lang="en-US" dirty="0"/>
              <a:t>ABOUT US</a:t>
            </a:r>
          </a:p>
        </p:txBody>
      </p:sp>
      <p:sp>
        <p:nvSpPr>
          <p:cNvPr id="3" name="Text Placeholder 2">
            <a:extLst>
              <a:ext uri="{FF2B5EF4-FFF2-40B4-BE49-F238E27FC236}">
                <a16:creationId xmlns:a16="http://schemas.microsoft.com/office/drawing/2014/main" xmlns="" id="{C05A4E51-65D1-4F1C-B66B-51A1E5DC03B9}"/>
              </a:ext>
            </a:extLst>
          </p:cNvPr>
          <p:cNvSpPr>
            <a:spLocks noGrp="1"/>
          </p:cNvSpPr>
          <p:nvPr>
            <p:ph type="body" idx="1"/>
          </p:nvPr>
        </p:nvSpPr>
        <p:spPr/>
        <p:txBody>
          <a:bodyPr>
            <a:normAutofit/>
          </a:bodyPr>
          <a:lstStyle/>
          <a:p>
            <a:r>
              <a:rPr lang="en-US" dirty="0" smtClean="0"/>
              <a:t>We’re on of the leading Business consulting firms in America. </a:t>
            </a:r>
          </a:p>
          <a:p>
            <a:endParaRPr lang="en-US" dirty="0"/>
          </a:p>
          <a:p>
            <a:r>
              <a:rPr lang="en-US" dirty="0" smtClean="0"/>
              <a:t>Our analytics team specializes in sourcing the best potential locations for Brick &amp; Mortar businesses across the country.</a:t>
            </a:r>
            <a:endParaRPr lang="en-US" dirty="0"/>
          </a:p>
        </p:txBody>
      </p:sp>
      <p:sp>
        <p:nvSpPr>
          <p:cNvPr id="5" name="Slide Number Placeholder 4">
            <a:extLst>
              <a:ext uri="{FF2B5EF4-FFF2-40B4-BE49-F238E27FC236}">
                <a16:creationId xmlns:a16="http://schemas.microsoft.com/office/drawing/2014/main" xmlns="" id="{F09C25A8-B8DD-4EB6-91B0-C2BB5DA7F8D1}"/>
              </a:ext>
            </a:extLst>
          </p:cNvPr>
          <p:cNvSpPr>
            <a:spLocks noGrp="1"/>
          </p:cNvSpPr>
          <p:nvPr>
            <p:ph type="sldNum" sz="quarter" idx="12"/>
          </p:nvPr>
        </p:nvSpPr>
        <p:spPr>
          <a:xfrm>
            <a:off x="11042882" y="5976001"/>
            <a:ext cx="366756" cy="365125"/>
          </a:xfrm>
        </p:spPr>
        <p:txBody>
          <a:bodyPr/>
          <a:lstStyle/>
          <a:p>
            <a:r>
              <a:rPr lang="en-US" dirty="0">
                <a:solidFill>
                  <a:srgbClr val="FFFFFF"/>
                </a:solidFill>
              </a:rPr>
              <a:t>0</a:t>
            </a:r>
            <a:fld id="{F470E458-E7C2-4395-B75D-476A174CEE45}" type="slidenum">
              <a:rPr lang="en-US" smtClean="0">
                <a:solidFill>
                  <a:srgbClr val="FFFFFF"/>
                </a:solidFill>
              </a:rPr>
              <a:pPr/>
              <a:t>2</a:t>
            </a:fld>
            <a:endParaRPr lang="en-US" dirty="0">
              <a:solidFill>
                <a:srgbClr val="FFFFFF"/>
              </a:solidFill>
            </a:endParaRPr>
          </a:p>
        </p:txBody>
      </p:sp>
    </p:spTree>
    <p:extLst>
      <p:ext uri="{BB962C8B-B14F-4D97-AF65-F5344CB8AC3E}">
        <p14:creationId xmlns:p14="http://schemas.microsoft.com/office/powerpoint/2010/main" val="1303718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E4C0176-F748-42D4-A25B-71F0C054D3BB}"/>
              </a:ext>
            </a:extLst>
          </p:cNvPr>
          <p:cNvSpPr>
            <a:spLocks noGrp="1"/>
          </p:cNvSpPr>
          <p:nvPr>
            <p:ph type="title"/>
          </p:nvPr>
        </p:nvSpPr>
        <p:spPr/>
        <p:txBody>
          <a:bodyPr/>
          <a:lstStyle/>
          <a:p>
            <a:r>
              <a:rPr lang="en-US" dirty="0"/>
              <a:t>THANK YOU!</a:t>
            </a:r>
          </a:p>
        </p:txBody>
      </p:sp>
      <p:sp>
        <p:nvSpPr>
          <p:cNvPr id="2" name="Picture Placeholder 1"/>
          <p:cNvSpPr>
            <a:spLocks noGrp="1"/>
          </p:cNvSpPr>
          <p:nvPr>
            <p:ph type="pic" sz="quarter" idx="15"/>
          </p:nvPr>
        </p:nvSpPr>
        <p:spPr/>
      </p:sp>
      <p:sp>
        <p:nvSpPr>
          <p:cNvPr id="12" name="Text Placeholder 11"/>
          <p:cNvSpPr>
            <a:spLocks noGrp="1"/>
          </p:cNvSpPr>
          <p:nvPr>
            <p:ph type="body" sz="quarter" idx="17"/>
          </p:nvPr>
        </p:nvSpPr>
        <p:spPr/>
        <p:txBody>
          <a:bodyPr/>
          <a:lstStyle/>
          <a:p>
            <a:endParaRPr lang="en-US"/>
          </a:p>
        </p:txBody>
      </p:sp>
      <p:sp>
        <p:nvSpPr>
          <p:cNvPr id="13" name="Text Placeholder 12"/>
          <p:cNvSpPr>
            <a:spLocks noGrp="1"/>
          </p:cNvSpPr>
          <p:nvPr>
            <p:ph type="body" sz="quarter" idx="19"/>
          </p:nvPr>
        </p:nvSpPr>
        <p:spPr/>
        <p:txBody>
          <a:bodyPr/>
          <a:lstStyle/>
          <a:p>
            <a:endParaRPr lang="en-US"/>
          </a:p>
        </p:txBody>
      </p:sp>
    </p:spTree>
    <p:extLst>
      <p:ext uri="{BB962C8B-B14F-4D97-AF65-F5344CB8AC3E}">
        <p14:creationId xmlns:p14="http://schemas.microsoft.com/office/powerpoint/2010/main" val="3456809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5023858-1A32-4776-924F-C80E5993B75E}"/>
              </a:ext>
            </a:extLst>
          </p:cNvPr>
          <p:cNvSpPr>
            <a:spLocks noGrp="1"/>
          </p:cNvSpPr>
          <p:nvPr>
            <p:ph type="ctrTitle"/>
          </p:nvPr>
        </p:nvSpPr>
        <p:spPr>
          <a:xfrm>
            <a:off x="3709791" y="2469570"/>
            <a:ext cx="4772417" cy="1102291"/>
          </a:xfrm>
        </p:spPr>
        <p:txBody>
          <a:bodyPr>
            <a:normAutofit/>
          </a:bodyPr>
          <a:lstStyle/>
          <a:p>
            <a:r>
              <a:rPr lang="en-US" sz="4000" dirty="0" smtClean="0"/>
              <a:t>Why Houston?</a:t>
            </a:r>
            <a:endParaRPr lang="en-US" sz="4000" dirty="0"/>
          </a:p>
        </p:txBody>
      </p:sp>
      <p:sp>
        <p:nvSpPr>
          <p:cNvPr id="3" name="Subtitle 2">
            <a:extLst>
              <a:ext uri="{FF2B5EF4-FFF2-40B4-BE49-F238E27FC236}">
                <a16:creationId xmlns:a16="http://schemas.microsoft.com/office/drawing/2014/main" xmlns="" id="{7C9214AA-7CAA-486F-B94C-0576CD3DC115}"/>
              </a:ext>
            </a:extLst>
          </p:cNvPr>
          <p:cNvSpPr>
            <a:spLocks noGrp="1"/>
          </p:cNvSpPr>
          <p:nvPr>
            <p:ph type="subTitle" idx="15"/>
          </p:nvPr>
        </p:nvSpPr>
        <p:spPr>
          <a:xfrm>
            <a:off x="3709791" y="3438826"/>
            <a:ext cx="5133473" cy="526312"/>
          </a:xfrm>
        </p:spPr>
        <p:txBody>
          <a:bodyPr/>
          <a:lstStyle/>
          <a:p>
            <a:r>
              <a:rPr lang="en-US" dirty="0" smtClean="0"/>
              <a:t>Latin American Restaurant Franchise</a:t>
            </a:r>
            <a:endParaRPr lang="en-US" dirty="0"/>
          </a:p>
        </p:txBody>
      </p:sp>
      <p:sp>
        <p:nvSpPr>
          <p:cNvPr id="7" name="Slide Number Placeholder 6">
            <a:extLst>
              <a:ext uri="{FF2B5EF4-FFF2-40B4-BE49-F238E27FC236}">
                <a16:creationId xmlns:a16="http://schemas.microsoft.com/office/drawing/2014/main" xmlns="" id="{51F78032-7158-4F74-BDAC-C1E06036B7A3}"/>
              </a:ext>
            </a:extLst>
          </p:cNvPr>
          <p:cNvSpPr>
            <a:spLocks noGrp="1"/>
          </p:cNvSpPr>
          <p:nvPr>
            <p:ph type="sldNum" sz="quarter" idx="12"/>
          </p:nvPr>
        </p:nvSpPr>
        <p:spPr/>
        <p:txBody>
          <a:bodyPr/>
          <a:lstStyle/>
          <a:p>
            <a:fld id="{F470E458-E7C2-4395-B75D-476A174CEE45}" type="slidenum">
              <a:rPr lang="en-US" smtClean="0"/>
              <a:pPr/>
              <a:t>3</a:t>
            </a:fld>
            <a:endParaRPr lang="en-US" dirty="0"/>
          </a:p>
        </p:txBody>
      </p:sp>
    </p:spTree>
    <p:extLst>
      <p:ext uri="{BB962C8B-B14F-4D97-AF65-F5344CB8AC3E}">
        <p14:creationId xmlns:p14="http://schemas.microsoft.com/office/powerpoint/2010/main" val="2398228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Houston?</a:t>
            </a:r>
          </a:p>
        </p:txBody>
      </p:sp>
      <p:sp>
        <p:nvSpPr>
          <p:cNvPr id="3" name="Content Placeholder 2"/>
          <p:cNvSpPr>
            <a:spLocks noGrp="1"/>
          </p:cNvSpPr>
          <p:nvPr>
            <p:ph idx="1"/>
          </p:nvPr>
        </p:nvSpPr>
        <p:spPr>
          <a:xfrm>
            <a:off x="5359791" y="2473284"/>
            <a:ext cx="6485205" cy="3740175"/>
          </a:xfrm>
        </p:spPr>
        <p:txBody>
          <a:bodyPr>
            <a:normAutofit lnSpcReduction="10000"/>
          </a:bodyPr>
          <a:lstStyle/>
          <a:p>
            <a:r>
              <a:rPr lang="en-GB" dirty="0"/>
              <a:t>The City of Houston, is one of the most populous city in the state of Texas. It is diverse and has a large population of Latin America origin inhabitants. Texas State is famous for their business friendly environment and It provides lot of opportunities. It has attracted many different players into the market. It is a global hub of business and commerce. The city is a major </a:t>
            </a:r>
            <a:r>
              <a:rPr lang="en-GB" dirty="0" err="1"/>
              <a:t>center</a:t>
            </a:r>
            <a:r>
              <a:rPr lang="en-GB" dirty="0"/>
              <a:t> for Oil &amp; Gas, banking and finance, retailing, world trade, real estate, advertising, legal services, accountancy and engineering. This also translates into a highly competitive business environment.</a:t>
            </a:r>
          </a:p>
        </p:txBody>
      </p:sp>
      <p:sp>
        <p:nvSpPr>
          <p:cNvPr id="4" name="Slide Number Placeholder 3"/>
          <p:cNvSpPr>
            <a:spLocks noGrp="1"/>
          </p:cNvSpPr>
          <p:nvPr>
            <p:ph type="sldNum" sz="quarter" idx="12"/>
          </p:nvPr>
        </p:nvSpPr>
        <p:spPr/>
        <p:txBody>
          <a:bodyPr/>
          <a:lstStyle/>
          <a:p>
            <a:fld id="{F470E458-E7C2-4395-B75D-476A174CEE45}" type="slidenum">
              <a:rPr lang="en-US" noProof="0" smtClean="0"/>
              <a:t>4</a:t>
            </a:fld>
            <a:endParaRPr lang="en-US" noProof="0" dirty="0"/>
          </a:p>
        </p:txBody>
      </p:sp>
      <p:sp>
        <p:nvSpPr>
          <p:cNvPr id="5" name="Picture Placeholder 4"/>
          <p:cNvSpPr>
            <a:spLocks noGrp="1"/>
          </p:cNvSpPr>
          <p:nvPr>
            <p:ph type="pic" sz="quarter" idx="45"/>
          </p:nvPr>
        </p:nvSpPr>
        <p:spPr/>
      </p:sp>
    </p:spTree>
    <p:extLst>
      <p:ext uri="{BB962C8B-B14F-4D97-AF65-F5344CB8AC3E}">
        <p14:creationId xmlns:p14="http://schemas.microsoft.com/office/powerpoint/2010/main" val="3022992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C0FF02-C55C-4A6B-AF02-6DB462D7D069}"/>
              </a:ext>
            </a:extLst>
          </p:cNvPr>
          <p:cNvSpPr>
            <a:spLocks noGrp="1"/>
          </p:cNvSpPr>
          <p:nvPr>
            <p:ph type="title"/>
          </p:nvPr>
        </p:nvSpPr>
        <p:spPr>
          <a:xfrm>
            <a:off x="457196" y="407963"/>
            <a:ext cx="5386748" cy="1223719"/>
          </a:xfrm>
        </p:spPr>
        <p:txBody>
          <a:bodyPr>
            <a:normAutofit fontScale="90000"/>
          </a:bodyPr>
          <a:lstStyle/>
          <a:p>
            <a:r>
              <a:rPr lang="en-US" b="0" dirty="0"/>
              <a:t>Latin American restaurant franchise </a:t>
            </a:r>
            <a:r>
              <a:rPr lang="en-US" b="0" dirty="0" smtClean="0"/>
              <a:t>– </a:t>
            </a:r>
            <a:br>
              <a:rPr lang="en-US" b="0" dirty="0" smtClean="0"/>
            </a:br>
            <a:r>
              <a:rPr lang="en-US" b="0" dirty="0" smtClean="0"/>
              <a:t>Business </a:t>
            </a:r>
            <a:r>
              <a:rPr lang="en-US" b="0" dirty="0"/>
              <a:t>Problem</a:t>
            </a:r>
            <a:endParaRPr lang="en-US" dirty="0"/>
          </a:p>
        </p:txBody>
      </p:sp>
      <p:sp>
        <p:nvSpPr>
          <p:cNvPr id="4" name="Slide Number Placeholder 3">
            <a:extLst>
              <a:ext uri="{FF2B5EF4-FFF2-40B4-BE49-F238E27FC236}">
                <a16:creationId xmlns:a16="http://schemas.microsoft.com/office/drawing/2014/main" xmlns="" id="{B7959B0A-E19C-45C1-981D-1B62B169FBAC}"/>
              </a:ext>
            </a:extLst>
          </p:cNvPr>
          <p:cNvSpPr>
            <a:spLocks noGrp="1"/>
          </p:cNvSpPr>
          <p:nvPr>
            <p:ph type="sldNum" sz="quarter" idx="12"/>
          </p:nvPr>
        </p:nvSpPr>
        <p:spPr/>
        <p:txBody>
          <a:bodyPr/>
          <a:lstStyle/>
          <a:p>
            <a:r>
              <a:rPr lang="en-US" dirty="0"/>
              <a:t>0</a:t>
            </a:r>
            <a:fld id="{F470E458-E7C2-4395-B75D-476A174CEE45}" type="slidenum">
              <a:rPr lang="en-US" smtClean="0"/>
              <a:t>5</a:t>
            </a:fld>
            <a:endParaRPr lang="en-US" dirty="0"/>
          </a:p>
        </p:txBody>
      </p:sp>
      <p:sp>
        <p:nvSpPr>
          <p:cNvPr id="8" name="Picture Placeholder 7"/>
          <p:cNvSpPr>
            <a:spLocks noGrp="1"/>
          </p:cNvSpPr>
          <p:nvPr>
            <p:ph type="pic" sz="quarter" idx="45"/>
          </p:nvPr>
        </p:nvSpPr>
        <p:spPr/>
      </p:sp>
      <p:sp>
        <p:nvSpPr>
          <p:cNvPr id="3" name="Content Placeholder 2">
            <a:extLst>
              <a:ext uri="{FF2B5EF4-FFF2-40B4-BE49-F238E27FC236}">
                <a16:creationId xmlns:a16="http://schemas.microsoft.com/office/drawing/2014/main" xmlns="" id="{9A9DA2D1-994D-4AB7-87F1-A6FB5D623E01}"/>
              </a:ext>
            </a:extLst>
          </p:cNvPr>
          <p:cNvSpPr>
            <a:spLocks noGrp="1"/>
          </p:cNvSpPr>
          <p:nvPr>
            <p:ph idx="1"/>
          </p:nvPr>
        </p:nvSpPr>
        <p:spPr>
          <a:xfrm>
            <a:off x="457196" y="2297383"/>
            <a:ext cx="6715324" cy="4244892"/>
          </a:xfrm>
        </p:spPr>
        <p:txBody>
          <a:bodyPr>
            <a:normAutofit/>
          </a:bodyPr>
          <a:lstStyle/>
          <a:p>
            <a:r>
              <a:rPr lang="en-GB" dirty="0" smtClean="0"/>
              <a:t>We need to help a you as inventors, to decide about the best location to open a Latin American Food Restaurant in the City of Houston. The city has a large pool of potential patrons, and it’s relatively large Latino population could make opening a Latin Restaurant a promising business opportunity; nevertheless due to its geographical extension and disparity of incomes among its population. Makes the restaurant location choice, a key factor for the restaurant commercial viability.</a:t>
            </a:r>
            <a:endParaRPr lang="en-GB" dirty="0"/>
          </a:p>
        </p:txBody>
      </p:sp>
    </p:spTree>
    <p:extLst>
      <p:ext uri="{BB962C8B-B14F-4D97-AF65-F5344CB8AC3E}">
        <p14:creationId xmlns:p14="http://schemas.microsoft.com/office/powerpoint/2010/main" val="1984231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365333"/>
            <a:ext cx="4251138" cy="1355251"/>
          </a:xfrm>
        </p:spPr>
        <p:txBody>
          <a:bodyPr>
            <a:normAutofit fontScale="90000"/>
          </a:bodyPr>
          <a:lstStyle/>
          <a:p>
            <a:r>
              <a:rPr lang="en-US" b="0" dirty="0"/>
              <a:t>Latin American restaurant franchise – </a:t>
            </a:r>
            <a:br>
              <a:rPr lang="en-US" b="0" dirty="0"/>
            </a:br>
            <a:r>
              <a:rPr lang="en-US" b="0" dirty="0" smtClean="0"/>
              <a:t>Considerations</a:t>
            </a:r>
            <a:endParaRPr lang="en-US" dirty="0"/>
          </a:p>
        </p:txBody>
      </p:sp>
      <p:sp>
        <p:nvSpPr>
          <p:cNvPr id="3" name="Text Placeholder 2"/>
          <p:cNvSpPr>
            <a:spLocks noGrp="1"/>
          </p:cNvSpPr>
          <p:nvPr>
            <p:ph type="body" idx="1"/>
          </p:nvPr>
        </p:nvSpPr>
        <p:spPr>
          <a:xfrm>
            <a:off x="186084" y="2347608"/>
            <a:ext cx="5061165" cy="4151666"/>
          </a:xfrm>
        </p:spPr>
        <p:txBody>
          <a:bodyPr>
            <a:noAutofit/>
          </a:bodyPr>
          <a:lstStyle/>
          <a:p>
            <a:r>
              <a:rPr lang="en-GB" sz="2000" dirty="0"/>
              <a:t>So it is evident that to survive in such market, it is very important to strategically plan the best possible location for the venue. Various factors need to be studied in order to decide on the Location such as :</a:t>
            </a:r>
          </a:p>
          <a:p>
            <a:pPr marL="742950" indent="-742950">
              <a:buFont typeface="+mj-lt"/>
              <a:buAutoNum type="arabicPeriod"/>
            </a:pPr>
            <a:r>
              <a:rPr lang="en-GB" sz="2000" dirty="0"/>
              <a:t>Houston </a:t>
            </a:r>
            <a:r>
              <a:rPr lang="en-GB" sz="2000" dirty="0" smtClean="0"/>
              <a:t>Population &amp; Demographics</a:t>
            </a:r>
            <a:endParaRPr lang="en-GB" sz="2000" dirty="0"/>
          </a:p>
          <a:p>
            <a:pPr marL="742950" indent="-742950">
              <a:buFont typeface="+mj-lt"/>
              <a:buAutoNum type="arabicPeriod"/>
            </a:pPr>
            <a:r>
              <a:rPr lang="en-GB" sz="2000" dirty="0" smtClean="0"/>
              <a:t>Surrounding venues </a:t>
            </a:r>
            <a:r>
              <a:rPr lang="en-GB" sz="2000" dirty="0"/>
              <a:t>like Gyms, Entertainment zones, Parks, malls, </a:t>
            </a:r>
            <a:r>
              <a:rPr lang="en-GB" sz="2000" dirty="0" smtClean="0"/>
              <a:t>Offices, etc.</a:t>
            </a:r>
          </a:p>
          <a:p>
            <a:pPr marL="742950" indent="-742950">
              <a:buFont typeface="+mj-lt"/>
              <a:buAutoNum type="arabicPeriod"/>
            </a:pPr>
            <a:r>
              <a:rPr lang="en-GB" sz="2000" dirty="0" smtClean="0"/>
              <a:t>Who </a:t>
            </a:r>
            <a:r>
              <a:rPr lang="en-GB" sz="2000" dirty="0"/>
              <a:t>are the competitors in that </a:t>
            </a:r>
            <a:r>
              <a:rPr lang="en-GB" sz="2000" dirty="0" smtClean="0"/>
              <a:t>location?</a:t>
            </a:r>
          </a:p>
          <a:p>
            <a:pPr marL="742950" indent="-742950">
              <a:buFont typeface="+mj-lt"/>
              <a:buAutoNum type="arabicPeriod"/>
            </a:pPr>
            <a:r>
              <a:rPr lang="en-GB" sz="2000" dirty="0" smtClean="0"/>
              <a:t>Cuisine of </a:t>
            </a:r>
            <a:r>
              <a:rPr lang="en-GB" sz="2000" dirty="0"/>
              <a:t>the </a:t>
            </a:r>
            <a:r>
              <a:rPr lang="en-GB" sz="2000" dirty="0" smtClean="0"/>
              <a:t>competitors</a:t>
            </a:r>
          </a:p>
          <a:p>
            <a:endParaRPr lang="en-US" sz="2000" dirty="0"/>
          </a:p>
        </p:txBody>
      </p:sp>
      <p:sp>
        <p:nvSpPr>
          <p:cNvPr id="4" name="Slide Number Placeholder 3"/>
          <p:cNvSpPr>
            <a:spLocks noGrp="1"/>
          </p:cNvSpPr>
          <p:nvPr>
            <p:ph type="sldNum" sz="quarter" idx="12"/>
          </p:nvPr>
        </p:nvSpPr>
        <p:spPr/>
        <p:txBody>
          <a:bodyPr/>
          <a:lstStyle/>
          <a:p>
            <a:fld id="{F470E458-E7C2-4395-B75D-476A174CEE45}" type="slidenum">
              <a:rPr lang="en-US" noProof="0" smtClean="0"/>
              <a:pPr/>
              <a:t>6</a:t>
            </a:fld>
            <a:endParaRPr lang="en-US" noProof="0" dirty="0"/>
          </a:p>
        </p:txBody>
      </p:sp>
    </p:spTree>
    <p:extLst>
      <p:ext uri="{BB962C8B-B14F-4D97-AF65-F5344CB8AC3E}">
        <p14:creationId xmlns:p14="http://schemas.microsoft.com/office/powerpoint/2010/main" val="2054008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365333"/>
            <a:ext cx="4251138" cy="1355251"/>
          </a:xfrm>
        </p:spPr>
        <p:txBody>
          <a:bodyPr>
            <a:normAutofit fontScale="90000"/>
          </a:bodyPr>
          <a:lstStyle/>
          <a:p>
            <a:r>
              <a:rPr lang="en-US" b="0" dirty="0"/>
              <a:t>Latin American restaurant franchise – </a:t>
            </a:r>
            <a:br>
              <a:rPr lang="en-US" b="0" dirty="0"/>
            </a:br>
            <a:r>
              <a:rPr lang="en-US" b="0" dirty="0" smtClean="0"/>
              <a:t>Considerations</a:t>
            </a:r>
            <a:endParaRPr lang="en-US" dirty="0"/>
          </a:p>
        </p:txBody>
      </p:sp>
      <p:sp>
        <p:nvSpPr>
          <p:cNvPr id="3" name="Text Placeholder 2"/>
          <p:cNvSpPr>
            <a:spLocks noGrp="1"/>
          </p:cNvSpPr>
          <p:nvPr>
            <p:ph type="body" idx="1"/>
          </p:nvPr>
        </p:nvSpPr>
        <p:spPr>
          <a:xfrm>
            <a:off x="21823" y="2347607"/>
            <a:ext cx="5061165" cy="3462349"/>
          </a:xfrm>
        </p:spPr>
        <p:txBody>
          <a:bodyPr>
            <a:noAutofit/>
          </a:bodyPr>
          <a:lstStyle/>
          <a:p>
            <a:r>
              <a:rPr lang="en-GB" sz="2000" dirty="0" smtClean="0"/>
              <a:t>In short the investor determined that the Target Audience for the restaurant would be the Latino </a:t>
            </a:r>
            <a:r>
              <a:rPr lang="en-GB" sz="2000" dirty="0"/>
              <a:t>Houston residents. </a:t>
            </a:r>
            <a:endParaRPr lang="en-GB" sz="2000" dirty="0" smtClean="0"/>
          </a:p>
          <a:p>
            <a:r>
              <a:rPr lang="en-GB" sz="2000" dirty="0" smtClean="0"/>
              <a:t>To </a:t>
            </a:r>
            <a:r>
              <a:rPr lang="en-GB" sz="2000" dirty="0"/>
              <a:t>recommend the correct location, is key to identify the neighbourhoods with the highest number of Latino </a:t>
            </a:r>
            <a:r>
              <a:rPr lang="en-GB" sz="2000" dirty="0" smtClean="0"/>
              <a:t>population and Income data for such target audience would be considered key factor for making our recommendation.</a:t>
            </a:r>
            <a:endParaRPr lang="en-US" sz="2000" dirty="0"/>
          </a:p>
        </p:txBody>
      </p:sp>
      <p:sp>
        <p:nvSpPr>
          <p:cNvPr id="4" name="Slide Number Placeholder 3"/>
          <p:cNvSpPr>
            <a:spLocks noGrp="1"/>
          </p:cNvSpPr>
          <p:nvPr>
            <p:ph type="sldNum" sz="quarter" idx="12"/>
          </p:nvPr>
        </p:nvSpPr>
        <p:spPr/>
        <p:txBody>
          <a:bodyPr/>
          <a:lstStyle/>
          <a:p>
            <a:fld id="{F470E458-E7C2-4395-B75D-476A174CEE45}" type="slidenum">
              <a:rPr lang="en-US" noProof="0" smtClean="0"/>
              <a:pPr/>
              <a:t>7</a:t>
            </a:fld>
            <a:endParaRPr lang="en-US" noProof="0" dirty="0"/>
          </a:p>
        </p:txBody>
      </p:sp>
    </p:spTree>
    <p:extLst>
      <p:ext uri="{BB962C8B-B14F-4D97-AF65-F5344CB8AC3E}">
        <p14:creationId xmlns:p14="http://schemas.microsoft.com/office/powerpoint/2010/main" val="237784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D8F39A-E118-43F8-815F-43859C4AC7C8}"/>
              </a:ext>
            </a:extLst>
          </p:cNvPr>
          <p:cNvSpPr>
            <a:spLocks noGrp="1"/>
          </p:cNvSpPr>
          <p:nvPr>
            <p:ph type="title"/>
          </p:nvPr>
        </p:nvSpPr>
        <p:spPr/>
        <p:txBody>
          <a:bodyPr/>
          <a:lstStyle/>
          <a:p>
            <a:r>
              <a:rPr lang="en-US" dirty="0"/>
              <a:t>SOLUTION</a:t>
            </a:r>
          </a:p>
        </p:txBody>
      </p:sp>
      <p:sp>
        <p:nvSpPr>
          <p:cNvPr id="5" name="Content Placeholder 4">
            <a:extLst>
              <a:ext uri="{FF2B5EF4-FFF2-40B4-BE49-F238E27FC236}">
                <a16:creationId xmlns:a16="http://schemas.microsoft.com/office/drawing/2014/main" xmlns="" id="{00CF1DCA-E4B9-4FEB-8B5A-00A83758B771}"/>
              </a:ext>
            </a:extLst>
          </p:cNvPr>
          <p:cNvSpPr>
            <a:spLocks noGrp="1"/>
          </p:cNvSpPr>
          <p:nvPr>
            <p:ph idx="1"/>
          </p:nvPr>
        </p:nvSpPr>
        <p:spPr/>
        <p:txBody>
          <a:bodyPr>
            <a:normAutofit/>
          </a:bodyPr>
          <a:lstStyle/>
          <a:p>
            <a:r>
              <a:rPr lang="en-US" dirty="0" smtClean="0"/>
              <a:t>Based in a pool of data analytics we will determine our </a:t>
            </a:r>
            <a:r>
              <a:rPr lang="en-GB" dirty="0" smtClean="0"/>
              <a:t>recommendation </a:t>
            </a:r>
            <a:r>
              <a:rPr lang="en-GB" dirty="0"/>
              <a:t>of neighbourhood choice to </a:t>
            </a:r>
            <a:r>
              <a:rPr lang="en-GB" dirty="0" smtClean="0"/>
              <a:t>the Group </a:t>
            </a:r>
            <a:r>
              <a:rPr lang="en-GB" dirty="0"/>
              <a:t>of investors, based on the relative scarcity of similar restaurants in that location, and the potential size </a:t>
            </a:r>
            <a:r>
              <a:rPr lang="en-GB" dirty="0" smtClean="0"/>
              <a:t>&amp; Average income of </a:t>
            </a:r>
            <a:r>
              <a:rPr lang="en-GB" dirty="0"/>
              <a:t>the Latin Population (target market) in the targeted neighbourhoods.</a:t>
            </a:r>
            <a:endParaRPr lang="en-US" dirty="0"/>
          </a:p>
        </p:txBody>
      </p:sp>
      <p:sp>
        <p:nvSpPr>
          <p:cNvPr id="3" name="Slide Number Placeholder 2">
            <a:extLst>
              <a:ext uri="{FF2B5EF4-FFF2-40B4-BE49-F238E27FC236}">
                <a16:creationId xmlns:a16="http://schemas.microsoft.com/office/drawing/2014/main" xmlns="" id="{63CEC3D2-2C7A-4B7D-AE77-495AD272EB80}"/>
              </a:ext>
            </a:extLst>
          </p:cNvPr>
          <p:cNvSpPr>
            <a:spLocks noGrp="1"/>
          </p:cNvSpPr>
          <p:nvPr>
            <p:ph type="sldNum" sz="quarter" idx="12"/>
          </p:nvPr>
        </p:nvSpPr>
        <p:spPr/>
        <p:txBody>
          <a:bodyPr/>
          <a:lstStyle/>
          <a:p>
            <a:r>
              <a:rPr lang="en-US" dirty="0"/>
              <a:t>0</a:t>
            </a:r>
            <a:fld id="{F470E458-E7C2-4395-B75D-476A174CEE45}" type="slidenum">
              <a:rPr lang="en-US" smtClean="0"/>
              <a:pPr/>
              <a:t>8</a:t>
            </a:fld>
            <a:endParaRPr lang="en-US" dirty="0"/>
          </a:p>
        </p:txBody>
      </p:sp>
    </p:spTree>
    <p:extLst>
      <p:ext uri="{BB962C8B-B14F-4D97-AF65-F5344CB8AC3E}">
        <p14:creationId xmlns:p14="http://schemas.microsoft.com/office/powerpoint/2010/main" val="2704337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Slide Number Placeholder 2"/>
          <p:cNvSpPr>
            <a:spLocks noGrp="1"/>
          </p:cNvSpPr>
          <p:nvPr>
            <p:ph type="sldNum" sz="quarter" idx="12"/>
          </p:nvPr>
        </p:nvSpPr>
        <p:spPr/>
        <p:txBody>
          <a:bodyPr/>
          <a:lstStyle/>
          <a:p>
            <a:fld id="{F470E458-E7C2-4395-B75D-476A174CEE45}" type="slidenum">
              <a:rPr lang="en-US" noProof="0" smtClean="0"/>
              <a:t>9</a:t>
            </a:fld>
            <a:endParaRPr lang="en-US" noProof="0" dirty="0"/>
          </a:p>
        </p:txBody>
      </p:sp>
      <p:sp>
        <p:nvSpPr>
          <p:cNvPr id="4" name="Subtitle 3"/>
          <p:cNvSpPr>
            <a:spLocks noGrp="1"/>
          </p:cNvSpPr>
          <p:nvPr>
            <p:ph type="subTitle" idx="15"/>
          </p:nvPr>
        </p:nvSpPr>
        <p:spPr/>
        <p:txBody>
          <a:bodyPr/>
          <a:lstStyle/>
          <a:p>
            <a:r>
              <a:rPr lang="en-US" dirty="0" smtClean="0"/>
              <a:t>Data to be used</a:t>
            </a:r>
            <a:endParaRPr lang="en-US" dirty="0"/>
          </a:p>
        </p:txBody>
      </p:sp>
      <p:sp>
        <p:nvSpPr>
          <p:cNvPr id="6" name="Text Placeholder 5"/>
          <p:cNvSpPr>
            <a:spLocks noGrp="1"/>
          </p:cNvSpPr>
          <p:nvPr>
            <p:ph type="body" sz="half" idx="90"/>
          </p:nvPr>
        </p:nvSpPr>
        <p:spPr/>
        <p:txBody>
          <a:bodyPr/>
          <a:lstStyle/>
          <a:p>
            <a:r>
              <a:rPr lang="en-GB" sz="1800" dirty="0" smtClean="0"/>
              <a:t>Data 1 : </a:t>
            </a:r>
            <a:r>
              <a:rPr lang="en-GB" sz="1800" dirty="0" err="1" smtClean="0"/>
              <a:t>Neighborhood</a:t>
            </a:r>
            <a:r>
              <a:rPr lang="en-GB" sz="1800" dirty="0" smtClean="0"/>
              <a:t> has a total of 88 </a:t>
            </a:r>
            <a:r>
              <a:rPr lang="en-GB" sz="1800" dirty="0" err="1" smtClean="0"/>
              <a:t>neighborhoods</a:t>
            </a:r>
            <a:r>
              <a:rPr lang="en-GB" sz="1800" dirty="0" smtClean="0"/>
              <a:t>. In order to segment the </a:t>
            </a:r>
            <a:r>
              <a:rPr lang="en-GB" sz="1800" dirty="0" err="1" smtClean="0"/>
              <a:t>neighborhoods</a:t>
            </a:r>
            <a:r>
              <a:rPr lang="en-GB" sz="1800" dirty="0" smtClean="0"/>
              <a:t> and explore them, we will essentially need a dataset that contains the 88 Houston’s </a:t>
            </a:r>
            <a:r>
              <a:rPr lang="en-GB" sz="1800" dirty="0" err="1" smtClean="0"/>
              <a:t>neighborhoods</a:t>
            </a:r>
            <a:r>
              <a:rPr lang="en-GB" sz="1800" dirty="0" smtClean="0"/>
              <a:t> as well as the coordinates (latitude and longitude) for each of them. This dataset exists for free on the web. Link to the dataset is : </a:t>
            </a:r>
            <a:r>
              <a:rPr lang="en-GB" sz="1800" u="sng" dirty="0" smtClean="0">
                <a:hlinkClick r:id="rId2"/>
              </a:rPr>
              <a:t>https://en.wikipedia.org/wiki/List_of_Houston_neighborhoods</a:t>
            </a:r>
            <a:endParaRPr lang="en-US" sz="1800" dirty="0"/>
          </a:p>
        </p:txBody>
      </p:sp>
      <p:sp>
        <p:nvSpPr>
          <p:cNvPr id="7" name="Text Placeholder 6"/>
          <p:cNvSpPr>
            <a:spLocks noGrp="1"/>
          </p:cNvSpPr>
          <p:nvPr>
            <p:ph type="body" sz="quarter" idx="91"/>
          </p:nvPr>
        </p:nvSpPr>
        <p:spPr>
          <a:xfrm>
            <a:off x="6105377" y="2514760"/>
            <a:ext cx="5824025" cy="2934199"/>
          </a:xfrm>
        </p:spPr>
        <p:txBody>
          <a:bodyPr>
            <a:noAutofit/>
          </a:bodyPr>
          <a:lstStyle/>
          <a:p>
            <a:pPr marL="0" indent="0">
              <a:buNone/>
            </a:pPr>
            <a:r>
              <a:rPr lang="en-GB" sz="1800" dirty="0"/>
              <a:t>Data 2 : For the required analysis we will get data from following sources as given below :</a:t>
            </a:r>
          </a:p>
          <a:p>
            <a:r>
              <a:rPr lang="en-GB" sz="1800" dirty="0"/>
              <a:t>Houston Neighbourhoods:  </a:t>
            </a:r>
            <a:r>
              <a:rPr lang="en-GB" sz="1800" u="sng" dirty="0">
                <a:hlinkClick r:id="rId3"/>
              </a:rPr>
              <a:t>https://</a:t>
            </a:r>
            <a:r>
              <a:rPr lang="en-GB" sz="1800" u="sng" dirty="0" smtClean="0">
                <a:hlinkClick r:id="rId3"/>
              </a:rPr>
              <a:t>opendata.arcgis.com/datasets/f50cc53c15bf4fb3940ab6e8c2534f3d_2.csv</a:t>
            </a:r>
            <a:endParaRPr lang="en-GB" sz="1800" dirty="0"/>
          </a:p>
          <a:p>
            <a:r>
              <a:rPr lang="en-GB" sz="1800" dirty="0" smtClean="0"/>
              <a:t>Houston Hispanic Population by neighbourhood: </a:t>
            </a:r>
            <a:r>
              <a:rPr lang="en-GB" sz="1800" u="sng" dirty="0" smtClean="0">
                <a:hlinkClick r:id="rId3"/>
              </a:rPr>
              <a:t>https://opendata.arcgis.com/datasets/f50cc53c15bf4fb3940ab6e8c2534f3d_2.csv</a:t>
            </a:r>
            <a:endParaRPr lang="en-GB" sz="1800" dirty="0" smtClean="0"/>
          </a:p>
          <a:p>
            <a:r>
              <a:rPr lang="en-GB" sz="1800" dirty="0" smtClean="0"/>
              <a:t>Houston </a:t>
            </a:r>
            <a:r>
              <a:rPr lang="en-GB" sz="1800" dirty="0"/>
              <a:t>Income (including Hispanics) </a:t>
            </a:r>
            <a:r>
              <a:rPr lang="en-GB" sz="1800" dirty="0" err="1"/>
              <a:t>data:</a:t>
            </a:r>
            <a:r>
              <a:rPr lang="en-GB" sz="1800" u="sng" dirty="0" err="1">
                <a:hlinkClick r:id="rId4"/>
              </a:rPr>
              <a:t>http</a:t>
            </a:r>
            <a:r>
              <a:rPr lang="en-GB" sz="1800" u="sng" dirty="0">
                <a:hlinkClick r:id="rId4"/>
              </a:rPr>
              <a:t>://www.houstontx.gov/planning/Demographics/docs_pdfs/SN/Median_Household_Income_by_SN.pdf</a:t>
            </a:r>
            <a:endParaRPr lang="en-GB" sz="1800" dirty="0"/>
          </a:p>
        </p:txBody>
      </p:sp>
    </p:spTree>
    <p:extLst>
      <p:ext uri="{BB962C8B-B14F-4D97-AF65-F5344CB8AC3E}">
        <p14:creationId xmlns:p14="http://schemas.microsoft.com/office/powerpoint/2010/main" val="1631136930"/>
      </p:ext>
    </p:extLst>
  </p:cSld>
  <p:clrMapOvr>
    <a:masterClrMapping/>
  </p:clrMapOvr>
</p:sld>
</file>

<file path=ppt/theme/theme1.xml><?xml version="1.0" encoding="utf-8"?>
<a:theme xmlns:a="http://schemas.openxmlformats.org/drawingml/2006/main" name="Office Theme">
  <a:themeElements>
    <a:clrScheme name="Custom 18">
      <a:dk1>
        <a:srgbClr val="9D0000"/>
      </a:dk1>
      <a:lt1>
        <a:srgbClr val="FCEDD4"/>
      </a:lt1>
      <a:dk2>
        <a:srgbClr val="8D6347"/>
      </a:dk2>
      <a:lt2>
        <a:srgbClr val="FFF0D7"/>
      </a:lt2>
      <a:accent1>
        <a:srgbClr val="8D6347"/>
      </a:accent1>
      <a:accent2>
        <a:srgbClr val="FF0000"/>
      </a:accent2>
      <a:accent3>
        <a:srgbClr val="00AEEF"/>
      </a:accent3>
      <a:accent4>
        <a:srgbClr val="577423"/>
      </a:accent4>
      <a:accent5>
        <a:srgbClr val="36748D"/>
      </a:accent5>
      <a:accent6>
        <a:srgbClr val="60370F"/>
      </a:accent6>
      <a:hlink>
        <a:srgbClr val="9C0000"/>
      </a:hlink>
      <a:folHlink>
        <a:srgbClr val="9C0000"/>
      </a:folHlink>
    </a:clrScheme>
    <a:fontScheme name="Custom 5">
      <a:majorFont>
        <a:latin typeface="Adobe Garamond Pro"/>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6E7"/>
        </a:solidFill>
        <a:ln>
          <a:solidFill>
            <a:srgbClr val="8D6347"/>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46_Restaurant pitch deck_AAS_v5" id="{8177B436-B2DB-4F15-B992-5A4452FF1273}" vid="{ACBB9CD5-D3C7-4B74-9E01-7D9949625F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D81ADB-A44A-4FB2-B0CC-58F0879A8535}">
  <ds:schemaRef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purl.org/dc/terms/"/>
    <ds:schemaRef ds:uri="16c05727-aa75-4e4a-9b5f-8a80a1165891"/>
    <ds:schemaRef ds:uri="71af3243-3dd4-4a8d-8c0d-dd76da1f02a5"/>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140FF4BD-2C4F-4AE3-AE8E-A711B32C767C}">
  <ds:schemaRefs>
    <ds:schemaRef ds:uri="http://schemas.microsoft.com/sharepoint/v3/contenttype/forms"/>
  </ds:schemaRefs>
</ds:datastoreItem>
</file>

<file path=customXml/itemProps3.xml><?xml version="1.0" encoding="utf-8"?>
<ds:datastoreItem xmlns:ds="http://schemas.openxmlformats.org/officeDocument/2006/customXml" ds:itemID="{722B8795-896F-4831-ACEF-3917CDD276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Restaurant pitch deck</Template>
  <TotalTime>0</TotalTime>
  <Words>1172</Words>
  <Application>Microsoft Office PowerPoint</Application>
  <PresentationFormat>Widescreen</PresentationFormat>
  <Paragraphs>151</Paragraphs>
  <Slides>20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Adobe Garamond Pro</vt:lpstr>
      <vt:lpstr>Arial</vt:lpstr>
      <vt:lpstr>Calibri</vt:lpstr>
      <vt:lpstr>Segoe UI</vt:lpstr>
      <vt:lpstr>Office Theme</vt:lpstr>
      <vt:lpstr>Latin American restaurant franchise</vt:lpstr>
      <vt:lpstr>ABOUT US</vt:lpstr>
      <vt:lpstr>Why Houston?</vt:lpstr>
      <vt:lpstr>Why Houston?</vt:lpstr>
      <vt:lpstr>Latin American restaurant franchise –  Business Problem</vt:lpstr>
      <vt:lpstr>Latin American restaurant franchise –  Considerations</vt:lpstr>
      <vt:lpstr>Latin American restaurant franchise –  Considerations</vt:lpstr>
      <vt:lpstr>SOLUTION</vt:lpstr>
      <vt:lpstr>Project description</vt:lpstr>
      <vt:lpstr>Project description</vt:lpstr>
      <vt:lpstr>Project description</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2020-03-19T12:08:07Z</dcterms:created>
  <dcterms:modified xsi:type="dcterms:W3CDTF">2020-03-19T13:23:51Z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