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5e83285-7c29-4dd6-8add-3f38e014667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eba15cbeb1646f9" /><Relationship Type="http://schemas.openxmlformats.org/officeDocument/2006/relationships/slideLayout" Target="/ppt/slideLayouts/slideLayout8.xml" Id="Rb870756c6acc4e3c" /><Relationship Type="http://schemas.openxmlformats.org/officeDocument/2006/relationships/hyperlink" Target="https://app.powerbi.com/groups/me/reports/05e83285-7c29-4dd6-8add-3f38e0146678/?pbi_source=PowerPoint" TargetMode="External" Id="RelId0" /><Relationship Type="http://schemas.openxmlformats.org/officeDocument/2006/relationships/image" Target="/ppt/media/image4.png" Id="imgId26826195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ff27ec005d4f45c6" /><Relationship Type="http://schemas.openxmlformats.org/officeDocument/2006/relationships/slideLayout" Target="/ppt/slideLayouts/slideLayout8.xml" Id="Re7f096378f894697" /><Relationship Type="http://schemas.openxmlformats.org/officeDocument/2006/relationships/hyperlink" Target="https://app.powerbi.com/groups/me/reports/05e83285-7c29-4dd6-8add-3f38e0146678/?pbi_source=PowerPoint" TargetMode="External" Id="RelId1" /><Relationship Type="http://schemas.openxmlformats.org/officeDocument/2006/relationships/image" Target="/ppt/media/image5.png" Id="imgId26826195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9b93be403b9c40f8" /><Relationship Type="http://schemas.openxmlformats.org/officeDocument/2006/relationships/slideLayout" Target="/ppt/slideLayouts/slideLayout8.xml" Id="Rc2a23a26ccd04c5d" /><Relationship Type="http://schemas.openxmlformats.org/officeDocument/2006/relationships/hyperlink" Target="https://app.powerbi.com/groups/me/reports/05e83285-7c29-4dd6-8add-3f38e0146678/?pbi_source=PowerPoint" TargetMode="External" Id="RelId2" /><Relationship Type="http://schemas.openxmlformats.org/officeDocument/2006/relationships/image" Target="/ppt/media/image6.png" Id="imgId26826195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9ba8cf89b29945c4" /><Relationship Type="http://schemas.openxmlformats.org/officeDocument/2006/relationships/slideLayout" Target="/ppt/slideLayouts/slideLayout8.xml" Id="Rb2e4910317154e5d" /><Relationship Type="http://schemas.openxmlformats.org/officeDocument/2006/relationships/hyperlink" Target="https://app.powerbi.com/groups/me/reports/05e83285-7c29-4dd6-8add-3f38e0146678/?pbi_source=PowerPoint" TargetMode="External" Id="RelId3" /><Relationship Type="http://schemas.openxmlformats.org/officeDocument/2006/relationships/image" Target="/ppt/media/image7.png" Id="imgId26826195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Análise de Desempenho de Vendas de Lojas de Varejo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16/12/2024 15:06:04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16/12/2024 15:03:51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actionButton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2619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Capa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lineClusteredColumnComboChart ,actionButton ,card ,tableEx ,actionButton ,tableEx ,actionButt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2619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Loja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clusteredColumnChart ,actionButton ,actionButton ,actionButton ,cardVisual ,cardVisual ,cardVisual ,image ,image ,imag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2619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Benckmarking - Lojas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actionButton ,actionButton ,actionButton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2619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Indicadores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