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5e83285-7c29-4dd6-8add-3f38e014667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b61e777cae449b4" /><Relationship Type="http://schemas.openxmlformats.org/officeDocument/2006/relationships/slideLayout" Target="/ppt/slideLayouts/slideLayout8.xml" Id="Ra749c390fe9744ca" /><Relationship Type="http://schemas.openxmlformats.org/officeDocument/2006/relationships/hyperlink" Target="https://app.powerbi.com/groups/me/reports/05e83285-7c29-4dd6-8add-3f38e0146678/?pbi_source=PowerPoint" TargetMode="External" Id="RelId0" /><Relationship Type="http://schemas.openxmlformats.org/officeDocument/2006/relationships/image" Target="/ppt/media/image4.png" Id="imgId26826775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90f9b7521f4a4a18" /><Relationship Type="http://schemas.openxmlformats.org/officeDocument/2006/relationships/slideLayout" Target="/ppt/slideLayouts/slideLayout8.xml" Id="Rff160c0a713b4451" /><Relationship Type="http://schemas.openxmlformats.org/officeDocument/2006/relationships/hyperlink" Target="https://app.powerbi.com/groups/me/reports/05e83285-7c29-4dd6-8add-3f38e0146678/?pbi_source=PowerPoint" TargetMode="External" Id="RelId1" /><Relationship Type="http://schemas.openxmlformats.org/officeDocument/2006/relationships/image" Target="/ppt/media/image5.png" Id="imgId26826775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e036823cbed48a2" /><Relationship Type="http://schemas.openxmlformats.org/officeDocument/2006/relationships/slideLayout" Target="/ppt/slideLayouts/slideLayout8.xml" Id="R0bf0abd7f5224b33" /><Relationship Type="http://schemas.openxmlformats.org/officeDocument/2006/relationships/hyperlink" Target="https://app.powerbi.com/groups/me/reports/05e83285-7c29-4dd6-8add-3f38e0146678/?pbi_source=PowerPoint" TargetMode="External" Id="RelId2" /><Relationship Type="http://schemas.openxmlformats.org/officeDocument/2006/relationships/image" Target="/ppt/media/image6.png" Id="imgId26826775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feea77642ac64e08" /><Relationship Type="http://schemas.openxmlformats.org/officeDocument/2006/relationships/slideLayout" Target="/ppt/slideLayouts/slideLayout8.xml" Id="R5a8d1e8cee0b4e09" /><Relationship Type="http://schemas.openxmlformats.org/officeDocument/2006/relationships/hyperlink" Target="https://app.powerbi.com/groups/me/reports/05e83285-7c29-4dd6-8add-3f38e0146678/?pbi_source=PowerPoint" TargetMode="External" Id="RelId3" /><Relationship Type="http://schemas.openxmlformats.org/officeDocument/2006/relationships/image" Target="/ppt/media/image7.png" Id="imgId268267759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Análise de Desempenho de Vendas de Lojas de Varejo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16/12/2024 15:20:28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16/12/2024 15:15:34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ctionButton ,actionButton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77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Capa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lineClusteredColumnComboChart ,actionButton ,card ,tableEx ,actionButton ,tableEx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77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Loja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clusteredColumnChart ,actionButton ,actionButton ,actionButton ,cardVisual ,cardVisual ,cardVisual ,image ,image ,image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77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Benckmarking - Lojas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 ,actionButton ,actionButton ,actionButton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682677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Indicadores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