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dbb5602d-88b1-48d4-bfc3-a230139042a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284b900cb444610" /><Relationship Type="http://schemas.openxmlformats.org/officeDocument/2006/relationships/slideLayout" Target="/ppt/slideLayouts/slideLayout8.xml" Id="R501983ff673b44db" /><Relationship Type="http://schemas.openxmlformats.org/officeDocument/2006/relationships/hyperlink" Target="https://app.powerbi.com/groups/me/reports/dbb5602d-88b1-48d4-bfc3-a230139042a6/?pbi_source=PowerPoint" TargetMode="External" Id="RelId0" /><Relationship Type="http://schemas.openxmlformats.org/officeDocument/2006/relationships/image" Target="/ppt/media/image4.png" Id="imgId35072206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404fc41e3464a40" /><Relationship Type="http://schemas.openxmlformats.org/officeDocument/2006/relationships/slideLayout" Target="/ppt/slideLayouts/slideLayout8.xml" Id="R730e5769548e4c36" /><Relationship Type="http://schemas.openxmlformats.org/officeDocument/2006/relationships/hyperlink" Target="https://app.powerbi.com/groups/me/reports/dbb5602d-88b1-48d4-bfc3-a230139042a6/?pbi_source=PowerPoint" TargetMode="External" Id="RelId1" /><Relationship Type="http://schemas.openxmlformats.org/officeDocument/2006/relationships/image" Target="/ppt/media/image5.png" Id="imgId35072206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DRE - Demonstrativo de Resultado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11/08/2025 20:18:52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11/08/2025 20:16:01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waterfallChart ,clusteredColumnChart ,lin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07220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Resumo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07220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Grupo de Contas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