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EEB7-60E1-4BF1-9E2B-ECC5E72E401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F06D-FDAE-4EDC-B371-D3F28C97B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3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EEB7-60E1-4BF1-9E2B-ECC5E72E401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F06D-FDAE-4EDC-B371-D3F28C97B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8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EEB7-60E1-4BF1-9E2B-ECC5E72E401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F06D-FDAE-4EDC-B371-D3F28C97B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0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EEB7-60E1-4BF1-9E2B-ECC5E72E401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F06D-FDAE-4EDC-B371-D3F28C97B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8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EEB7-60E1-4BF1-9E2B-ECC5E72E401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F06D-FDAE-4EDC-B371-D3F28C97B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EEB7-60E1-4BF1-9E2B-ECC5E72E401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F06D-FDAE-4EDC-B371-D3F28C97B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EEB7-60E1-4BF1-9E2B-ECC5E72E401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F06D-FDAE-4EDC-B371-D3F28C97B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EEB7-60E1-4BF1-9E2B-ECC5E72E401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F06D-FDAE-4EDC-B371-D3F28C97B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4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EEB7-60E1-4BF1-9E2B-ECC5E72E401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F06D-FDAE-4EDC-B371-D3F28C97B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EEB7-60E1-4BF1-9E2B-ECC5E72E401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F06D-FDAE-4EDC-B371-D3F28C97B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3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EEB7-60E1-4BF1-9E2B-ECC5E72E401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F06D-FDAE-4EDC-B371-D3F28C97B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17EEB7-60E1-4BF1-9E2B-ECC5E72E401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409F06D-FDAE-4EDC-B371-D3F28C97B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5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Normal_matrix" TargetMode="External"/><Relationship Id="rId3" Type="http://schemas.openxmlformats.org/officeDocument/2006/relationships/hyperlink" Target="https://en.wikipedia.org/wiki/Matrix_decomposition" TargetMode="External"/><Relationship Id="rId7" Type="http://schemas.openxmlformats.org/officeDocument/2006/relationships/hyperlink" Target="https://en.wikipedia.org/wiki/Eigendecomposition" TargetMode="External"/><Relationship Id="rId2" Type="http://schemas.openxmlformats.org/officeDocument/2006/relationships/hyperlink" Target="https://en.wikipedia.org/wiki/Linear_algebr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atrix_(mathematics)" TargetMode="External"/><Relationship Id="rId5" Type="http://schemas.openxmlformats.org/officeDocument/2006/relationships/hyperlink" Target="https://en.wikipedia.org/wiki/Complex_number" TargetMode="External"/><Relationship Id="rId4" Type="http://schemas.openxmlformats.org/officeDocument/2006/relationships/hyperlink" Target="https://en.wikipedia.org/wiki/Real_number" TargetMode="External"/><Relationship Id="rId9" Type="http://schemas.openxmlformats.org/officeDocument/2006/relationships/hyperlink" Target="https://en.wikipedia.org/wiki/Polar_decompositio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t_vector" TargetMode="External"/><Relationship Id="rId2" Type="http://schemas.openxmlformats.org/officeDocument/2006/relationships/hyperlink" Target="https://en.wikipedia.org/wiki/Dot_produc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oint_probability_distribution" TargetMode="External"/><Relationship Id="rId2" Type="http://schemas.openxmlformats.org/officeDocument/2006/relationships/hyperlink" Target="https://en.wikipedia.org/wiki/Law_of_total_probabilit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37185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Language Processing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615" y="4225746"/>
            <a:ext cx="7315200" cy="91440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Shahid Iqbal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10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SVD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70300" y="1866900"/>
            <a:ext cx="789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linear algebra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the singular value decomposition (SVD) is 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factorization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real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complex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matrix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It generalizes 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eigen decomposition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a square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normal matrix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with an orthonormal eigenbasis to any    matrix. It is related to 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polar decomposition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094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LSA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800" y="713232"/>
            <a:ext cx="8013700" cy="542239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Latent semantic analysis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LSA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is a technique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analyzing relationships between a set of documents and the terms they contain by producing a set of concepts related to the documents and terms.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LSA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assumes that words that are close in meaning will occur in similar pieces of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text. </a:t>
            </a:r>
          </a:p>
          <a:p>
            <a:pPr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matrix containing word counts per document (rows represent unique words and columns represent each document) is constructed from a large piece of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  <a:p>
            <a:pPr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SVD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used to reduce the number of rows while preserving the similarity structure among columns.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47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LSA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800" y="713232"/>
            <a:ext cx="8013700" cy="542239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Documents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then compared by taking the cosine of the angle between the two vectors (or the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tooltip="Dot product"/>
              </a:rPr>
              <a:t>dot product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between the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tooltip="Unit vector"/>
              </a:rPr>
              <a:t>normalizations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two vectors) formed by any two columns. </a:t>
            </a: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 to 1 represent very similar documents while values close to 0 represent very dissimilar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62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Latent Dirichlet Allocation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0" y="864108"/>
            <a:ext cx="8051800" cy="512064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NLP,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latent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Dirichlet allocation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is 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generative statistical model that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allows sets of observations to be explained by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unobserved groups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explain why some parts of the data are similar.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example, if observations are words collected into documents, it posits that each document is a mixture of a small number of topics and that each word's presence is attributable to one of the document's topics.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LDA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an example of 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topic model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belongs to 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ML field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in a wider sense to 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field. </a:t>
            </a:r>
          </a:p>
        </p:txBody>
      </p:sp>
    </p:spTree>
    <p:extLst>
      <p:ext uri="{BB962C8B-B14F-4D97-AF65-F5344CB8AC3E}">
        <p14:creationId xmlns:p14="http://schemas.microsoft.com/office/powerpoint/2010/main" val="3787744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Deductive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Inductive Reasoning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Deductive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reasoning, or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deduction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is making an inference based on widely accepted facts or premises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beverage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defined as "drinkable through a straw," one could use deduction to determine soup to be a beverage.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Inductive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reasoning, or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induction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is making an inference based on an observation, often of a sample. You can induce that the soup is tasty if you observe all of your friends consuming it. </a:t>
            </a:r>
          </a:p>
        </p:txBody>
      </p:sp>
    </p:spTree>
    <p:extLst>
      <p:ext uri="{BB962C8B-B14F-4D97-AF65-F5344CB8AC3E}">
        <p14:creationId xmlns:p14="http://schemas.microsoft.com/office/powerpoint/2010/main" val="1645747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Multinomial Distribution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robability theory,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multinomial distribution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 generalization of 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binomial distribution. </a:t>
            </a: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example, it models the probability of counts for each side of a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-sided die rolled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times.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971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1123837"/>
            <a:ext cx="3225799" cy="460118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Marginalization in Probability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0996" y="845066"/>
            <a:ext cx="80233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Marginalization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probability refers to “summing out” the probability of 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random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given the joint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probability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distribution of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with other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variable(s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n-US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application of 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 tooltip="en.wikipedia.org"/>
              </a:rPr>
              <a:t>law of total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 tooltip="en.wikipedia.org"/>
              </a:rPr>
              <a:t>probability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just" eaLnBrk="0" fontAlgn="base" hangingPunct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instance, let’s say that you want to compute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 are not given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direct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probability distribution over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from which you can read this value. </a:t>
            </a:r>
            <a:endParaRPr lang="en-US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 eaLnBrk="0" fontAlgn="base" hangingPunct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instead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given a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hlinkClick r:id="rId3" tooltip="en.wikipedia.org"/>
              </a:rPr>
              <a:t>joint probability distribution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over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some other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random variable(s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alt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P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  =    ∑</a:t>
            </a:r>
            <a:r>
              <a:rPr lang="en-US" alt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Y     P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051996" y="4446660"/>
            <a:ext cx="2487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823396" y="5514954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432300" y="475734"/>
            <a:ext cx="2856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56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5078" y="616325"/>
            <a:ext cx="8044069" cy="561620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Natural language processing is the ability of a computer program to understand human language as it is spoken and written.</a:t>
            </a:r>
          </a:p>
          <a:p>
            <a:pPr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NLP enables computers to understand natural language as humans do. Whether the language is spoken or written.</a:t>
            </a:r>
          </a:p>
          <a:p>
            <a:pPr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Natural language processing uses artificial intelligence to take real-world input, process it, and make sense of it in a way a computer can understand. </a:t>
            </a:r>
          </a:p>
        </p:txBody>
      </p:sp>
    </p:spTree>
    <p:extLst>
      <p:ext uri="{BB962C8B-B14F-4D97-AF65-F5344CB8AC3E}">
        <p14:creationId xmlns:p14="http://schemas.microsoft.com/office/powerpoint/2010/main" val="36177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Regular Expression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expression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sequence of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characters that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specifies a search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pattern.</a:t>
            </a:r>
          </a:p>
          <a:p>
            <a:pPr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Usually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 patterns are used by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string-searching algorithm for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"find" or "find and replace" operations on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strings,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for input validation. </a:t>
            </a: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25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Metacharacters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metacharacter is a character that has a special meaning during pattern processing.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metacharacters in regular expressions to define the search criteria and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any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text manipulations.</a:t>
            </a: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03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864108"/>
            <a:ext cx="7912100" cy="51206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cases, the text content of a Tweet can contain up to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280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characters (max chars)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6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1123836"/>
            <a:ext cx="3149599" cy="460118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Text Summarization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Text summarization refers to the technique of shortening long pieces of text. The intention is to create a coherent and fluent summary having only the main points outlined in the document.</a:t>
            </a:r>
          </a:p>
        </p:txBody>
      </p:sp>
    </p:spTree>
    <p:extLst>
      <p:ext uri="{BB962C8B-B14F-4D97-AF65-F5344CB8AC3E}">
        <p14:creationId xmlns:p14="http://schemas.microsoft.com/office/powerpoint/2010/main" val="288985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Semantics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 is 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study of the meanings of words and phrases in language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meanings of words and phrases in a particular context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be applied to entire texts or to single words. For example, "destination" and "last stop" technically mean the same thing, but students of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semantics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analyze their subtle shades of meaning.</a:t>
            </a:r>
          </a:p>
        </p:txBody>
      </p:sp>
    </p:spTree>
    <p:extLst>
      <p:ext uri="{BB962C8B-B14F-4D97-AF65-F5344CB8AC3E}">
        <p14:creationId xmlns:p14="http://schemas.microsoft.com/office/powerpoint/2010/main" val="146865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Sparsity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Data sparsity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means data distributed sparsely over the available space. This comparable of having a lot of empty space between your data points.</a:t>
            </a:r>
          </a:p>
        </p:txBody>
      </p:sp>
    </p:spTree>
    <p:extLst>
      <p:ext uri="{BB962C8B-B14F-4D97-AF65-F5344CB8AC3E}">
        <p14:creationId xmlns:p14="http://schemas.microsoft.com/office/powerpoint/2010/main" val="42505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Cosine Similarity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4468" y="864108"/>
            <a:ext cx="8094132" cy="274269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cosine of the angle between two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-dimensional vectors in an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-dimensional space. It is the dot product of the two vectors divided by the product of the two vectors' lengths (or magnitudes).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534" y="3424428"/>
            <a:ext cx="7620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1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76C66DD4ECA44AB738731D69BDB7C5" ma:contentTypeVersion="8" ma:contentTypeDescription="Create a new document." ma:contentTypeScope="" ma:versionID="f035279b90d8e89390f3308663cfe401">
  <xsd:schema xmlns:xsd="http://www.w3.org/2001/XMLSchema" xmlns:xs="http://www.w3.org/2001/XMLSchema" xmlns:p="http://schemas.microsoft.com/office/2006/metadata/properties" xmlns:ns2="592b8a4e-621b-4c23-928d-9a5165fecf7e" xmlns:ns3="e225b2da-56b3-4153-b4bd-a7e375387014" targetNamespace="http://schemas.microsoft.com/office/2006/metadata/properties" ma:root="true" ma:fieldsID="a65f71abb10d01e7460b9f895c66d88a" ns2:_="" ns3:_="">
    <xsd:import namespace="592b8a4e-621b-4c23-928d-9a5165fecf7e"/>
    <xsd:import namespace="e225b2da-56b3-4153-b4bd-a7e375387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2b8a4e-621b-4c23-928d-9a5165fecf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25b2da-56b3-4153-b4bd-a7e37538701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D769B4-3DC7-4BB6-ACF1-582509F06531}"/>
</file>

<file path=customXml/itemProps2.xml><?xml version="1.0" encoding="utf-8"?>
<ds:datastoreItem xmlns:ds="http://schemas.openxmlformats.org/officeDocument/2006/customXml" ds:itemID="{150FB2FE-57E9-4B52-9F03-1FD1D439404F}"/>
</file>

<file path=customXml/itemProps3.xml><?xml version="1.0" encoding="utf-8"?>
<ds:datastoreItem xmlns:ds="http://schemas.openxmlformats.org/officeDocument/2006/customXml" ds:itemID="{00C5B391-9E3A-41EF-8125-AC208B24D6B9}"/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4167</TotalTime>
  <Words>864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Corbel</vt:lpstr>
      <vt:lpstr>Wingdings</vt:lpstr>
      <vt:lpstr>Wingdings 2</vt:lpstr>
      <vt:lpstr>Frame</vt:lpstr>
      <vt:lpstr>Natural Language Processing</vt:lpstr>
      <vt:lpstr>Definition</vt:lpstr>
      <vt:lpstr>Regular Expression</vt:lpstr>
      <vt:lpstr>Metacharacters</vt:lpstr>
      <vt:lpstr>Twitter</vt:lpstr>
      <vt:lpstr>Text Summarization</vt:lpstr>
      <vt:lpstr>Semantics</vt:lpstr>
      <vt:lpstr>Data Sparsity</vt:lpstr>
      <vt:lpstr>Cosine Similarity</vt:lpstr>
      <vt:lpstr>SVD</vt:lpstr>
      <vt:lpstr>LSA</vt:lpstr>
      <vt:lpstr>LSA</vt:lpstr>
      <vt:lpstr>Latent Dirichlet Allocation</vt:lpstr>
      <vt:lpstr>Deductive  vs Inductive Reasoning</vt:lpstr>
      <vt:lpstr>Multinomial Distribution</vt:lpstr>
      <vt:lpstr>Marginalization in Probability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MSIMALIK</dc:creator>
  <cp:lastModifiedBy>MSIMALIK</cp:lastModifiedBy>
  <cp:revision>32</cp:revision>
  <dcterms:created xsi:type="dcterms:W3CDTF">2021-10-30T16:04:12Z</dcterms:created>
  <dcterms:modified xsi:type="dcterms:W3CDTF">2021-11-03T10:17:44Z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0x0101002C76C66DD4ECA44AB738731D69BDB7C5</vt:lpwstr>
  </property>
</Properties>
</file>