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60" r:id="rId5"/>
    <p:sldId id="265" r:id="rId6"/>
    <p:sldId id="261" r:id="rId7"/>
    <p:sldId id="274" r:id="rId8"/>
    <p:sldId id="266" r:id="rId9"/>
    <p:sldId id="268" r:id="rId10"/>
    <p:sldId id="267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5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BD0EC54-30DB-4523-915A-ADF5F932E89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3722126-20F8-4A8E-8C02-52DF332A2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nony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blog/definitive-guide-natural-language-processing/" TargetMode="External"/><Relationship Id="rId2" Type="http://schemas.openxmlformats.org/officeDocument/2006/relationships/hyperlink" Target="https://monkeylearn.com/text-analysi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4573-1A81-49D0-ABE5-7AF1063B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C745-0730-420B-96F7-75B852F5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Embeddings used in the project</a:t>
            </a:r>
          </a:p>
          <a:p>
            <a:r>
              <a:rPr lang="en-US" dirty="0"/>
              <a:t>Word2Vec</a:t>
            </a:r>
          </a:p>
          <a:p>
            <a:r>
              <a:rPr lang="en-US" dirty="0"/>
              <a:t>TFIDF</a:t>
            </a:r>
          </a:p>
          <a:p>
            <a:r>
              <a:rPr lang="en-US" dirty="0"/>
              <a:t>Bert</a:t>
            </a:r>
          </a:p>
          <a:p>
            <a:r>
              <a:rPr lang="en-US" dirty="0"/>
              <a:t>Fast Text</a:t>
            </a:r>
          </a:p>
        </p:txBody>
      </p:sp>
    </p:spTree>
    <p:extLst>
      <p:ext uri="{BB962C8B-B14F-4D97-AF65-F5344CB8AC3E}">
        <p14:creationId xmlns:p14="http://schemas.microsoft.com/office/powerpoint/2010/main" val="14541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85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B766-6EAA-4DE4-936B-7F87783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F4B-1FB4-4099-88ED-D564E2D4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is one of the most popular technique to learn word </a:t>
            </a:r>
            <a:r>
              <a:rPr lang="en-US" dirty="0" err="1"/>
              <a:t>embeddings</a:t>
            </a:r>
            <a:r>
              <a:rPr lang="en-US" dirty="0" smtClean="0"/>
              <a:t>.</a:t>
            </a:r>
          </a:p>
          <a:p>
            <a:r>
              <a:rPr lang="en-US" dirty="0"/>
              <a:t>The word2Vec algorithm uses a neural network model to learn word associations from a large corpus of text</a:t>
            </a:r>
            <a:r>
              <a:rPr lang="en-US" dirty="0" smtClean="0"/>
              <a:t>.</a:t>
            </a:r>
          </a:p>
          <a:p>
            <a:r>
              <a:rPr lang="en-US" dirty="0"/>
              <a:t>Once trained, such a model can detect </a:t>
            </a:r>
            <a:r>
              <a:rPr lang="en-US" dirty="0">
                <a:hlinkClick r:id="rId2" tooltip="Synonym"/>
              </a:rPr>
              <a:t>synonymous</a:t>
            </a:r>
            <a:r>
              <a:rPr lang="en-US" dirty="0"/>
              <a:t> words or suggest additional words for a partial sentence</a:t>
            </a:r>
          </a:p>
          <a:p>
            <a:r>
              <a:rPr lang="en-US" dirty="0"/>
              <a:t>The algorithm checks the context of word use in the sentence.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56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549D-8E4B-4FAD-82DA-30B774EB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1224-4741-4490-89B9-87F86E5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TF-IDF </a:t>
            </a:r>
            <a:r>
              <a:rPr lang="en-US" b="1" dirty="0"/>
              <a:t>(term frequency-inverse document frequency)</a:t>
            </a:r>
            <a:r>
              <a:rPr lang="en-US" dirty="0"/>
              <a:t> is a statistical measure that evaluates how relevant a word is to a document in a collection of documents</a:t>
            </a:r>
            <a:r>
              <a:rPr lang="en-US" dirty="0" smtClean="0"/>
              <a:t>.</a:t>
            </a:r>
          </a:p>
          <a:p>
            <a:r>
              <a:rPr lang="en-US" dirty="0"/>
              <a:t>It has many uses, most importantly in automated </a:t>
            </a:r>
            <a:r>
              <a:rPr lang="en-US" dirty="0">
                <a:hlinkClick r:id="rId2"/>
              </a:rPr>
              <a:t>text analysis</a:t>
            </a:r>
            <a:r>
              <a:rPr lang="en-US" dirty="0"/>
              <a:t>, and is very useful for scoring words in machine learning algorithms for </a:t>
            </a:r>
            <a:r>
              <a:rPr lang="en-US" dirty="0">
                <a:hlinkClick r:id="rId3"/>
              </a:rPr>
              <a:t>Natural Language Processing</a:t>
            </a:r>
            <a:r>
              <a:rPr lang="en-US" dirty="0"/>
              <a:t> (NLP).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FADB-2A96-4E42-B279-862D2A51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A575-1BC0-46BC-8A72-1B936651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model generates the contextual embeddings</a:t>
            </a:r>
          </a:p>
          <a:p>
            <a:r>
              <a:rPr lang="en-US" dirty="0"/>
              <a:t>Bert model checks the context of a word in a sentence and generate it’s vector</a:t>
            </a:r>
          </a:p>
          <a:p>
            <a:r>
              <a:rPr lang="en-US" dirty="0"/>
              <a:t>If the same word appears in two different sentences with different context the Bert model generated different vector for both words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76E-D3C2-4748-BB54-FBB2D680B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D16F-4820-48A9-B517-3D1F69A7F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1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DC25-5F35-4429-93AD-BD0F864C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207B-90C1-45F9-B30E-0258DCA1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fastText is an open-source library, developed by the Facebook AI Research lab.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main focus is on achieving scalable solutions for the tasks of text classification and representation while processing large datasets quickly and accurately</a:t>
            </a:r>
            <a:r>
              <a:rPr lang="en-US" dirty="0" smtClean="0"/>
              <a:t>.</a:t>
            </a:r>
          </a:p>
          <a:p>
            <a:r>
              <a:rPr lang="en-US" dirty="0"/>
              <a:t>The model allows for obtaining vector representation for words.</a:t>
            </a:r>
          </a:p>
          <a:p>
            <a:r>
              <a:rPr lang="en-US" dirty="0"/>
              <a:t>Facebook makes available </a:t>
            </a:r>
            <a:r>
              <a:rPr lang="en-US" dirty="0" smtClean="0"/>
              <a:t>pre-trained </a:t>
            </a:r>
            <a:r>
              <a:rPr lang="en-US" dirty="0"/>
              <a:t>models for 294 languages.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1F9A9DBD45BB48AE88C77F7D314352" ma:contentTypeVersion="11" ma:contentTypeDescription="Create a new document." ma:contentTypeScope="" ma:versionID="7ee4190fd143683b720c1b30f73fd072">
  <xsd:schema xmlns:xsd="http://www.w3.org/2001/XMLSchema" xmlns:xs="http://www.w3.org/2001/XMLSchema" xmlns:p="http://schemas.microsoft.com/office/2006/metadata/properties" xmlns:ns2="420d9a3a-9f80-4a5c-9343-8b63bef18dea" xmlns:ns3="541c1a01-9179-46a0-b827-43db773fb775" targetNamespace="http://schemas.microsoft.com/office/2006/metadata/properties" ma:root="true" ma:fieldsID="505e8a2ec93d48fc99ebfae610b0958e" ns2:_="" ns3:_="">
    <xsd:import namespace="420d9a3a-9f80-4a5c-9343-8b63bef18dea"/>
    <xsd:import namespace="541c1a01-9179-46a0-b827-43db773fb7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d9a3a-9f80-4a5c-9343-8b63bef18d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c1a01-9179-46a0-b827-43db773fb77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e4f5e60-2e73-4427-bd0d-63d0edd14408}" ma:internalName="TaxCatchAll" ma:showField="CatchAllData" ma:web="541c1a01-9179-46a0-b827-43db773fb7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41c1a01-9179-46a0-b827-43db773fb775" xsi:nil="true"/>
    <lcf76f155ced4ddcb4097134ff3c332f xmlns="420d9a3a-9f80-4a5c-9343-8b63bef18d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5002CCC-8A11-43F9-990C-E37CA36B512C}"/>
</file>

<file path=customXml/itemProps2.xml><?xml version="1.0" encoding="utf-8"?>
<ds:datastoreItem xmlns:ds="http://schemas.openxmlformats.org/officeDocument/2006/customXml" ds:itemID="{4A98596B-4635-4F19-B2D1-9DA0A8B64F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795348-9C41-41BD-83D7-8D207396CD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445</TotalTime>
  <Words>166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Embeddings </vt:lpstr>
      <vt:lpstr>Word2Vec</vt:lpstr>
      <vt:lpstr>Word2Vec</vt:lpstr>
      <vt:lpstr>TFIDF</vt:lpstr>
      <vt:lpstr>TFIDF</vt:lpstr>
      <vt:lpstr>BERT</vt:lpstr>
      <vt:lpstr>BERT</vt:lpstr>
      <vt:lpstr>FastText</vt:lpstr>
      <vt:lpstr>FastText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 Project</dc:title>
  <dc:creator>BSE183010 - MUHAMMAD HASEEB AHMAD</dc:creator>
  <cp:lastModifiedBy>Mohammad Abdul Rafay</cp:lastModifiedBy>
  <cp:revision>50</cp:revision>
  <dcterms:created xsi:type="dcterms:W3CDTF">2021-11-20T13:47:28Z</dcterms:created>
  <dcterms:modified xsi:type="dcterms:W3CDTF">2021-11-23T09:10:51Z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0x0101003B1F9A9DBD45BB48AE88C77F7D314352</vt:lpwstr>
  </property>
  <property fmtid="{D5CDD505-2E9C-101B-9397-08002B2CF9AE}" pid="3" name="MediaServiceImageTags">
    <vt:lpwstr/>
  </property>
</Properties>
</file>