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notesMasterIdLst>
    <p:notesMasterId r:id="rId39"/>
  </p:notesMasterIdLst>
  <p:sldIdLst>
    <p:sldId id="256" r:id="rId5"/>
    <p:sldId id="284" r:id="rId6"/>
    <p:sldId id="257" r:id="rId7"/>
    <p:sldId id="304" r:id="rId8"/>
    <p:sldId id="259" r:id="rId9"/>
    <p:sldId id="305" r:id="rId10"/>
    <p:sldId id="306" r:id="rId11"/>
    <p:sldId id="291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SE183010 - MUHAMMAD HASEEB AHMAD" initials="BMHA" lastIdx="1" clrIdx="0">
    <p:extLst>
      <p:ext uri="{19B8F6BF-5375-455C-9EA6-DF929625EA0E}">
        <p15:presenceInfo xmlns:p15="http://schemas.microsoft.com/office/powerpoint/2012/main" userId="BSE183010 - MUHAMMAD HASEEB AH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2D087-1873-4244-9151-4663D9687CF3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PK"/>
        </a:p>
      </dgm:t>
    </dgm:pt>
    <dgm:pt modelId="{74F7F2FB-6BAC-47D7-A05C-799C877A83EA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Dataset</a:t>
          </a:r>
          <a:endParaRPr lang="en-PK" sz="1600" b="1" dirty="0">
            <a:solidFill>
              <a:schemeClr val="bg1"/>
            </a:solidFill>
          </a:endParaRPr>
        </a:p>
      </dgm:t>
    </dgm:pt>
    <dgm:pt modelId="{C1C1BB40-52AC-4A06-BDC4-C009AD8131BF}" type="parTrans" cxnId="{AE052B9D-3F90-4432-86F4-2DE3AEA3C37A}">
      <dgm:prSet/>
      <dgm:spPr/>
      <dgm:t>
        <a:bodyPr/>
        <a:lstStyle/>
        <a:p>
          <a:endParaRPr lang="en-PK"/>
        </a:p>
      </dgm:t>
    </dgm:pt>
    <dgm:pt modelId="{233DFCFF-9BE1-48B2-801E-E02EE1BFD512}" type="sibTrans" cxnId="{AE052B9D-3F90-4432-86F4-2DE3AEA3C37A}">
      <dgm:prSet/>
      <dgm:spPr/>
      <dgm:t>
        <a:bodyPr/>
        <a:lstStyle/>
        <a:p>
          <a:endParaRPr lang="en-PK"/>
        </a:p>
      </dgm:t>
    </dgm:pt>
    <dgm:pt modelId="{6DABD485-8DF7-46AD-ABE9-B81E6922A63D}">
      <dgm:prSet phldrT="[Text]" custT="1"/>
      <dgm:spPr/>
      <dgm:t>
        <a:bodyPr/>
        <a:lstStyle/>
        <a:p>
          <a:pPr algn="ctr"/>
          <a:r>
            <a:rPr lang="en-US" sz="900" b="1" dirty="0"/>
            <a:t>D1</a:t>
          </a:r>
          <a:endParaRPr lang="en-PK" sz="900" b="1" dirty="0"/>
        </a:p>
      </dgm:t>
    </dgm:pt>
    <dgm:pt modelId="{003D9FE7-D1A2-416E-B561-F5D681AE75DA}" type="parTrans" cxnId="{F99F4ACB-B7DE-4E20-823A-947A7CA96E4A}">
      <dgm:prSet/>
      <dgm:spPr/>
      <dgm:t>
        <a:bodyPr/>
        <a:lstStyle/>
        <a:p>
          <a:endParaRPr lang="en-PK"/>
        </a:p>
      </dgm:t>
    </dgm:pt>
    <dgm:pt modelId="{2D7361F3-4D75-4904-A395-F44516B20F8F}" type="sibTrans" cxnId="{F99F4ACB-B7DE-4E20-823A-947A7CA96E4A}">
      <dgm:prSet/>
      <dgm:spPr/>
      <dgm:t>
        <a:bodyPr/>
        <a:lstStyle/>
        <a:p>
          <a:endParaRPr lang="en-PK"/>
        </a:p>
      </dgm:t>
    </dgm:pt>
    <dgm:pt modelId="{18DB7540-A2B2-4ACC-9640-771AC2992B14}">
      <dgm:prSet phldrT="[Text]" custT="1"/>
      <dgm:spPr/>
      <dgm:t>
        <a:bodyPr/>
        <a:lstStyle/>
        <a:p>
          <a:pPr algn="ctr"/>
          <a:r>
            <a:rPr lang="en-US" sz="900" b="1" dirty="0"/>
            <a:t>D3</a:t>
          </a:r>
          <a:endParaRPr lang="en-PK" sz="900" b="1" dirty="0"/>
        </a:p>
      </dgm:t>
    </dgm:pt>
    <dgm:pt modelId="{214C719E-B581-484F-A792-E722AC46B6EA}" type="parTrans" cxnId="{0DCE7B53-60B1-4735-9A96-A9F2F01FA8C2}">
      <dgm:prSet/>
      <dgm:spPr/>
      <dgm:t>
        <a:bodyPr/>
        <a:lstStyle/>
        <a:p>
          <a:endParaRPr lang="en-PK"/>
        </a:p>
      </dgm:t>
    </dgm:pt>
    <dgm:pt modelId="{C2D0E4B3-DE94-47CD-92DD-C210C3B67A62}" type="sibTrans" cxnId="{0DCE7B53-60B1-4735-9A96-A9F2F01FA8C2}">
      <dgm:prSet/>
      <dgm:spPr/>
      <dgm:t>
        <a:bodyPr/>
        <a:lstStyle/>
        <a:p>
          <a:endParaRPr lang="en-PK"/>
        </a:p>
      </dgm:t>
    </dgm:pt>
    <dgm:pt modelId="{B457B0AC-AE37-4422-B2CC-1C602D74B4BB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Embedding</a:t>
          </a:r>
          <a:endParaRPr lang="en-PK" sz="1600" b="1" dirty="0">
            <a:solidFill>
              <a:schemeClr val="bg1"/>
            </a:solidFill>
          </a:endParaRPr>
        </a:p>
      </dgm:t>
    </dgm:pt>
    <dgm:pt modelId="{C00E59E8-946E-4819-8EEA-B5A9D438E6FB}" type="parTrans" cxnId="{91D3081C-7E9C-4243-AA8D-165F3EC04478}">
      <dgm:prSet/>
      <dgm:spPr/>
      <dgm:t>
        <a:bodyPr/>
        <a:lstStyle/>
        <a:p>
          <a:endParaRPr lang="en-PK"/>
        </a:p>
      </dgm:t>
    </dgm:pt>
    <dgm:pt modelId="{1DBBE675-8C68-4BC6-9CD4-DE7F2471C623}" type="sibTrans" cxnId="{91D3081C-7E9C-4243-AA8D-165F3EC04478}">
      <dgm:prSet/>
      <dgm:spPr/>
      <dgm:t>
        <a:bodyPr/>
        <a:lstStyle/>
        <a:p>
          <a:endParaRPr lang="en-PK"/>
        </a:p>
      </dgm:t>
    </dgm:pt>
    <dgm:pt modelId="{9DBD3C61-E73C-493E-B24A-D10352909526}">
      <dgm:prSet phldrT="[Text]" custT="1"/>
      <dgm:spPr/>
      <dgm:t>
        <a:bodyPr/>
        <a:lstStyle/>
        <a:p>
          <a:pPr algn="ctr"/>
          <a:r>
            <a:rPr lang="en-US" sz="900" b="1" dirty="0"/>
            <a:t>TFIDF</a:t>
          </a:r>
          <a:endParaRPr lang="en-PK" sz="900" b="1" dirty="0"/>
        </a:p>
      </dgm:t>
    </dgm:pt>
    <dgm:pt modelId="{2928E000-1F66-437C-86AD-6358E07B1E07}" type="parTrans" cxnId="{C5AD6F5F-E3EB-4CED-978B-D6DBEB46B80E}">
      <dgm:prSet/>
      <dgm:spPr/>
      <dgm:t>
        <a:bodyPr/>
        <a:lstStyle/>
        <a:p>
          <a:endParaRPr lang="en-PK"/>
        </a:p>
      </dgm:t>
    </dgm:pt>
    <dgm:pt modelId="{2E097346-587E-43C3-8A94-9AE76A78F1F1}" type="sibTrans" cxnId="{C5AD6F5F-E3EB-4CED-978B-D6DBEB46B80E}">
      <dgm:prSet/>
      <dgm:spPr/>
      <dgm:t>
        <a:bodyPr/>
        <a:lstStyle/>
        <a:p>
          <a:endParaRPr lang="en-PK"/>
        </a:p>
      </dgm:t>
    </dgm:pt>
    <dgm:pt modelId="{B9AAD65D-707F-4276-9A10-225E31E662F0}">
      <dgm:prSet phldrT="[Text]" custT="1"/>
      <dgm:spPr/>
      <dgm:t>
        <a:bodyPr/>
        <a:lstStyle/>
        <a:p>
          <a:pPr algn="ctr"/>
          <a:r>
            <a:rPr lang="en-US" sz="900" b="1" dirty="0"/>
            <a:t>Word2Vec</a:t>
          </a:r>
          <a:endParaRPr lang="en-PK" sz="900" b="1" dirty="0"/>
        </a:p>
      </dgm:t>
    </dgm:pt>
    <dgm:pt modelId="{749173D6-B768-4B91-8D2C-8D86C5AE8D88}" type="parTrans" cxnId="{3AD79DA5-6ECA-4BB2-8FB1-3B8CDB5C0270}">
      <dgm:prSet/>
      <dgm:spPr/>
      <dgm:t>
        <a:bodyPr/>
        <a:lstStyle/>
        <a:p>
          <a:endParaRPr lang="en-PK"/>
        </a:p>
      </dgm:t>
    </dgm:pt>
    <dgm:pt modelId="{DA5E7C43-48FA-4107-A294-7501A47BAAA0}" type="sibTrans" cxnId="{3AD79DA5-6ECA-4BB2-8FB1-3B8CDB5C0270}">
      <dgm:prSet/>
      <dgm:spPr/>
      <dgm:t>
        <a:bodyPr/>
        <a:lstStyle/>
        <a:p>
          <a:endParaRPr lang="en-PK"/>
        </a:p>
      </dgm:t>
    </dgm:pt>
    <dgm:pt modelId="{A826F4E9-4CE0-43F7-A34C-BF67DDE9F34E}">
      <dgm:prSet phldrT="[Text]" custT="1"/>
      <dgm:spPr/>
      <dgm:t>
        <a:bodyPr/>
        <a:lstStyle/>
        <a:p>
          <a:pPr algn="ctr"/>
          <a:r>
            <a:rPr lang="en-US" sz="900" b="1" dirty="0"/>
            <a:t>D2</a:t>
          </a:r>
          <a:endParaRPr lang="en-PK" sz="900" b="1" dirty="0"/>
        </a:p>
      </dgm:t>
    </dgm:pt>
    <dgm:pt modelId="{0B459900-7A9A-4584-9B76-468B017A8198}" type="parTrans" cxnId="{09C9EB23-77AF-4C4B-9ACB-08C3DB12656F}">
      <dgm:prSet/>
      <dgm:spPr/>
      <dgm:t>
        <a:bodyPr/>
        <a:lstStyle/>
        <a:p>
          <a:endParaRPr lang="en-PK"/>
        </a:p>
      </dgm:t>
    </dgm:pt>
    <dgm:pt modelId="{1EC0EBCC-7C09-4BFB-BFEC-52AB8BB9A57C}" type="sibTrans" cxnId="{09C9EB23-77AF-4C4B-9ACB-08C3DB12656F}">
      <dgm:prSet/>
      <dgm:spPr/>
      <dgm:t>
        <a:bodyPr/>
        <a:lstStyle/>
        <a:p>
          <a:endParaRPr lang="en-PK"/>
        </a:p>
      </dgm:t>
    </dgm:pt>
    <dgm:pt modelId="{B4FC4480-005B-498B-BE29-899A02CE6012}">
      <dgm:prSet phldrT="[Text]" custT="1"/>
      <dgm:spPr/>
      <dgm:t>
        <a:bodyPr/>
        <a:lstStyle/>
        <a:p>
          <a:pPr algn="ctr"/>
          <a:r>
            <a:rPr lang="en-US" sz="900" b="1" dirty="0"/>
            <a:t>Fast Text</a:t>
          </a:r>
          <a:endParaRPr lang="en-PK" sz="900" b="1" dirty="0"/>
        </a:p>
      </dgm:t>
    </dgm:pt>
    <dgm:pt modelId="{1B03C400-C5C6-435E-B27C-F54496A7F3A5}" type="parTrans" cxnId="{9FEF0F6B-080C-4432-83F6-59A574DBF7AB}">
      <dgm:prSet/>
      <dgm:spPr/>
      <dgm:t>
        <a:bodyPr/>
        <a:lstStyle/>
        <a:p>
          <a:endParaRPr lang="en-PK"/>
        </a:p>
      </dgm:t>
    </dgm:pt>
    <dgm:pt modelId="{0EC63100-C90E-4C03-98F1-CC987D2B8674}" type="sibTrans" cxnId="{9FEF0F6B-080C-4432-83F6-59A574DBF7AB}">
      <dgm:prSet/>
      <dgm:spPr/>
      <dgm:t>
        <a:bodyPr/>
        <a:lstStyle/>
        <a:p>
          <a:endParaRPr lang="en-PK"/>
        </a:p>
      </dgm:t>
    </dgm:pt>
    <dgm:pt modelId="{0E12DE1F-4ADC-4A71-8E98-015E0C866DAC}">
      <dgm:prSet phldrT="[Text]" custT="1"/>
      <dgm:spPr/>
      <dgm:t>
        <a:bodyPr/>
        <a:lstStyle/>
        <a:p>
          <a:pPr algn="ctr"/>
          <a:r>
            <a:rPr lang="en-US" sz="900" b="1" dirty="0"/>
            <a:t>BERT</a:t>
          </a:r>
          <a:endParaRPr lang="en-PK" sz="900" b="1" dirty="0"/>
        </a:p>
      </dgm:t>
    </dgm:pt>
    <dgm:pt modelId="{C986A6BC-E41A-4934-B036-DC53803E2C11}" type="parTrans" cxnId="{65FDA811-CE0C-4996-B641-9AB2604628BC}">
      <dgm:prSet/>
      <dgm:spPr/>
      <dgm:t>
        <a:bodyPr/>
        <a:lstStyle/>
        <a:p>
          <a:endParaRPr lang="en-PK"/>
        </a:p>
      </dgm:t>
    </dgm:pt>
    <dgm:pt modelId="{0EBEB24C-1A26-42E6-847B-DB0CBADFA0F2}" type="sibTrans" cxnId="{65FDA811-CE0C-4996-B641-9AB2604628BC}">
      <dgm:prSet/>
      <dgm:spPr/>
      <dgm:t>
        <a:bodyPr/>
        <a:lstStyle/>
        <a:p>
          <a:endParaRPr lang="en-PK"/>
        </a:p>
      </dgm:t>
    </dgm:pt>
    <dgm:pt modelId="{9F4FC567-4420-40F6-B2CA-FAE98B37B534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Smote</a:t>
          </a:r>
          <a:endParaRPr lang="en-PK" sz="1600" b="1" dirty="0">
            <a:solidFill>
              <a:schemeClr val="bg1"/>
            </a:solidFill>
          </a:endParaRPr>
        </a:p>
      </dgm:t>
    </dgm:pt>
    <dgm:pt modelId="{AFDD8305-F465-4DE1-9A50-23532B8075EE}" type="parTrans" cxnId="{FEA1E236-CB9A-479A-8169-56A6D69B9A07}">
      <dgm:prSet/>
      <dgm:spPr/>
      <dgm:t>
        <a:bodyPr/>
        <a:lstStyle/>
        <a:p>
          <a:endParaRPr lang="en-PK"/>
        </a:p>
      </dgm:t>
    </dgm:pt>
    <dgm:pt modelId="{05379BAE-14DF-4B53-A969-E3EAE12823A7}" type="sibTrans" cxnId="{FEA1E236-CB9A-479A-8169-56A6D69B9A07}">
      <dgm:prSet/>
      <dgm:spPr/>
      <dgm:t>
        <a:bodyPr/>
        <a:lstStyle/>
        <a:p>
          <a:endParaRPr lang="en-PK"/>
        </a:p>
      </dgm:t>
    </dgm:pt>
    <dgm:pt modelId="{DBD6B6E1-67C7-4A9D-A384-F3121077FBDA}">
      <dgm:prSet phldrT="[Text]" custT="1"/>
      <dgm:spPr/>
      <dgm:t>
        <a:bodyPr/>
        <a:lstStyle/>
        <a:p>
          <a:pPr algn="ctr"/>
          <a:r>
            <a:rPr lang="en-US" sz="900" b="1" dirty="0"/>
            <a:t>For Class Imbalance Problem</a:t>
          </a:r>
          <a:endParaRPr lang="en-PK" sz="900" b="1" dirty="0"/>
        </a:p>
      </dgm:t>
    </dgm:pt>
    <dgm:pt modelId="{2D095709-2DC4-4053-8155-ABFDF6E9F120}" type="parTrans" cxnId="{6DC46509-F0AA-42D2-B045-98A0FBC98691}">
      <dgm:prSet/>
      <dgm:spPr/>
      <dgm:t>
        <a:bodyPr/>
        <a:lstStyle/>
        <a:p>
          <a:endParaRPr lang="en-PK"/>
        </a:p>
      </dgm:t>
    </dgm:pt>
    <dgm:pt modelId="{9F20E506-94CE-49BE-96DE-3612573F7A29}" type="sibTrans" cxnId="{6DC46509-F0AA-42D2-B045-98A0FBC98691}">
      <dgm:prSet/>
      <dgm:spPr/>
      <dgm:t>
        <a:bodyPr/>
        <a:lstStyle/>
        <a:p>
          <a:endParaRPr lang="en-PK"/>
        </a:p>
      </dgm:t>
    </dgm:pt>
    <dgm:pt modelId="{1524BFC0-1A8A-4924-85AA-1A2876D6817D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Splitting</a:t>
          </a:r>
          <a:endParaRPr lang="en-PK" sz="1600" b="1" dirty="0">
            <a:solidFill>
              <a:schemeClr val="bg1"/>
            </a:solidFill>
          </a:endParaRPr>
        </a:p>
      </dgm:t>
    </dgm:pt>
    <dgm:pt modelId="{CE7A965E-A99F-47CD-8320-FAEE6111910D}" type="parTrans" cxnId="{597D7F97-75E4-41FB-AF06-81F5D0C0E21A}">
      <dgm:prSet/>
      <dgm:spPr/>
      <dgm:t>
        <a:bodyPr/>
        <a:lstStyle/>
        <a:p>
          <a:endParaRPr lang="en-PK"/>
        </a:p>
      </dgm:t>
    </dgm:pt>
    <dgm:pt modelId="{E2BB7977-98A6-4243-96CD-08BC37DAFF83}" type="sibTrans" cxnId="{597D7F97-75E4-41FB-AF06-81F5D0C0E21A}">
      <dgm:prSet/>
      <dgm:spPr/>
      <dgm:t>
        <a:bodyPr/>
        <a:lstStyle/>
        <a:p>
          <a:endParaRPr lang="en-PK"/>
        </a:p>
      </dgm:t>
    </dgm:pt>
    <dgm:pt modelId="{A044B3DE-EBF4-44FA-A559-B3F9E92F182E}">
      <dgm:prSet phldrT="[Text]" custT="1"/>
      <dgm:spPr/>
      <dgm:t>
        <a:bodyPr/>
        <a:lstStyle/>
        <a:p>
          <a:pPr algn="ctr"/>
          <a:r>
            <a:rPr lang="en-US" sz="900" b="1" dirty="0"/>
            <a:t>Training </a:t>
          </a:r>
          <a:endParaRPr lang="en-PK" sz="900" b="1" dirty="0"/>
        </a:p>
      </dgm:t>
    </dgm:pt>
    <dgm:pt modelId="{DF010770-6772-4E12-93D4-39012CA26C7F}" type="parTrans" cxnId="{22A60BE0-6C64-4F77-991D-D52D19412833}">
      <dgm:prSet/>
      <dgm:spPr/>
      <dgm:t>
        <a:bodyPr/>
        <a:lstStyle/>
        <a:p>
          <a:endParaRPr lang="en-PK"/>
        </a:p>
      </dgm:t>
    </dgm:pt>
    <dgm:pt modelId="{3B36F73F-0109-4453-8670-93BF0530D944}" type="sibTrans" cxnId="{22A60BE0-6C64-4F77-991D-D52D19412833}">
      <dgm:prSet/>
      <dgm:spPr/>
      <dgm:t>
        <a:bodyPr/>
        <a:lstStyle/>
        <a:p>
          <a:endParaRPr lang="en-PK"/>
        </a:p>
      </dgm:t>
    </dgm:pt>
    <dgm:pt modelId="{DD489CCD-2662-4963-A57B-3EEDA5DE9ED2}">
      <dgm:prSet phldrT="[Text]" custT="1"/>
      <dgm:spPr/>
      <dgm:t>
        <a:bodyPr/>
        <a:lstStyle/>
        <a:p>
          <a:pPr algn="ctr"/>
          <a:r>
            <a:rPr lang="en-US" sz="900" b="1" dirty="0"/>
            <a:t>Testing</a:t>
          </a:r>
          <a:endParaRPr lang="en-PK" sz="900" b="1" dirty="0"/>
        </a:p>
      </dgm:t>
    </dgm:pt>
    <dgm:pt modelId="{8A9AD1A1-DC24-40B6-8A20-2DB21E74E587}" type="parTrans" cxnId="{354ABF2F-A110-4401-ABB4-54CFAD0A7133}">
      <dgm:prSet/>
      <dgm:spPr/>
      <dgm:t>
        <a:bodyPr/>
        <a:lstStyle/>
        <a:p>
          <a:endParaRPr lang="en-PK"/>
        </a:p>
      </dgm:t>
    </dgm:pt>
    <dgm:pt modelId="{D00E487A-217F-4CC0-B852-F4A044F295C9}" type="sibTrans" cxnId="{354ABF2F-A110-4401-ABB4-54CFAD0A7133}">
      <dgm:prSet/>
      <dgm:spPr/>
      <dgm:t>
        <a:bodyPr/>
        <a:lstStyle/>
        <a:p>
          <a:endParaRPr lang="en-PK"/>
        </a:p>
      </dgm:t>
    </dgm:pt>
    <dgm:pt modelId="{D9F35EF0-9BDE-4E4A-A16D-18BEA3D522BB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ML Model</a:t>
          </a:r>
          <a:endParaRPr lang="en-PK" sz="1600" b="1" dirty="0">
            <a:solidFill>
              <a:schemeClr val="bg1"/>
            </a:solidFill>
          </a:endParaRPr>
        </a:p>
      </dgm:t>
    </dgm:pt>
    <dgm:pt modelId="{0015430E-FFA0-411F-B94B-24300A59E912}" type="parTrans" cxnId="{55FB30BC-6FC2-4A35-9101-F103838BA119}">
      <dgm:prSet/>
      <dgm:spPr/>
      <dgm:t>
        <a:bodyPr/>
        <a:lstStyle/>
        <a:p>
          <a:endParaRPr lang="en-PK"/>
        </a:p>
      </dgm:t>
    </dgm:pt>
    <dgm:pt modelId="{F73AEA30-F643-4424-98A8-190D6E27278C}" type="sibTrans" cxnId="{55FB30BC-6FC2-4A35-9101-F103838BA119}">
      <dgm:prSet/>
      <dgm:spPr/>
      <dgm:t>
        <a:bodyPr/>
        <a:lstStyle/>
        <a:p>
          <a:endParaRPr lang="en-PK"/>
        </a:p>
      </dgm:t>
    </dgm:pt>
    <dgm:pt modelId="{44931B2D-A210-4F87-BB51-C19E14AD563F}">
      <dgm:prSet phldrT="[Text]" custT="1"/>
      <dgm:spPr/>
      <dgm:t>
        <a:bodyPr/>
        <a:lstStyle/>
        <a:p>
          <a:pPr algn="ctr"/>
          <a:r>
            <a:rPr lang="en-US" sz="900" b="1" dirty="0"/>
            <a:t>SVM</a:t>
          </a:r>
          <a:endParaRPr lang="en-PK" sz="900" b="1" dirty="0"/>
        </a:p>
      </dgm:t>
    </dgm:pt>
    <dgm:pt modelId="{DB0FAFEF-4617-4CC7-8525-2178B7BBFE52}" type="parTrans" cxnId="{F4279276-0F85-47E3-8067-54F9797AFC76}">
      <dgm:prSet/>
      <dgm:spPr/>
      <dgm:t>
        <a:bodyPr/>
        <a:lstStyle/>
        <a:p>
          <a:endParaRPr lang="en-PK"/>
        </a:p>
      </dgm:t>
    </dgm:pt>
    <dgm:pt modelId="{CBECDF59-CEFC-458B-B029-648F6EF05A76}" type="sibTrans" cxnId="{F4279276-0F85-47E3-8067-54F9797AFC76}">
      <dgm:prSet/>
      <dgm:spPr/>
      <dgm:t>
        <a:bodyPr/>
        <a:lstStyle/>
        <a:p>
          <a:endParaRPr lang="en-PK"/>
        </a:p>
      </dgm:t>
    </dgm:pt>
    <dgm:pt modelId="{3AEBCBCD-5341-4D08-90D1-888795773C18}">
      <dgm:prSet phldrT="[Text]" custT="1"/>
      <dgm:spPr/>
      <dgm:t>
        <a:bodyPr/>
        <a:lstStyle/>
        <a:p>
          <a:pPr algn="ctr"/>
          <a:r>
            <a:rPr lang="en-US" sz="900" b="1" dirty="0"/>
            <a:t>Random Forest</a:t>
          </a:r>
          <a:endParaRPr lang="en-PK" sz="900" b="1" dirty="0"/>
        </a:p>
      </dgm:t>
    </dgm:pt>
    <dgm:pt modelId="{A663249F-75BF-43C7-A333-1E54187F599F}" type="parTrans" cxnId="{3F933551-32EF-4FDD-80D2-4AE59B783C6E}">
      <dgm:prSet/>
      <dgm:spPr/>
      <dgm:t>
        <a:bodyPr/>
        <a:lstStyle/>
        <a:p>
          <a:endParaRPr lang="en-PK"/>
        </a:p>
      </dgm:t>
    </dgm:pt>
    <dgm:pt modelId="{9A9273EC-B0ED-4545-8A6E-EBB799769BC5}" type="sibTrans" cxnId="{3F933551-32EF-4FDD-80D2-4AE59B783C6E}">
      <dgm:prSet/>
      <dgm:spPr/>
      <dgm:t>
        <a:bodyPr/>
        <a:lstStyle/>
        <a:p>
          <a:endParaRPr lang="en-PK"/>
        </a:p>
      </dgm:t>
    </dgm:pt>
    <dgm:pt modelId="{39065FEC-E906-4A7A-8024-097C1BDD676C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Preprocessing</a:t>
          </a:r>
          <a:endParaRPr lang="en-PK" sz="1600" b="1" dirty="0">
            <a:solidFill>
              <a:schemeClr val="bg1"/>
            </a:solidFill>
          </a:endParaRPr>
        </a:p>
      </dgm:t>
    </dgm:pt>
    <dgm:pt modelId="{8D2AD3C3-B47D-4E7C-A843-63EEFCD88C29}" type="parTrans" cxnId="{0C5A2859-EEDD-409B-8D1D-560E77BA37DF}">
      <dgm:prSet/>
      <dgm:spPr/>
      <dgm:t>
        <a:bodyPr/>
        <a:lstStyle/>
        <a:p>
          <a:endParaRPr lang="en-PK"/>
        </a:p>
      </dgm:t>
    </dgm:pt>
    <dgm:pt modelId="{FC9B5790-A9DA-4124-9681-069B5C5DB776}" type="sibTrans" cxnId="{0C5A2859-EEDD-409B-8D1D-560E77BA37DF}">
      <dgm:prSet/>
      <dgm:spPr/>
      <dgm:t>
        <a:bodyPr/>
        <a:lstStyle/>
        <a:p>
          <a:endParaRPr lang="en-PK"/>
        </a:p>
      </dgm:t>
    </dgm:pt>
    <dgm:pt modelId="{2C942C06-EE29-4307-B6BD-E63029035DCC}">
      <dgm:prSet phldrT="[Text]" custT="1"/>
      <dgm:spPr/>
      <dgm:t>
        <a:bodyPr/>
        <a:lstStyle/>
        <a:p>
          <a:pPr algn="ctr"/>
          <a:r>
            <a:rPr lang="en-US" sz="900" b="1" dirty="0"/>
            <a:t>For data cleaning</a:t>
          </a:r>
          <a:endParaRPr lang="en-PK" sz="900" b="1" dirty="0"/>
        </a:p>
      </dgm:t>
    </dgm:pt>
    <dgm:pt modelId="{DD4DF23E-2B0A-4A9C-A796-211C615ED9FD}" type="parTrans" cxnId="{B4B52D13-3049-4646-B498-0DDEB8543D23}">
      <dgm:prSet/>
      <dgm:spPr/>
      <dgm:t>
        <a:bodyPr/>
        <a:lstStyle/>
        <a:p>
          <a:endParaRPr lang="en-PK"/>
        </a:p>
      </dgm:t>
    </dgm:pt>
    <dgm:pt modelId="{AC602F99-3B09-46AD-A1ED-2E091DA359B7}" type="sibTrans" cxnId="{B4B52D13-3049-4646-B498-0DDEB8543D23}">
      <dgm:prSet/>
      <dgm:spPr/>
      <dgm:t>
        <a:bodyPr/>
        <a:lstStyle/>
        <a:p>
          <a:endParaRPr lang="en-PK"/>
        </a:p>
      </dgm:t>
    </dgm:pt>
    <dgm:pt modelId="{76F2F14D-4808-42EC-931A-30C1BEAFF374}" type="pres">
      <dgm:prSet presAssocID="{A5F2D087-1873-4244-9151-4663D9687CF3}" presName="list" presStyleCnt="0">
        <dgm:presLayoutVars>
          <dgm:dir/>
          <dgm:animLvl val="lvl"/>
        </dgm:presLayoutVars>
      </dgm:prSet>
      <dgm:spPr/>
    </dgm:pt>
    <dgm:pt modelId="{A01C671E-BFEF-4895-A8FA-1BE47457A019}" type="pres">
      <dgm:prSet presAssocID="{74F7F2FB-6BAC-47D7-A05C-799C877A83EA}" presName="posSpace" presStyleCnt="0"/>
      <dgm:spPr/>
    </dgm:pt>
    <dgm:pt modelId="{B9EFA38B-0213-4E31-ACE6-BEC4E09003EC}" type="pres">
      <dgm:prSet presAssocID="{74F7F2FB-6BAC-47D7-A05C-799C877A83EA}" presName="vertFlow" presStyleCnt="0"/>
      <dgm:spPr/>
    </dgm:pt>
    <dgm:pt modelId="{3A292270-2976-458B-8A05-8684E462E24E}" type="pres">
      <dgm:prSet presAssocID="{74F7F2FB-6BAC-47D7-A05C-799C877A83EA}" presName="topSpace" presStyleCnt="0"/>
      <dgm:spPr/>
    </dgm:pt>
    <dgm:pt modelId="{AF0E0E6C-8A1E-449B-9076-58135CB7DD97}" type="pres">
      <dgm:prSet presAssocID="{74F7F2FB-6BAC-47D7-A05C-799C877A83EA}" presName="firstComp" presStyleCnt="0"/>
      <dgm:spPr/>
    </dgm:pt>
    <dgm:pt modelId="{79E7AA60-E1CC-43FF-BEF7-120041F676DE}" type="pres">
      <dgm:prSet presAssocID="{74F7F2FB-6BAC-47D7-A05C-799C877A83EA}" presName="firstChild" presStyleLbl="bgAccFollowNode1" presStyleIdx="0" presStyleCnt="13" custLinFactX="39642" custLinFactY="5861" custLinFactNeighborX="100000" custLinFactNeighborY="100000"/>
      <dgm:spPr/>
    </dgm:pt>
    <dgm:pt modelId="{234E3EA7-71BB-46A1-889E-9F85F1CA6CCC}" type="pres">
      <dgm:prSet presAssocID="{74F7F2FB-6BAC-47D7-A05C-799C877A83EA}" presName="firstChildTx" presStyleLbl="bgAccFollowNode1" presStyleIdx="0" presStyleCnt="13">
        <dgm:presLayoutVars>
          <dgm:bulletEnabled val="1"/>
        </dgm:presLayoutVars>
      </dgm:prSet>
      <dgm:spPr/>
    </dgm:pt>
    <dgm:pt modelId="{73A580E1-C3DA-4207-ADBB-F55547F46925}" type="pres">
      <dgm:prSet presAssocID="{A826F4E9-4CE0-43F7-A34C-BF67DDE9F34E}" presName="comp" presStyleCnt="0"/>
      <dgm:spPr/>
    </dgm:pt>
    <dgm:pt modelId="{BBD28B9A-8E54-4495-B79E-496C206E44AF}" type="pres">
      <dgm:prSet presAssocID="{A826F4E9-4CE0-43F7-A34C-BF67DDE9F34E}" presName="child" presStyleLbl="bgAccFollowNode1" presStyleIdx="1" presStyleCnt="13" custLinFactX="39642" custLinFactY="5861" custLinFactNeighborX="100000" custLinFactNeighborY="100000"/>
      <dgm:spPr/>
    </dgm:pt>
    <dgm:pt modelId="{B5F7D2DF-9A48-4DFB-8CC6-9DFAC29A8217}" type="pres">
      <dgm:prSet presAssocID="{A826F4E9-4CE0-43F7-A34C-BF67DDE9F34E}" presName="childTx" presStyleLbl="bgAccFollowNode1" presStyleIdx="1" presStyleCnt="13">
        <dgm:presLayoutVars>
          <dgm:bulletEnabled val="1"/>
        </dgm:presLayoutVars>
      </dgm:prSet>
      <dgm:spPr/>
    </dgm:pt>
    <dgm:pt modelId="{1E807551-43DF-4D18-9E54-E674AA82CE9E}" type="pres">
      <dgm:prSet presAssocID="{18DB7540-A2B2-4ACC-9640-771AC2992B14}" presName="comp" presStyleCnt="0"/>
      <dgm:spPr/>
    </dgm:pt>
    <dgm:pt modelId="{B04820D6-5CAC-4679-9728-E5EDD1792D22}" type="pres">
      <dgm:prSet presAssocID="{18DB7540-A2B2-4ACC-9640-771AC2992B14}" presName="child" presStyleLbl="bgAccFollowNode1" presStyleIdx="2" presStyleCnt="13" custLinFactX="39642" custLinFactY="3541" custLinFactNeighborX="100000" custLinFactNeighborY="100000"/>
      <dgm:spPr/>
    </dgm:pt>
    <dgm:pt modelId="{1B6B5245-1794-4AC9-AD1B-31A234F5EFC1}" type="pres">
      <dgm:prSet presAssocID="{18DB7540-A2B2-4ACC-9640-771AC2992B14}" presName="childTx" presStyleLbl="bgAccFollowNode1" presStyleIdx="2" presStyleCnt="13">
        <dgm:presLayoutVars>
          <dgm:bulletEnabled val="1"/>
        </dgm:presLayoutVars>
      </dgm:prSet>
      <dgm:spPr/>
    </dgm:pt>
    <dgm:pt modelId="{ECDCA279-CDDE-4353-99BC-9CA9DE88B818}" type="pres">
      <dgm:prSet presAssocID="{74F7F2FB-6BAC-47D7-A05C-799C877A83EA}" presName="negSpace" presStyleCnt="0"/>
      <dgm:spPr/>
    </dgm:pt>
    <dgm:pt modelId="{9056D088-8692-48B6-90EC-6CD777AC0082}" type="pres">
      <dgm:prSet presAssocID="{74F7F2FB-6BAC-47D7-A05C-799C877A83EA}" presName="circle" presStyleLbl="node1" presStyleIdx="0" presStyleCnt="6" custScaleX="318279" custScaleY="155247" custLinFactNeighborX="80789" custLinFactNeighborY="-3744"/>
      <dgm:spPr/>
    </dgm:pt>
    <dgm:pt modelId="{52BC8F08-3135-4CDE-8E8C-F884CE70113A}" type="pres">
      <dgm:prSet presAssocID="{233DFCFF-9BE1-48B2-801E-E02EE1BFD512}" presName="transSpace" presStyleCnt="0"/>
      <dgm:spPr/>
    </dgm:pt>
    <dgm:pt modelId="{A4419741-B608-43FA-B5D0-F70BD4C2D9EC}" type="pres">
      <dgm:prSet presAssocID="{39065FEC-E906-4A7A-8024-097C1BDD676C}" presName="posSpace" presStyleCnt="0"/>
      <dgm:spPr/>
    </dgm:pt>
    <dgm:pt modelId="{B1977959-AD46-439A-9B32-79C8BA32847C}" type="pres">
      <dgm:prSet presAssocID="{39065FEC-E906-4A7A-8024-097C1BDD676C}" presName="vertFlow" presStyleCnt="0"/>
      <dgm:spPr/>
    </dgm:pt>
    <dgm:pt modelId="{47DBD34E-186D-4F13-B526-DBF74A51F505}" type="pres">
      <dgm:prSet presAssocID="{39065FEC-E906-4A7A-8024-097C1BDD676C}" presName="topSpace" presStyleCnt="0"/>
      <dgm:spPr/>
    </dgm:pt>
    <dgm:pt modelId="{A890E67D-C7E4-4A7D-BE9D-092705899EF1}" type="pres">
      <dgm:prSet presAssocID="{39065FEC-E906-4A7A-8024-097C1BDD676C}" presName="firstComp" presStyleCnt="0"/>
      <dgm:spPr/>
    </dgm:pt>
    <dgm:pt modelId="{BE5F7E39-F716-44E5-A826-93F9B89E5D7B}" type="pres">
      <dgm:prSet presAssocID="{39065FEC-E906-4A7A-8024-097C1BDD676C}" presName="firstChild" presStyleLbl="bgAccFollowNode1" presStyleIdx="3" presStyleCnt="13" custScaleX="109848" custScaleY="172717" custLinFactX="60014" custLinFactY="5861" custLinFactNeighborX="100000" custLinFactNeighborY="100000"/>
      <dgm:spPr/>
    </dgm:pt>
    <dgm:pt modelId="{893041C4-D713-44A6-822E-55D2BA936DB9}" type="pres">
      <dgm:prSet presAssocID="{39065FEC-E906-4A7A-8024-097C1BDD676C}" presName="firstChildTx" presStyleLbl="bgAccFollowNode1" presStyleIdx="3" presStyleCnt="13">
        <dgm:presLayoutVars>
          <dgm:bulletEnabled val="1"/>
        </dgm:presLayoutVars>
      </dgm:prSet>
      <dgm:spPr/>
    </dgm:pt>
    <dgm:pt modelId="{83F24D25-E4D6-41AA-B2CD-45043C9794F0}" type="pres">
      <dgm:prSet presAssocID="{39065FEC-E906-4A7A-8024-097C1BDD676C}" presName="negSpace" presStyleCnt="0"/>
      <dgm:spPr/>
    </dgm:pt>
    <dgm:pt modelId="{D8E94B35-16C8-47F7-98A1-1803DC27AD64}" type="pres">
      <dgm:prSet presAssocID="{39065FEC-E906-4A7A-8024-097C1BDD676C}" presName="circle" presStyleLbl="node1" presStyleIdx="1" presStyleCnt="6" custScaleX="505946" custScaleY="157788" custLinFactNeighborX="42510" custLinFactNeighborY="-5015"/>
      <dgm:spPr/>
    </dgm:pt>
    <dgm:pt modelId="{7A391664-A413-443D-A3B3-90648E8A6250}" type="pres">
      <dgm:prSet presAssocID="{FC9B5790-A9DA-4124-9681-069B5C5DB776}" presName="transSpace" presStyleCnt="0"/>
      <dgm:spPr/>
    </dgm:pt>
    <dgm:pt modelId="{57547662-7C7F-4901-BDB1-3F4B96787E48}" type="pres">
      <dgm:prSet presAssocID="{B457B0AC-AE37-4422-B2CC-1C602D74B4BB}" presName="posSpace" presStyleCnt="0"/>
      <dgm:spPr/>
    </dgm:pt>
    <dgm:pt modelId="{9779A40D-20FA-451A-AB5F-6EB35656B174}" type="pres">
      <dgm:prSet presAssocID="{B457B0AC-AE37-4422-B2CC-1C602D74B4BB}" presName="vertFlow" presStyleCnt="0"/>
      <dgm:spPr/>
    </dgm:pt>
    <dgm:pt modelId="{5BEBA229-13EB-485A-8C1F-467A81F08CFC}" type="pres">
      <dgm:prSet presAssocID="{B457B0AC-AE37-4422-B2CC-1C602D74B4BB}" presName="topSpace" presStyleCnt="0"/>
      <dgm:spPr/>
    </dgm:pt>
    <dgm:pt modelId="{E3346B82-9643-426F-AC2F-5845865FA806}" type="pres">
      <dgm:prSet presAssocID="{B457B0AC-AE37-4422-B2CC-1C602D74B4BB}" presName="firstComp" presStyleCnt="0"/>
      <dgm:spPr/>
    </dgm:pt>
    <dgm:pt modelId="{44B17D02-7CB4-4192-BA8F-C9B759429834}" type="pres">
      <dgm:prSet presAssocID="{B457B0AC-AE37-4422-B2CC-1C602D74B4BB}" presName="firstChild" presStyleLbl="bgAccFollowNode1" presStyleIdx="4" presStyleCnt="13" custLinFactNeighborX="70698" custLinFactNeighborY="92275"/>
      <dgm:spPr/>
    </dgm:pt>
    <dgm:pt modelId="{A2A5E5A6-5E07-4BA8-A980-2747F18C5313}" type="pres">
      <dgm:prSet presAssocID="{B457B0AC-AE37-4422-B2CC-1C602D74B4BB}" presName="firstChildTx" presStyleLbl="bgAccFollowNode1" presStyleIdx="4" presStyleCnt="13">
        <dgm:presLayoutVars>
          <dgm:bulletEnabled val="1"/>
        </dgm:presLayoutVars>
      </dgm:prSet>
      <dgm:spPr/>
    </dgm:pt>
    <dgm:pt modelId="{370F9216-32A0-4325-9B63-BCCC3A0FF66E}" type="pres">
      <dgm:prSet presAssocID="{B9AAD65D-707F-4276-9A10-225E31E662F0}" presName="comp" presStyleCnt="0"/>
      <dgm:spPr/>
    </dgm:pt>
    <dgm:pt modelId="{C63D5574-F60D-4A08-A8A1-1ADDE15A538A}" type="pres">
      <dgm:prSet presAssocID="{B9AAD65D-707F-4276-9A10-225E31E662F0}" presName="child" presStyleLbl="bgAccFollowNode1" presStyleIdx="5" presStyleCnt="13" custScaleX="123296" custLinFactNeighborX="70698" custLinFactNeighborY="92275"/>
      <dgm:spPr/>
    </dgm:pt>
    <dgm:pt modelId="{534AD739-9A27-43F6-882B-14B8D9E38AA2}" type="pres">
      <dgm:prSet presAssocID="{B9AAD65D-707F-4276-9A10-225E31E662F0}" presName="childTx" presStyleLbl="bgAccFollowNode1" presStyleIdx="5" presStyleCnt="13">
        <dgm:presLayoutVars>
          <dgm:bulletEnabled val="1"/>
        </dgm:presLayoutVars>
      </dgm:prSet>
      <dgm:spPr/>
    </dgm:pt>
    <dgm:pt modelId="{A4BAC2FC-6E6F-43B4-8A37-CB04E7F9C24C}" type="pres">
      <dgm:prSet presAssocID="{B4FC4480-005B-498B-BE29-899A02CE6012}" presName="comp" presStyleCnt="0"/>
      <dgm:spPr/>
    </dgm:pt>
    <dgm:pt modelId="{BA349C16-A05D-460F-B588-0B2EDC12EEF7}" type="pres">
      <dgm:prSet presAssocID="{B4FC4480-005B-498B-BE29-899A02CE6012}" presName="child" presStyleLbl="bgAccFollowNode1" presStyleIdx="6" presStyleCnt="13" custLinFactNeighborX="70698" custLinFactNeighborY="92275"/>
      <dgm:spPr/>
    </dgm:pt>
    <dgm:pt modelId="{F4448693-CD86-4DAC-AD74-7536DE64C67A}" type="pres">
      <dgm:prSet presAssocID="{B4FC4480-005B-498B-BE29-899A02CE6012}" presName="childTx" presStyleLbl="bgAccFollowNode1" presStyleIdx="6" presStyleCnt="13">
        <dgm:presLayoutVars>
          <dgm:bulletEnabled val="1"/>
        </dgm:presLayoutVars>
      </dgm:prSet>
      <dgm:spPr/>
    </dgm:pt>
    <dgm:pt modelId="{22DCB533-CB0F-4F40-85BA-5A67693D6342}" type="pres">
      <dgm:prSet presAssocID="{0E12DE1F-4ADC-4A71-8E98-015E0C866DAC}" presName="comp" presStyleCnt="0"/>
      <dgm:spPr/>
    </dgm:pt>
    <dgm:pt modelId="{88CA5D91-4D96-46B9-B3F7-AB23AE64B21B}" type="pres">
      <dgm:prSet presAssocID="{0E12DE1F-4ADC-4A71-8E98-015E0C866DAC}" presName="child" presStyleLbl="bgAccFollowNode1" presStyleIdx="7" presStyleCnt="13" custLinFactNeighborX="70698" custLinFactNeighborY="86516"/>
      <dgm:spPr/>
    </dgm:pt>
    <dgm:pt modelId="{997897B1-98BA-4C88-B7B3-04ADC42022AC}" type="pres">
      <dgm:prSet presAssocID="{0E12DE1F-4ADC-4A71-8E98-015E0C866DAC}" presName="childTx" presStyleLbl="bgAccFollowNode1" presStyleIdx="7" presStyleCnt="13">
        <dgm:presLayoutVars>
          <dgm:bulletEnabled val="1"/>
        </dgm:presLayoutVars>
      </dgm:prSet>
      <dgm:spPr/>
    </dgm:pt>
    <dgm:pt modelId="{5F14F9A9-C8DD-4DDF-B1C1-CEF99065AD00}" type="pres">
      <dgm:prSet presAssocID="{B457B0AC-AE37-4422-B2CC-1C602D74B4BB}" presName="negSpace" presStyleCnt="0"/>
      <dgm:spPr/>
    </dgm:pt>
    <dgm:pt modelId="{A8CED4F6-130A-4D60-A860-03D1D26A6114}" type="pres">
      <dgm:prSet presAssocID="{B457B0AC-AE37-4422-B2CC-1C602D74B4BB}" presName="circle" presStyleLbl="node1" presStyleIdx="2" presStyleCnt="6" custScaleX="457868" custScaleY="148627" custLinFactNeighborX="-20846" custLinFactNeighborY="-1489"/>
      <dgm:spPr/>
    </dgm:pt>
    <dgm:pt modelId="{4466073B-FD0B-4128-B771-D8951B91C8DE}" type="pres">
      <dgm:prSet presAssocID="{1DBBE675-8C68-4BC6-9CD4-DE7F2471C623}" presName="transSpace" presStyleCnt="0"/>
      <dgm:spPr/>
    </dgm:pt>
    <dgm:pt modelId="{E37BC08A-EA48-4AE2-8154-9608D29CDFE3}" type="pres">
      <dgm:prSet presAssocID="{9F4FC567-4420-40F6-B2CA-FAE98B37B534}" presName="posSpace" presStyleCnt="0"/>
      <dgm:spPr/>
    </dgm:pt>
    <dgm:pt modelId="{E94C8012-137E-4079-A598-9937470F1F0A}" type="pres">
      <dgm:prSet presAssocID="{9F4FC567-4420-40F6-B2CA-FAE98B37B534}" presName="vertFlow" presStyleCnt="0"/>
      <dgm:spPr/>
    </dgm:pt>
    <dgm:pt modelId="{4604FF7B-4300-4F07-927D-0560CC59A9C2}" type="pres">
      <dgm:prSet presAssocID="{9F4FC567-4420-40F6-B2CA-FAE98B37B534}" presName="topSpace" presStyleCnt="0"/>
      <dgm:spPr/>
    </dgm:pt>
    <dgm:pt modelId="{A46E1ED4-C5D0-4220-A37A-87D62A06C73F}" type="pres">
      <dgm:prSet presAssocID="{9F4FC567-4420-40F6-B2CA-FAE98B37B534}" presName="firstComp" presStyleCnt="0"/>
      <dgm:spPr/>
    </dgm:pt>
    <dgm:pt modelId="{9576DF59-12E5-4D9A-BCC6-0AE09A345676}" type="pres">
      <dgm:prSet presAssocID="{9F4FC567-4420-40F6-B2CA-FAE98B37B534}" presName="firstChild" presStyleLbl="bgAccFollowNode1" presStyleIdx="8" presStyleCnt="13" custScaleX="124626" custScaleY="165787" custLinFactY="9111" custLinFactNeighborX="-8417" custLinFactNeighborY="100000"/>
      <dgm:spPr/>
    </dgm:pt>
    <dgm:pt modelId="{279D327E-DDB4-4CF3-9F4E-2F0321EA41DE}" type="pres">
      <dgm:prSet presAssocID="{9F4FC567-4420-40F6-B2CA-FAE98B37B534}" presName="firstChildTx" presStyleLbl="bgAccFollowNode1" presStyleIdx="8" presStyleCnt="13">
        <dgm:presLayoutVars>
          <dgm:bulletEnabled val="1"/>
        </dgm:presLayoutVars>
      </dgm:prSet>
      <dgm:spPr/>
    </dgm:pt>
    <dgm:pt modelId="{03CD7232-807F-4E5B-96C5-66AEAD69D05D}" type="pres">
      <dgm:prSet presAssocID="{9F4FC567-4420-40F6-B2CA-FAE98B37B534}" presName="negSpace" presStyleCnt="0"/>
      <dgm:spPr/>
    </dgm:pt>
    <dgm:pt modelId="{FFB81B36-26C7-4F4B-A231-48335841D164}" type="pres">
      <dgm:prSet presAssocID="{9F4FC567-4420-40F6-B2CA-FAE98B37B534}" presName="circle" presStyleLbl="node1" presStyleIdx="3" presStyleCnt="6" custScaleX="232562" custScaleY="153572" custLinFactNeighborX="-83815" custLinFactNeighborY="-3835"/>
      <dgm:spPr/>
    </dgm:pt>
    <dgm:pt modelId="{7485FA25-9AB3-498A-BD7D-3843F3472B52}" type="pres">
      <dgm:prSet presAssocID="{05379BAE-14DF-4B53-A969-E3EAE12823A7}" presName="transSpace" presStyleCnt="0"/>
      <dgm:spPr/>
    </dgm:pt>
    <dgm:pt modelId="{F7DCDD7E-2F5D-4F84-AD26-1F26F7C5DA16}" type="pres">
      <dgm:prSet presAssocID="{1524BFC0-1A8A-4924-85AA-1A2876D6817D}" presName="posSpace" presStyleCnt="0"/>
      <dgm:spPr/>
    </dgm:pt>
    <dgm:pt modelId="{F41F6255-B67C-4FE3-B193-EE4A05CE43E0}" type="pres">
      <dgm:prSet presAssocID="{1524BFC0-1A8A-4924-85AA-1A2876D6817D}" presName="vertFlow" presStyleCnt="0"/>
      <dgm:spPr/>
    </dgm:pt>
    <dgm:pt modelId="{9BC9BB64-439F-48CF-9837-DEF6570D9A1D}" type="pres">
      <dgm:prSet presAssocID="{1524BFC0-1A8A-4924-85AA-1A2876D6817D}" presName="topSpace" presStyleCnt="0"/>
      <dgm:spPr/>
    </dgm:pt>
    <dgm:pt modelId="{3491E927-F663-48D4-A275-88246A9D94E5}" type="pres">
      <dgm:prSet presAssocID="{1524BFC0-1A8A-4924-85AA-1A2876D6817D}" presName="firstComp" presStyleCnt="0"/>
      <dgm:spPr/>
    </dgm:pt>
    <dgm:pt modelId="{148C4401-6427-4247-B83B-4253E5C11732}" type="pres">
      <dgm:prSet presAssocID="{1524BFC0-1A8A-4924-85AA-1A2876D6817D}" presName="firstChild" presStyleLbl="bgAccFollowNode1" presStyleIdx="9" presStyleCnt="13" custLinFactNeighborX="25886" custLinFactNeighborY="69333"/>
      <dgm:spPr/>
    </dgm:pt>
    <dgm:pt modelId="{EE9C0BC2-C117-4341-8FCF-92F0C8220C45}" type="pres">
      <dgm:prSet presAssocID="{1524BFC0-1A8A-4924-85AA-1A2876D6817D}" presName="firstChildTx" presStyleLbl="bgAccFollowNode1" presStyleIdx="9" presStyleCnt="13">
        <dgm:presLayoutVars>
          <dgm:bulletEnabled val="1"/>
        </dgm:presLayoutVars>
      </dgm:prSet>
      <dgm:spPr/>
    </dgm:pt>
    <dgm:pt modelId="{7DAE8301-CFEF-40A6-A8D0-113754B5A075}" type="pres">
      <dgm:prSet presAssocID="{DD489CCD-2662-4963-A57B-3EEDA5DE9ED2}" presName="comp" presStyleCnt="0"/>
      <dgm:spPr/>
    </dgm:pt>
    <dgm:pt modelId="{15A553B6-CF27-4394-8462-F6129DEE3E85}" type="pres">
      <dgm:prSet presAssocID="{DD489CCD-2662-4963-A57B-3EEDA5DE9ED2}" presName="child" presStyleLbl="bgAccFollowNode1" presStyleIdx="10" presStyleCnt="13" custLinFactNeighborX="25886" custLinFactNeighborY="69333"/>
      <dgm:spPr/>
    </dgm:pt>
    <dgm:pt modelId="{CCC32066-404E-4022-A1A3-DA00B5C73550}" type="pres">
      <dgm:prSet presAssocID="{DD489CCD-2662-4963-A57B-3EEDA5DE9ED2}" presName="childTx" presStyleLbl="bgAccFollowNode1" presStyleIdx="10" presStyleCnt="13">
        <dgm:presLayoutVars>
          <dgm:bulletEnabled val="1"/>
        </dgm:presLayoutVars>
      </dgm:prSet>
      <dgm:spPr/>
    </dgm:pt>
    <dgm:pt modelId="{E27EDA4D-2B01-467F-98DC-64FC71E59B4C}" type="pres">
      <dgm:prSet presAssocID="{1524BFC0-1A8A-4924-85AA-1A2876D6817D}" presName="negSpace" presStyleCnt="0"/>
      <dgm:spPr/>
    </dgm:pt>
    <dgm:pt modelId="{D7C4EAE6-F121-4039-99A5-1758FDC01B1A}" type="pres">
      <dgm:prSet presAssocID="{1524BFC0-1A8A-4924-85AA-1A2876D6817D}" presName="circle" presStyleLbl="node1" presStyleIdx="4" presStyleCnt="6" custScaleX="361974" custScaleY="137809" custLinFactNeighborX="-69960" custLinFactNeighborY="6571"/>
      <dgm:spPr/>
    </dgm:pt>
    <dgm:pt modelId="{24D7193C-9305-40AC-8682-198119A69388}" type="pres">
      <dgm:prSet presAssocID="{E2BB7977-98A6-4243-96CD-08BC37DAFF83}" presName="transSpace" presStyleCnt="0"/>
      <dgm:spPr/>
    </dgm:pt>
    <dgm:pt modelId="{1ADC6955-8BA9-4EA0-BD53-118F369C19AA}" type="pres">
      <dgm:prSet presAssocID="{D9F35EF0-9BDE-4E4A-A16D-18BEA3D522BB}" presName="posSpace" presStyleCnt="0"/>
      <dgm:spPr/>
    </dgm:pt>
    <dgm:pt modelId="{D8D2D222-2A6E-43AC-8984-8640CC33F436}" type="pres">
      <dgm:prSet presAssocID="{D9F35EF0-9BDE-4E4A-A16D-18BEA3D522BB}" presName="vertFlow" presStyleCnt="0"/>
      <dgm:spPr/>
    </dgm:pt>
    <dgm:pt modelId="{90B14C8A-9A27-45D9-95C0-4E40226C1EF0}" type="pres">
      <dgm:prSet presAssocID="{D9F35EF0-9BDE-4E4A-A16D-18BEA3D522BB}" presName="topSpace" presStyleCnt="0"/>
      <dgm:spPr/>
    </dgm:pt>
    <dgm:pt modelId="{4DEE0604-3794-4020-B183-1B0AC661780A}" type="pres">
      <dgm:prSet presAssocID="{D9F35EF0-9BDE-4E4A-A16D-18BEA3D522BB}" presName="firstComp" presStyleCnt="0"/>
      <dgm:spPr/>
    </dgm:pt>
    <dgm:pt modelId="{C722408F-127B-4DE7-8FB8-4AC7FABCE951}" type="pres">
      <dgm:prSet presAssocID="{D9F35EF0-9BDE-4E4A-A16D-18BEA3D522BB}" presName="firstChild" presStyleLbl="bgAccFollowNode1" presStyleIdx="11" presStyleCnt="13" custLinFactNeighborX="-14573" custLinFactNeighborY="89759"/>
      <dgm:spPr/>
    </dgm:pt>
    <dgm:pt modelId="{BE1DF343-8075-4600-A1C1-5F36691084B3}" type="pres">
      <dgm:prSet presAssocID="{D9F35EF0-9BDE-4E4A-A16D-18BEA3D522BB}" presName="firstChildTx" presStyleLbl="bgAccFollowNode1" presStyleIdx="11" presStyleCnt="13">
        <dgm:presLayoutVars>
          <dgm:bulletEnabled val="1"/>
        </dgm:presLayoutVars>
      </dgm:prSet>
      <dgm:spPr/>
    </dgm:pt>
    <dgm:pt modelId="{A10F14F6-F2F4-413D-A9EB-67BF61FAEF9F}" type="pres">
      <dgm:prSet presAssocID="{3AEBCBCD-5341-4D08-90D1-888795773C18}" presName="comp" presStyleCnt="0"/>
      <dgm:spPr/>
    </dgm:pt>
    <dgm:pt modelId="{DDA3F49E-25B2-4490-8C24-3F40D87EE640}" type="pres">
      <dgm:prSet presAssocID="{3AEBCBCD-5341-4D08-90D1-888795773C18}" presName="child" presStyleLbl="bgAccFollowNode1" presStyleIdx="12" presStyleCnt="13" custScaleX="121396" custLinFactNeighborX="-14573" custLinFactNeighborY="89759"/>
      <dgm:spPr/>
    </dgm:pt>
    <dgm:pt modelId="{F3DE563B-DCCA-4165-BAD2-D8F3375F51E8}" type="pres">
      <dgm:prSet presAssocID="{3AEBCBCD-5341-4D08-90D1-888795773C18}" presName="childTx" presStyleLbl="bgAccFollowNode1" presStyleIdx="12" presStyleCnt="13">
        <dgm:presLayoutVars>
          <dgm:bulletEnabled val="1"/>
        </dgm:presLayoutVars>
      </dgm:prSet>
      <dgm:spPr/>
    </dgm:pt>
    <dgm:pt modelId="{443D5772-9910-4722-B448-A4A006BCFE49}" type="pres">
      <dgm:prSet presAssocID="{D9F35EF0-9BDE-4E4A-A16D-18BEA3D522BB}" presName="negSpace" presStyleCnt="0"/>
      <dgm:spPr/>
    </dgm:pt>
    <dgm:pt modelId="{8E56CB19-C3BD-414A-8BE2-73192682916C}" type="pres">
      <dgm:prSet presAssocID="{D9F35EF0-9BDE-4E4A-A16D-18BEA3D522BB}" presName="circle" presStyleLbl="node1" presStyleIdx="5" presStyleCnt="6" custScaleX="331009" custScaleY="147360" custLinFactNeighborX="-76827" custLinFactNeighborY="-2824"/>
      <dgm:spPr/>
    </dgm:pt>
  </dgm:ptLst>
  <dgm:cxnLst>
    <dgm:cxn modelId="{68FC9303-B837-4E3C-9F8A-2186CE530181}" type="presOf" srcId="{A826F4E9-4CE0-43F7-A34C-BF67DDE9F34E}" destId="{B5F7D2DF-9A48-4DFB-8CC6-9DFAC29A8217}" srcOrd="1" destOrd="0" presId="urn:microsoft.com/office/officeart/2005/8/layout/hList9"/>
    <dgm:cxn modelId="{6DC46509-F0AA-42D2-B045-98A0FBC98691}" srcId="{9F4FC567-4420-40F6-B2CA-FAE98B37B534}" destId="{DBD6B6E1-67C7-4A9D-A384-F3121077FBDA}" srcOrd="0" destOrd="0" parTransId="{2D095709-2DC4-4053-8155-ABFDF6E9F120}" sibTransId="{9F20E506-94CE-49BE-96DE-3612573F7A29}"/>
    <dgm:cxn modelId="{780F2B0C-F9D3-4810-B8F8-A3499A0224D4}" type="presOf" srcId="{B4FC4480-005B-498B-BE29-899A02CE6012}" destId="{F4448693-CD86-4DAC-AD74-7536DE64C67A}" srcOrd="1" destOrd="0" presId="urn:microsoft.com/office/officeart/2005/8/layout/hList9"/>
    <dgm:cxn modelId="{829A780C-BCF7-498A-902D-BF096840284F}" type="presOf" srcId="{39065FEC-E906-4A7A-8024-097C1BDD676C}" destId="{D8E94B35-16C8-47F7-98A1-1803DC27AD64}" srcOrd="0" destOrd="0" presId="urn:microsoft.com/office/officeart/2005/8/layout/hList9"/>
    <dgm:cxn modelId="{EA34CA0C-3759-4DE1-BEB1-32B80C67F49E}" type="presOf" srcId="{0E12DE1F-4ADC-4A71-8E98-015E0C866DAC}" destId="{88CA5D91-4D96-46B9-B3F7-AB23AE64B21B}" srcOrd="0" destOrd="0" presId="urn:microsoft.com/office/officeart/2005/8/layout/hList9"/>
    <dgm:cxn modelId="{65FDA811-CE0C-4996-B641-9AB2604628BC}" srcId="{B457B0AC-AE37-4422-B2CC-1C602D74B4BB}" destId="{0E12DE1F-4ADC-4A71-8E98-015E0C866DAC}" srcOrd="3" destOrd="0" parTransId="{C986A6BC-E41A-4934-B036-DC53803E2C11}" sibTransId="{0EBEB24C-1A26-42E6-847B-DB0CBADFA0F2}"/>
    <dgm:cxn modelId="{B4B52D13-3049-4646-B498-0DDEB8543D23}" srcId="{39065FEC-E906-4A7A-8024-097C1BDD676C}" destId="{2C942C06-EE29-4307-B6BD-E63029035DCC}" srcOrd="0" destOrd="0" parTransId="{DD4DF23E-2B0A-4A9C-A796-211C615ED9FD}" sibTransId="{AC602F99-3B09-46AD-A1ED-2E091DA359B7}"/>
    <dgm:cxn modelId="{688AF515-F60E-42B9-B199-2C044D522F63}" type="presOf" srcId="{18DB7540-A2B2-4ACC-9640-771AC2992B14}" destId="{B04820D6-5CAC-4679-9728-E5EDD1792D22}" srcOrd="0" destOrd="0" presId="urn:microsoft.com/office/officeart/2005/8/layout/hList9"/>
    <dgm:cxn modelId="{BF4D9D17-6BD4-43EF-B503-672CB1E5B032}" type="presOf" srcId="{A5F2D087-1873-4244-9151-4663D9687CF3}" destId="{76F2F14D-4808-42EC-931A-30C1BEAFF374}" srcOrd="0" destOrd="0" presId="urn:microsoft.com/office/officeart/2005/8/layout/hList9"/>
    <dgm:cxn modelId="{91D3081C-7E9C-4243-AA8D-165F3EC04478}" srcId="{A5F2D087-1873-4244-9151-4663D9687CF3}" destId="{B457B0AC-AE37-4422-B2CC-1C602D74B4BB}" srcOrd="2" destOrd="0" parTransId="{C00E59E8-946E-4819-8EEA-B5A9D438E6FB}" sibTransId="{1DBBE675-8C68-4BC6-9CD4-DE7F2471C623}"/>
    <dgm:cxn modelId="{8211A71C-6DD3-4943-8E25-9A1BD45B26EC}" type="presOf" srcId="{0E12DE1F-4ADC-4A71-8E98-015E0C866DAC}" destId="{997897B1-98BA-4C88-B7B3-04ADC42022AC}" srcOrd="1" destOrd="0" presId="urn:microsoft.com/office/officeart/2005/8/layout/hList9"/>
    <dgm:cxn modelId="{CFCE8223-5DE6-4777-9FFC-9AC9546BC9B1}" type="presOf" srcId="{18DB7540-A2B2-4ACC-9640-771AC2992B14}" destId="{1B6B5245-1794-4AC9-AD1B-31A234F5EFC1}" srcOrd="1" destOrd="0" presId="urn:microsoft.com/office/officeart/2005/8/layout/hList9"/>
    <dgm:cxn modelId="{09C9EB23-77AF-4C4B-9ACB-08C3DB12656F}" srcId="{74F7F2FB-6BAC-47D7-A05C-799C877A83EA}" destId="{A826F4E9-4CE0-43F7-A34C-BF67DDE9F34E}" srcOrd="1" destOrd="0" parTransId="{0B459900-7A9A-4584-9B76-468B017A8198}" sibTransId="{1EC0EBCC-7C09-4BFB-BFEC-52AB8BB9A57C}"/>
    <dgm:cxn modelId="{64CBB12B-4638-4C87-9F6F-3F510ED2AA7E}" type="presOf" srcId="{B457B0AC-AE37-4422-B2CC-1C602D74B4BB}" destId="{A8CED4F6-130A-4D60-A860-03D1D26A6114}" srcOrd="0" destOrd="0" presId="urn:microsoft.com/office/officeart/2005/8/layout/hList9"/>
    <dgm:cxn modelId="{8690B42F-E7C8-4AFB-A500-B3DE6FECB156}" type="presOf" srcId="{44931B2D-A210-4F87-BB51-C19E14AD563F}" destId="{C722408F-127B-4DE7-8FB8-4AC7FABCE951}" srcOrd="0" destOrd="0" presId="urn:microsoft.com/office/officeart/2005/8/layout/hList9"/>
    <dgm:cxn modelId="{354ABF2F-A110-4401-ABB4-54CFAD0A7133}" srcId="{1524BFC0-1A8A-4924-85AA-1A2876D6817D}" destId="{DD489CCD-2662-4963-A57B-3EEDA5DE9ED2}" srcOrd="1" destOrd="0" parTransId="{8A9AD1A1-DC24-40B6-8A20-2DB21E74E587}" sibTransId="{D00E487A-217F-4CC0-B852-F4A044F295C9}"/>
    <dgm:cxn modelId="{FEA1E236-CB9A-479A-8169-56A6D69B9A07}" srcId="{A5F2D087-1873-4244-9151-4663D9687CF3}" destId="{9F4FC567-4420-40F6-B2CA-FAE98B37B534}" srcOrd="3" destOrd="0" parTransId="{AFDD8305-F465-4DE1-9A50-23532B8075EE}" sibTransId="{05379BAE-14DF-4B53-A969-E3EAE12823A7}"/>
    <dgm:cxn modelId="{A2D2EE36-BA14-4EC5-972B-7A4ACD145786}" type="presOf" srcId="{74F7F2FB-6BAC-47D7-A05C-799C877A83EA}" destId="{9056D088-8692-48B6-90EC-6CD777AC0082}" srcOrd="0" destOrd="0" presId="urn:microsoft.com/office/officeart/2005/8/layout/hList9"/>
    <dgm:cxn modelId="{C3740A37-2697-4E94-BDAC-BA458C8B61DF}" type="presOf" srcId="{6DABD485-8DF7-46AD-ABE9-B81E6922A63D}" destId="{234E3EA7-71BB-46A1-889E-9F85F1CA6CCC}" srcOrd="1" destOrd="0" presId="urn:microsoft.com/office/officeart/2005/8/layout/hList9"/>
    <dgm:cxn modelId="{AAE54938-B78C-42CC-93B5-640B9E06E2EA}" type="presOf" srcId="{3AEBCBCD-5341-4D08-90D1-888795773C18}" destId="{DDA3F49E-25B2-4490-8C24-3F40D87EE640}" srcOrd="0" destOrd="0" presId="urn:microsoft.com/office/officeart/2005/8/layout/hList9"/>
    <dgm:cxn modelId="{C5AD6F5F-E3EB-4CED-978B-D6DBEB46B80E}" srcId="{B457B0AC-AE37-4422-B2CC-1C602D74B4BB}" destId="{9DBD3C61-E73C-493E-B24A-D10352909526}" srcOrd="0" destOrd="0" parTransId="{2928E000-1F66-437C-86AD-6358E07B1E07}" sibTransId="{2E097346-587E-43C3-8A94-9AE76A78F1F1}"/>
    <dgm:cxn modelId="{E0F8F667-4BE0-4B8A-86D5-868347B0A41F}" type="presOf" srcId="{A826F4E9-4CE0-43F7-A34C-BF67DDE9F34E}" destId="{BBD28B9A-8E54-4495-B79E-496C206E44AF}" srcOrd="0" destOrd="0" presId="urn:microsoft.com/office/officeart/2005/8/layout/hList9"/>
    <dgm:cxn modelId="{CC60B449-939C-4318-A961-A95331127CF8}" type="presOf" srcId="{2C942C06-EE29-4307-B6BD-E63029035DCC}" destId="{BE5F7E39-F716-44E5-A826-93F9B89E5D7B}" srcOrd="0" destOrd="0" presId="urn:microsoft.com/office/officeart/2005/8/layout/hList9"/>
    <dgm:cxn modelId="{8896B949-ED4C-4828-A823-230AEC5DE3BB}" type="presOf" srcId="{9DBD3C61-E73C-493E-B24A-D10352909526}" destId="{A2A5E5A6-5E07-4BA8-A980-2747F18C5313}" srcOrd="1" destOrd="0" presId="urn:microsoft.com/office/officeart/2005/8/layout/hList9"/>
    <dgm:cxn modelId="{9FEF0F6B-080C-4432-83F6-59A574DBF7AB}" srcId="{B457B0AC-AE37-4422-B2CC-1C602D74B4BB}" destId="{B4FC4480-005B-498B-BE29-899A02CE6012}" srcOrd="2" destOrd="0" parTransId="{1B03C400-C5C6-435E-B27C-F54496A7F3A5}" sibTransId="{0EC63100-C90E-4C03-98F1-CC987D2B8674}"/>
    <dgm:cxn modelId="{6337EA6B-CB26-419C-B2D3-62924CFD2EF9}" type="presOf" srcId="{DBD6B6E1-67C7-4A9D-A384-F3121077FBDA}" destId="{9576DF59-12E5-4D9A-BCC6-0AE09A345676}" srcOrd="0" destOrd="0" presId="urn:microsoft.com/office/officeart/2005/8/layout/hList9"/>
    <dgm:cxn modelId="{BCA7B06E-F3AD-4B3B-A0FC-BB470115B065}" type="presOf" srcId="{44931B2D-A210-4F87-BB51-C19E14AD563F}" destId="{BE1DF343-8075-4600-A1C1-5F36691084B3}" srcOrd="1" destOrd="0" presId="urn:microsoft.com/office/officeart/2005/8/layout/hList9"/>
    <dgm:cxn modelId="{4D8D0E51-8D7E-486D-9205-FE5D80742561}" type="presOf" srcId="{D9F35EF0-9BDE-4E4A-A16D-18BEA3D522BB}" destId="{8E56CB19-C3BD-414A-8BE2-73192682916C}" srcOrd="0" destOrd="0" presId="urn:microsoft.com/office/officeart/2005/8/layout/hList9"/>
    <dgm:cxn modelId="{3F933551-32EF-4FDD-80D2-4AE59B783C6E}" srcId="{D9F35EF0-9BDE-4E4A-A16D-18BEA3D522BB}" destId="{3AEBCBCD-5341-4D08-90D1-888795773C18}" srcOrd="1" destOrd="0" parTransId="{A663249F-75BF-43C7-A333-1E54187F599F}" sibTransId="{9A9273EC-B0ED-4545-8A6E-EBB799769BC5}"/>
    <dgm:cxn modelId="{2BA08652-F838-4A8A-90D1-DEE9055CA50A}" type="presOf" srcId="{B4FC4480-005B-498B-BE29-899A02CE6012}" destId="{BA349C16-A05D-460F-B588-0B2EDC12EEF7}" srcOrd="0" destOrd="0" presId="urn:microsoft.com/office/officeart/2005/8/layout/hList9"/>
    <dgm:cxn modelId="{D74EF552-D88F-4CD4-BABD-5B77DE2EA10F}" type="presOf" srcId="{DD489CCD-2662-4963-A57B-3EEDA5DE9ED2}" destId="{15A553B6-CF27-4394-8462-F6129DEE3E85}" srcOrd="0" destOrd="0" presId="urn:microsoft.com/office/officeart/2005/8/layout/hList9"/>
    <dgm:cxn modelId="{0DCE7B53-60B1-4735-9A96-A9F2F01FA8C2}" srcId="{74F7F2FB-6BAC-47D7-A05C-799C877A83EA}" destId="{18DB7540-A2B2-4ACC-9640-771AC2992B14}" srcOrd="2" destOrd="0" parTransId="{214C719E-B581-484F-A792-E722AC46B6EA}" sibTransId="{C2D0E4B3-DE94-47CD-92DD-C210C3B67A62}"/>
    <dgm:cxn modelId="{F4279276-0F85-47E3-8067-54F9797AFC76}" srcId="{D9F35EF0-9BDE-4E4A-A16D-18BEA3D522BB}" destId="{44931B2D-A210-4F87-BB51-C19E14AD563F}" srcOrd="0" destOrd="0" parTransId="{DB0FAFEF-4617-4CC7-8525-2178B7BBFE52}" sibTransId="{CBECDF59-CEFC-458B-B029-648F6EF05A76}"/>
    <dgm:cxn modelId="{0C5A2859-EEDD-409B-8D1D-560E77BA37DF}" srcId="{A5F2D087-1873-4244-9151-4663D9687CF3}" destId="{39065FEC-E906-4A7A-8024-097C1BDD676C}" srcOrd="1" destOrd="0" parTransId="{8D2AD3C3-B47D-4E7C-A843-63EEFCD88C29}" sibTransId="{FC9B5790-A9DA-4124-9681-069B5C5DB776}"/>
    <dgm:cxn modelId="{82E0637A-3CA4-4D62-A60B-67E4DD8E39FE}" type="presOf" srcId="{6DABD485-8DF7-46AD-ABE9-B81E6922A63D}" destId="{79E7AA60-E1CC-43FF-BEF7-120041F676DE}" srcOrd="0" destOrd="0" presId="urn:microsoft.com/office/officeart/2005/8/layout/hList9"/>
    <dgm:cxn modelId="{BC66CA8A-CF91-42A0-BE0F-832694AEEFCA}" type="presOf" srcId="{2C942C06-EE29-4307-B6BD-E63029035DCC}" destId="{893041C4-D713-44A6-822E-55D2BA936DB9}" srcOrd="1" destOrd="0" presId="urn:microsoft.com/office/officeart/2005/8/layout/hList9"/>
    <dgm:cxn modelId="{94882D8B-31D7-4E3E-A6C3-EBB5396EEB6C}" type="presOf" srcId="{DD489CCD-2662-4963-A57B-3EEDA5DE9ED2}" destId="{CCC32066-404E-4022-A1A3-DA00B5C73550}" srcOrd="1" destOrd="0" presId="urn:microsoft.com/office/officeart/2005/8/layout/hList9"/>
    <dgm:cxn modelId="{5E181694-D287-48BF-A6F8-954615198041}" type="presOf" srcId="{3AEBCBCD-5341-4D08-90D1-888795773C18}" destId="{F3DE563B-DCCA-4165-BAD2-D8F3375F51E8}" srcOrd="1" destOrd="0" presId="urn:microsoft.com/office/officeart/2005/8/layout/hList9"/>
    <dgm:cxn modelId="{597D7F97-75E4-41FB-AF06-81F5D0C0E21A}" srcId="{A5F2D087-1873-4244-9151-4663D9687CF3}" destId="{1524BFC0-1A8A-4924-85AA-1A2876D6817D}" srcOrd="4" destOrd="0" parTransId="{CE7A965E-A99F-47CD-8320-FAEE6111910D}" sibTransId="{E2BB7977-98A6-4243-96CD-08BC37DAFF83}"/>
    <dgm:cxn modelId="{AE052B9D-3F90-4432-86F4-2DE3AEA3C37A}" srcId="{A5F2D087-1873-4244-9151-4663D9687CF3}" destId="{74F7F2FB-6BAC-47D7-A05C-799C877A83EA}" srcOrd="0" destOrd="0" parTransId="{C1C1BB40-52AC-4A06-BDC4-C009AD8131BF}" sibTransId="{233DFCFF-9BE1-48B2-801E-E02EE1BFD512}"/>
    <dgm:cxn modelId="{48C468A4-D54C-4AC0-9672-874C52B7DA6D}" type="presOf" srcId="{9F4FC567-4420-40F6-B2CA-FAE98B37B534}" destId="{FFB81B36-26C7-4F4B-A231-48335841D164}" srcOrd="0" destOrd="0" presId="urn:microsoft.com/office/officeart/2005/8/layout/hList9"/>
    <dgm:cxn modelId="{3AD79DA5-6ECA-4BB2-8FB1-3B8CDB5C0270}" srcId="{B457B0AC-AE37-4422-B2CC-1C602D74B4BB}" destId="{B9AAD65D-707F-4276-9A10-225E31E662F0}" srcOrd="1" destOrd="0" parTransId="{749173D6-B768-4B91-8D2C-8D86C5AE8D88}" sibTransId="{DA5E7C43-48FA-4107-A294-7501A47BAAA0}"/>
    <dgm:cxn modelId="{55FB30BC-6FC2-4A35-9101-F103838BA119}" srcId="{A5F2D087-1873-4244-9151-4663D9687CF3}" destId="{D9F35EF0-9BDE-4E4A-A16D-18BEA3D522BB}" srcOrd="5" destOrd="0" parTransId="{0015430E-FFA0-411F-B94B-24300A59E912}" sibTransId="{F73AEA30-F643-4424-98A8-190D6E27278C}"/>
    <dgm:cxn modelId="{F99F4ACB-B7DE-4E20-823A-947A7CA96E4A}" srcId="{74F7F2FB-6BAC-47D7-A05C-799C877A83EA}" destId="{6DABD485-8DF7-46AD-ABE9-B81E6922A63D}" srcOrd="0" destOrd="0" parTransId="{003D9FE7-D1A2-416E-B561-F5D681AE75DA}" sibTransId="{2D7361F3-4D75-4904-A395-F44516B20F8F}"/>
    <dgm:cxn modelId="{244D2ACC-5C42-4685-870E-113A026EC929}" type="presOf" srcId="{DBD6B6E1-67C7-4A9D-A384-F3121077FBDA}" destId="{279D327E-DDB4-4CF3-9F4E-2F0321EA41DE}" srcOrd="1" destOrd="0" presId="urn:microsoft.com/office/officeart/2005/8/layout/hList9"/>
    <dgm:cxn modelId="{81CC85CC-E90C-4981-9669-577A6516AB68}" type="presOf" srcId="{A044B3DE-EBF4-44FA-A559-B3F9E92F182E}" destId="{EE9C0BC2-C117-4341-8FCF-92F0C8220C45}" srcOrd="1" destOrd="0" presId="urn:microsoft.com/office/officeart/2005/8/layout/hList9"/>
    <dgm:cxn modelId="{1A28E7DC-EA1E-4003-B84F-FAE1C2861CD4}" type="presOf" srcId="{B9AAD65D-707F-4276-9A10-225E31E662F0}" destId="{C63D5574-F60D-4A08-A8A1-1ADDE15A538A}" srcOrd="0" destOrd="0" presId="urn:microsoft.com/office/officeart/2005/8/layout/hList9"/>
    <dgm:cxn modelId="{30C30CDF-E242-48CE-A308-59A26E7BE5DF}" type="presOf" srcId="{B9AAD65D-707F-4276-9A10-225E31E662F0}" destId="{534AD739-9A27-43F6-882B-14B8D9E38AA2}" srcOrd="1" destOrd="0" presId="urn:microsoft.com/office/officeart/2005/8/layout/hList9"/>
    <dgm:cxn modelId="{22A60BE0-6C64-4F77-991D-D52D19412833}" srcId="{1524BFC0-1A8A-4924-85AA-1A2876D6817D}" destId="{A044B3DE-EBF4-44FA-A559-B3F9E92F182E}" srcOrd="0" destOrd="0" parTransId="{DF010770-6772-4E12-93D4-39012CA26C7F}" sibTransId="{3B36F73F-0109-4453-8670-93BF0530D944}"/>
    <dgm:cxn modelId="{5F9674E7-9547-476C-8073-4D1EC5C6669A}" type="presOf" srcId="{A044B3DE-EBF4-44FA-A559-B3F9E92F182E}" destId="{148C4401-6427-4247-B83B-4253E5C11732}" srcOrd="0" destOrd="0" presId="urn:microsoft.com/office/officeart/2005/8/layout/hList9"/>
    <dgm:cxn modelId="{A8F93AF0-D405-4E86-93ED-979D36E3A338}" type="presOf" srcId="{1524BFC0-1A8A-4924-85AA-1A2876D6817D}" destId="{D7C4EAE6-F121-4039-99A5-1758FDC01B1A}" srcOrd="0" destOrd="0" presId="urn:microsoft.com/office/officeart/2005/8/layout/hList9"/>
    <dgm:cxn modelId="{4CDFCCF0-421B-404D-80A0-265AECC3D7E1}" type="presOf" srcId="{9DBD3C61-E73C-493E-B24A-D10352909526}" destId="{44B17D02-7CB4-4192-BA8F-C9B759429834}" srcOrd="0" destOrd="0" presId="urn:microsoft.com/office/officeart/2005/8/layout/hList9"/>
    <dgm:cxn modelId="{116F2E1D-8A16-4F47-A206-B320A606FD89}" type="presParOf" srcId="{76F2F14D-4808-42EC-931A-30C1BEAFF374}" destId="{A01C671E-BFEF-4895-A8FA-1BE47457A019}" srcOrd="0" destOrd="0" presId="urn:microsoft.com/office/officeart/2005/8/layout/hList9"/>
    <dgm:cxn modelId="{0986118F-BACA-44D5-9F54-993EE192E7AF}" type="presParOf" srcId="{76F2F14D-4808-42EC-931A-30C1BEAFF374}" destId="{B9EFA38B-0213-4E31-ACE6-BEC4E09003EC}" srcOrd="1" destOrd="0" presId="urn:microsoft.com/office/officeart/2005/8/layout/hList9"/>
    <dgm:cxn modelId="{0FB33613-9497-4FA6-9C92-A14AE9EB9DD1}" type="presParOf" srcId="{B9EFA38B-0213-4E31-ACE6-BEC4E09003EC}" destId="{3A292270-2976-458B-8A05-8684E462E24E}" srcOrd="0" destOrd="0" presId="urn:microsoft.com/office/officeart/2005/8/layout/hList9"/>
    <dgm:cxn modelId="{3BC68C5F-317D-4D57-A5B0-F2010F3C854E}" type="presParOf" srcId="{B9EFA38B-0213-4E31-ACE6-BEC4E09003EC}" destId="{AF0E0E6C-8A1E-449B-9076-58135CB7DD97}" srcOrd="1" destOrd="0" presId="urn:microsoft.com/office/officeart/2005/8/layout/hList9"/>
    <dgm:cxn modelId="{C32B781B-D5D8-473E-9ED9-866D182D0379}" type="presParOf" srcId="{AF0E0E6C-8A1E-449B-9076-58135CB7DD97}" destId="{79E7AA60-E1CC-43FF-BEF7-120041F676DE}" srcOrd="0" destOrd="0" presId="urn:microsoft.com/office/officeart/2005/8/layout/hList9"/>
    <dgm:cxn modelId="{66838EDD-B500-47E4-81CE-78E8D853EF10}" type="presParOf" srcId="{AF0E0E6C-8A1E-449B-9076-58135CB7DD97}" destId="{234E3EA7-71BB-46A1-889E-9F85F1CA6CCC}" srcOrd="1" destOrd="0" presId="urn:microsoft.com/office/officeart/2005/8/layout/hList9"/>
    <dgm:cxn modelId="{0A50CED0-AFE4-4E83-8967-7E6510F093E5}" type="presParOf" srcId="{B9EFA38B-0213-4E31-ACE6-BEC4E09003EC}" destId="{73A580E1-C3DA-4207-ADBB-F55547F46925}" srcOrd="2" destOrd="0" presId="urn:microsoft.com/office/officeart/2005/8/layout/hList9"/>
    <dgm:cxn modelId="{2478CCEB-A21E-4498-9827-873D632E5E6A}" type="presParOf" srcId="{73A580E1-C3DA-4207-ADBB-F55547F46925}" destId="{BBD28B9A-8E54-4495-B79E-496C206E44AF}" srcOrd="0" destOrd="0" presId="urn:microsoft.com/office/officeart/2005/8/layout/hList9"/>
    <dgm:cxn modelId="{C7C183D0-F789-44A1-AAFE-EEECE61B75EF}" type="presParOf" srcId="{73A580E1-C3DA-4207-ADBB-F55547F46925}" destId="{B5F7D2DF-9A48-4DFB-8CC6-9DFAC29A8217}" srcOrd="1" destOrd="0" presId="urn:microsoft.com/office/officeart/2005/8/layout/hList9"/>
    <dgm:cxn modelId="{F5D38C5E-B6A1-4608-8F1C-3A28A8A0C9D0}" type="presParOf" srcId="{B9EFA38B-0213-4E31-ACE6-BEC4E09003EC}" destId="{1E807551-43DF-4D18-9E54-E674AA82CE9E}" srcOrd="3" destOrd="0" presId="urn:microsoft.com/office/officeart/2005/8/layout/hList9"/>
    <dgm:cxn modelId="{93B70E45-207A-4AA5-8962-0470A2BEBE4F}" type="presParOf" srcId="{1E807551-43DF-4D18-9E54-E674AA82CE9E}" destId="{B04820D6-5CAC-4679-9728-E5EDD1792D22}" srcOrd="0" destOrd="0" presId="urn:microsoft.com/office/officeart/2005/8/layout/hList9"/>
    <dgm:cxn modelId="{98E9ADDD-03F2-460E-984C-3A0DEF06EDA2}" type="presParOf" srcId="{1E807551-43DF-4D18-9E54-E674AA82CE9E}" destId="{1B6B5245-1794-4AC9-AD1B-31A234F5EFC1}" srcOrd="1" destOrd="0" presId="urn:microsoft.com/office/officeart/2005/8/layout/hList9"/>
    <dgm:cxn modelId="{E707B5AF-8250-43EC-990A-7AD529E27711}" type="presParOf" srcId="{76F2F14D-4808-42EC-931A-30C1BEAFF374}" destId="{ECDCA279-CDDE-4353-99BC-9CA9DE88B818}" srcOrd="2" destOrd="0" presId="urn:microsoft.com/office/officeart/2005/8/layout/hList9"/>
    <dgm:cxn modelId="{55C497D1-2E8D-4E95-9925-8DE44CFAC830}" type="presParOf" srcId="{76F2F14D-4808-42EC-931A-30C1BEAFF374}" destId="{9056D088-8692-48B6-90EC-6CD777AC0082}" srcOrd="3" destOrd="0" presId="urn:microsoft.com/office/officeart/2005/8/layout/hList9"/>
    <dgm:cxn modelId="{BE2B3719-1731-4B56-A784-B384A489C588}" type="presParOf" srcId="{76F2F14D-4808-42EC-931A-30C1BEAFF374}" destId="{52BC8F08-3135-4CDE-8E8C-F884CE70113A}" srcOrd="4" destOrd="0" presId="urn:microsoft.com/office/officeart/2005/8/layout/hList9"/>
    <dgm:cxn modelId="{1BDAEE93-5BD4-4CB8-8411-0AA30F9FC6F0}" type="presParOf" srcId="{76F2F14D-4808-42EC-931A-30C1BEAFF374}" destId="{A4419741-B608-43FA-B5D0-F70BD4C2D9EC}" srcOrd="5" destOrd="0" presId="urn:microsoft.com/office/officeart/2005/8/layout/hList9"/>
    <dgm:cxn modelId="{E14736B3-C4E8-4C6C-B313-00FB2AAF9BEE}" type="presParOf" srcId="{76F2F14D-4808-42EC-931A-30C1BEAFF374}" destId="{B1977959-AD46-439A-9B32-79C8BA32847C}" srcOrd="6" destOrd="0" presId="urn:microsoft.com/office/officeart/2005/8/layout/hList9"/>
    <dgm:cxn modelId="{F325AA8F-7797-4A3A-9F92-042C7A5F66C2}" type="presParOf" srcId="{B1977959-AD46-439A-9B32-79C8BA32847C}" destId="{47DBD34E-186D-4F13-B526-DBF74A51F505}" srcOrd="0" destOrd="0" presId="urn:microsoft.com/office/officeart/2005/8/layout/hList9"/>
    <dgm:cxn modelId="{96062866-26C5-4922-8B41-5DBAA31DD715}" type="presParOf" srcId="{B1977959-AD46-439A-9B32-79C8BA32847C}" destId="{A890E67D-C7E4-4A7D-BE9D-092705899EF1}" srcOrd="1" destOrd="0" presId="urn:microsoft.com/office/officeart/2005/8/layout/hList9"/>
    <dgm:cxn modelId="{5A5883CF-3165-4D0F-A6DD-3406595C5F10}" type="presParOf" srcId="{A890E67D-C7E4-4A7D-BE9D-092705899EF1}" destId="{BE5F7E39-F716-44E5-A826-93F9B89E5D7B}" srcOrd="0" destOrd="0" presId="urn:microsoft.com/office/officeart/2005/8/layout/hList9"/>
    <dgm:cxn modelId="{4625639C-610D-42B4-B35C-91BE161F8444}" type="presParOf" srcId="{A890E67D-C7E4-4A7D-BE9D-092705899EF1}" destId="{893041C4-D713-44A6-822E-55D2BA936DB9}" srcOrd="1" destOrd="0" presId="urn:microsoft.com/office/officeart/2005/8/layout/hList9"/>
    <dgm:cxn modelId="{25CF270D-3602-43A5-B43A-1EB475962B53}" type="presParOf" srcId="{76F2F14D-4808-42EC-931A-30C1BEAFF374}" destId="{83F24D25-E4D6-41AA-B2CD-45043C9794F0}" srcOrd="7" destOrd="0" presId="urn:microsoft.com/office/officeart/2005/8/layout/hList9"/>
    <dgm:cxn modelId="{A69E2BE5-800D-4943-92A0-BB8174721DBA}" type="presParOf" srcId="{76F2F14D-4808-42EC-931A-30C1BEAFF374}" destId="{D8E94B35-16C8-47F7-98A1-1803DC27AD64}" srcOrd="8" destOrd="0" presId="urn:microsoft.com/office/officeart/2005/8/layout/hList9"/>
    <dgm:cxn modelId="{3C4E643C-1166-48E9-84A2-2E15279C5E12}" type="presParOf" srcId="{76F2F14D-4808-42EC-931A-30C1BEAFF374}" destId="{7A391664-A413-443D-A3B3-90648E8A6250}" srcOrd="9" destOrd="0" presId="urn:microsoft.com/office/officeart/2005/8/layout/hList9"/>
    <dgm:cxn modelId="{79418212-3ECB-4C78-A11A-8D4E994D9A75}" type="presParOf" srcId="{76F2F14D-4808-42EC-931A-30C1BEAFF374}" destId="{57547662-7C7F-4901-BDB1-3F4B96787E48}" srcOrd="10" destOrd="0" presId="urn:microsoft.com/office/officeart/2005/8/layout/hList9"/>
    <dgm:cxn modelId="{AF2417F6-09AE-47E6-B2C6-6782D922CF95}" type="presParOf" srcId="{76F2F14D-4808-42EC-931A-30C1BEAFF374}" destId="{9779A40D-20FA-451A-AB5F-6EB35656B174}" srcOrd="11" destOrd="0" presId="urn:microsoft.com/office/officeart/2005/8/layout/hList9"/>
    <dgm:cxn modelId="{D9944D16-B129-4F40-BF7C-4830C9A1080F}" type="presParOf" srcId="{9779A40D-20FA-451A-AB5F-6EB35656B174}" destId="{5BEBA229-13EB-485A-8C1F-467A81F08CFC}" srcOrd="0" destOrd="0" presId="urn:microsoft.com/office/officeart/2005/8/layout/hList9"/>
    <dgm:cxn modelId="{93D43CF4-1898-4991-B849-4B8E007ACF8C}" type="presParOf" srcId="{9779A40D-20FA-451A-AB5F-6EB35656B174}" destId="{E3346B82-9643-426F-AC2F-5845865FA806}" srcOrd="1" destOrd="0" presId="urn:microsoft.com/office/officeart/2005/8/layout/hList9"/>
    <dgm:cxn modelId="{AC5900BC-508D-46CD-AB84-E88A87284144}" type="presParOf" srcId="{E3346B82-9643-426F-AC2F-5845865FA806}" destId="{44B17D02-7CB4-4192-BA8F-C9B759429834}" srcOrd="0" destOrd="0" presId="urn:microsoft.com/office/officeart/2005/8/layout/hList9"/>
    <dgm:cxn modelId="{10930CE9-06C8-41EE-854A-F3DC42E01514}" type="presParOf" srcId="{E3346B82-9643-426F-AC2F-5845865FA806}" destId="{A2A5E5A6-5E07-4BA8-A980-2747F18C5313}" srcOrd="1" destOrd="0" presId="urn:microsoft.com/office/officeart/2005/8/layout/hList9"/>
    <dgm:cxn modelId="{1DBC87EF-B3C6-49C0-A247-B753EF6FCAC0}" type="presParOf" srcId="{9779A40D-20FA-451A-AB5F-6EB35656B174}" destId="{370F9216-32A0-4325-9B63-BCCC3A0FF66E}" srcOrd="2" destOrd="0" presId="urn:microsoft.com/office/officeart/2005/8/layout/hList9"/>
    <dgm:cxn modelId="{86E77492-93C0-4414-9F22-E1585F619B39}" type="presParOf" srcId="{370F9216-32A0-4325-9B63-BCCC3A0FF66E}" destId="{C63D5574-F60D-4A08-A8A1-1ADDE15A538A}" srcOrd="0" destOrd="0" presId="urn:microsoft.com/office/officeart/2005/8/layout/hList9"/>
    <dgm:cxn modelId="{0605A303-78C0-4ACB-BABC-5F2FF8FC72D7}" type="presParOf" srcId="{370F9216-32A0-4325-9B63-BCCC3A0FF66E}" destId="{534AD739-9A27-43F6-882B-14B8D9E38AA2}" srcOrd="1" destOrd="0" presId="urn:microsoft.com/office/officeart/2005/8/layout/hList9"/>
    <dgm:cxn modelId="{BFBE671A-04D5-4FF9-9DD7-4439EBA293A4}" type="presParOf" srcId="{9779A40D-20FA-451A-AB5F-6EB35656B174}" destId="{A4BAC2FC-6E6F-43B4-8A37-CB04E7F9C24C}" srcOrd="3" destOrd="0" presId="urn:microsoft.com/office/officeart/2005/8/layout/hList9"/>
    <dgm:cxn modelId="{162C4F9E-A41B-4DA3-8459-10436A1FD1F0}" type="presParOf" srcId="{A4BAC2FC-6E6F-43B4-8A37-CB04E7F9C24C}" destId="{BA349C16-A05D-460F-B588-0B2EDC12EEF7}" srcOrd="0" destOrd="0" presId="urn:microsoft.com/office/officeart/2005/8/layout/hList9"/>
    <dgm:cxn modelId="{62CE1AA9-0BEF-4D89-803F-A97A0ABB5DDA}" type="presParOf" srcId="{A4BAC2FC-6E6F-43B4-8A37-CB04E7F9C24C}" destId="{F4448693-CD86-4DAC-AD74-7536DE64C67A}" srcOrd="1" destOrd="0" presId="urn:microsoft.com/office/officeart/2005/8/layout/hList9"/>
    <dgm:cxn modelId="{69D2E4D0-FF20-43F5-8101-55EC36C525C3}" type="presParOf" srcId="{9779A40D-20FA-451A-AB5F-6EB35656B174}" destId="{22DCB533-CB0F-4F40-85BA-5A67693D6342}" srcOrd="4" destOrd="0" presId="urn:microsoft.com/office/officeart/2005/8/layout/hList9"/>
    <dgm:cxn modelId="{C0621B24-24DF-4DAA-B9C5-B773B4E8A05D}" type="presParOf" srcId="{22DCB533-CB0F-4F40-85BA-5A67693D6342}" destId="{88CA5D91-4D96-46B9-B3F7-AB23AE64B21B}" srcOrd="0" destOrd="0" presId="urn:microsoft.com/office/officeart/2005/8/layout/hList9"/>
    <dgm:cxn modelId="{EEA645A2-3A04-41B5-8747-EA1E85CC1308}" type="presParOf" srcId="{22DCB533-CB0F-4F40-85BA-5A67693D6342}" destId="{997897B1-98BA-4C88-B7B3-04ADC42022AC}" srcOrd="1" destOrd="0" presId="urn:microsoft.com/office/officeart/2005/8/layout/hList9"/>
    <dgm:cxn modelId="{B5A2FBFB-2BF8-4563-B929-FEC5361DF5FB}" type="presParOf" srcId="{76F2F14D-4808-42EC-931A-30C1BEAFF374}" destId="{5F14F9A9-C8DD-4DDF-B1C1-CEF99065AD00}" srcOrd="12" destOrd="0" presId="urn:microsoft.com/office/officeart/2005/8/layout/hList9"/>
    <dgm:cxn modelId="{1ABB383C-DDFC-4AF2-A62F-6E6AA1A310A7}" type="presParOf" srcId="{76F2F14D-4808-42EC-931A-30C1BEAFF374}" destId="{A8CED4F6-130A-4D60-A860-03D1D26A6114}" srcOrd="13" destOrd="0" presId="urn:microsoft.com/office/officeart/2005/8/layout/hList9"/>
    <dgm:cxn modelId="{F12F67CB-15FA-4933-935A-36FB18103491}" type="presParOf" srcId="{76F2F14D-4808-42EC-931A-30C1BEAFF374}" destId="{4466073B-FD0B-4128-B771-D8951B91C8DE}" srcOrd="14" destOrd="0" presId="urn:microsoft.com/office/officeart/2005/8/layout/hList9"/>
    <dgm:cxn modelId="{9E3EFF6D-BDE0-4F7E-9811-26E71A12FE5D}" type="presParOf" srcId="{76F2F14D-4808-42EC-931A-30C1BEAFF374}" destId="{E37BC08A-EA48-4AE2-8154-9608D29CDFE3}" srcOrd="15" destOrd="0" presId="urn:microsoft.com/office/officeart/2005/8/layout/hList9"/>
    <dgm:cxn modelId="{E120DF16-F00F-486E-8423-325E0FB964DD}" type="presParOf" srcId="{76F2F14D-4808-42EC-931A-30C1BEAFF374}" destId="{E94C8012-137E-4079-A598-9937470F1F0A}" srcOrd="16" destOrd="0" presId="urn:microsoft.com/office/officeart/2005/8/layout/hList9"/>
    <dgm:cxn modelId="{DFF3EE09-41BA-46E4-B274-E7E533B34A83}" type="presParOf" srcId="{E94C8012-137E-4079-A598-9937470F1F0A}" destId="{4604FF7B-4300-4F07-927D-0560CC59A9C2}" srcOrd="0" destOrd="0" presId="urn:microsoft.com/office/officeart/2005/8/layout/hList9"/>
    <dgm:cxn modelId="{FC018F8E-AB60-4B7D-8DC1-DE3763C85E2B}" type="presParOf" srcId="{E94C8012-137E-4079-A598-9937470F1F0A}" destId="{A46E1ED4-C5D0-4220-A37A-87D62A06C73F}" srcOrd="1" destOrd="0" presId="urn:microsoft.com/office/officeart/2005/8/layout/hList9"/>
    <dgm:cxn modelId="{2E6399BB-A8FB-4FEC-8E66-3E77503D21B5}" type="presParOf" srcId="{A46E1ED4-C5D0-4220-A37A-87D62A06C73F}" destId="{9576DF59-12E5-4D9A-BCC6-0AE09A345676}" srcOrd="0" destOrd="0" presId="urn:microsoft.com/office/officeart/2005/8/layout/hList9"/>
    <dgm:cxn modelId="{38BDF694-8835-4433-BFA5-A53BAD56EB34}" type="presParOf" srcId="{A46E1ED4-C5D0-4220-A37A-87D62A06C73F}" destId="{279D327E-DDB4-4CF3-9F4E-2F0321EA41DE}" srcOrd="1" destOrd="0" presId="urn:microsoft.com/office/officeart/2005/8/layout/hList9"/>
    <dgm:cxn modelId="{7C30D18B-DC70-47C5-9E62-1FF052B553DB}" type="presParOf" srcId="{76F2F14D-4808-42EC-931A-30C1BEAFF374}" destId="{03CD7232-807F-4E5B-96C5-66AEAD69D05D}" srcOrd="17" destOrd="0" presId="urn:microsoft.com/office/officeart/2005/8/layout/hList9"/>
    <dgm:cxn modelId="{80544BCC-3697-4C4D-98D3-2A6FA167515D}" type="presParOf" srcId="{76F2F14D-4808-42EC-931A-30C1BEAFF374}" destId="{FFB81B36-26C7-4F4B-A231-48335841D164}" srcOrd="18" destOrd="0" presId="urn:microsoft.com/office/officeart/2005/8/layout/hList9"/>
    <dgm:cxn modelId="{65173BD2-EF9D-45C3-8472-5DAD9D5A99CA}" type="presParOf" srcId="{76F2F14D-4808-42EC-931A-30C1BEAFF374}" destId="{7485FA25-9AB3-498A-BD7D-3843F3472B52}" srcOrd="19" destOrd="0" presId="urn:microsoft.com/office/officeart/2005/8/layout/hList9"/>
    <dgm:cxn modelId="{7D33CC37-5256-4FCE-9700-BFEC6274B53D}" type="presParOf" srcId="{76F2F14D-4808-42EC-931A-30C1BEAFF374}" destId="{F7DCDD7E-2F5D-4F84-AD26-1F26F7C5DA16}" srcOrd="20" destOrd="0" presId="urn:microsoft.com/office/officeart/2005/8/layout/hList9"/>
    <dgm:cxn modelId="{852423AD-4F38-4565-90BD-29547D113BB6}" type="presParOf" srcId="{76F2F14D-4808-42EC-931A-30C1BEAFF374}" destId="{F41F6255-B67C-4FE3-B193-EE4A05CE43E0}" srcOrd="21" destOrd="0" presId="urn:microsoft.com/office/officeart/2005/8/layout/hList9"/>
    <dgm:cxn modelId="{0369CAE2-785A-4791-A1FB-97F8D1EF343C}" type="presParOf" srcId="{F41F6255-B67C-4FE3-B193-EE4A05CE43E0}" destId="{9BC9BB64-439F-48CF-9837-DEF6570D9A1D}" srcOrd="0" destOrd="0" presId="urn:microsoft.com/office/officeart/2005/8/layout/hList9"/>
    <dgm:cxn modelId="{F2146E9F-6308-4782-8EC9-1D1B998ACCF6}" type="presParOf" srcId="{F41F6255-B67C-4FE3-B193-EE4A05CE43E0}" destId="{3491E927-F663-48D4-A275-88246A9D94E5}" srcOrd="1" destOrd="0" presId="urn:microsoft.com/office/officeart/2005/8/layout/hList9"/>
    <dgm:cxn modelId="{11408504-87C2-498F-AC4A-14F5AA9C473E}" type="presParOf" srcId="{3491E927-F663-48D4-A275-88246A9D94E5}" destId="{148C4401-6427-4247-B83B-4253E5C11732}" srcOrd="0" destOrd="0" presId="urn:microsoft.com/office/officeart/2005/8/layout/hList9"/>
    <dgm:cxn modelId="{9A773C7C-1F50-4E70-999C-0CCB8BC009D1}" type="presParOf" srcId="{3491E927-F663-48D4-A275-88246A9D94E5}" destId="{EE9C0BC2-C117-4341-8FCF-92F0C8220C45}" srcOrd="1" destOrd="0" presId="urn:microsoft.com/office/officeart/2005/8/layout/hList9"/>
    <dgm:cxn modelId="{A22EDCAB-F916-47FF-91C9-FBB19A258FAD}" type="presParOf" srcId="{F41F6255-B67C-4FE3-B193-EE4A05CE43E0}" destId="{7DAE8301-CFEF-40A6-A8D0-113754B5A075}" srcOrd="2" destOrd="0" presId="urn:microsoft.com/office/officeart/2005/8/layout/hList9"/>
    <dgm:cxn modelId="{3C9405A7-6BC4-4364-B2D8-AD5A9018DFA3}" type="presParOf" srcId="{7DAE8301-CFEF-40A6-A8D0-113754B5A075}" destId="{15A553B6-CF27-4394-8462-F6129DEE3E85}" srcOrd="0" destOrd="0" presId="urn:microsoft.com/office/officeart/2005/8/layout/hList9"/>
    <dgm:cxn modelId="{DE330CC3-224D-496C-ABD8-01B245C98927}" type="presParOf" srcId="{7DAE8301-CFEF-40A6-A8D0-113754B5A075}" destId="{CCC32066-404E-4022-A1A3-DA00B5C73550}" srcOrd="1" destOrd="0" presId="urn:microsoft.com/office/officeart/2005/8/layout/hList9"/>
    <dgm:cxn modelId="{275E29B1-0C93-4AE7-ABC0-C2B498C3001C}" type="presParOf" srcId="{76F2F14D-4808-42EC-931A-30C1BEAFF374}" destId="{E27EDA4D-2B01-467F-98DC-64FC71E59B4C}" srcOrd="22" destOrd="0" presId="urn:microsoft.com/office/officeart/2005/8/layout/hList9"/>
    <dgm:cxn modelId="{C27FA9E4-1945-4986-A8D6-E5C4834E73AA}" type="presParOf" srcId="{76F2F14D-4808-42EC-931A-30C1BEAFF374}" destId="{D7C4EAE6-F121-4039-99A5-1758FDC01B1A}" srcOrd="23" destOrd="0" presId="urn:microsoft.com/office/officeart/2005/8/layout/hList9"/>
    <dgm:cxn modelId="{4BF5834F-DE0A-4CAB-ACD0-4D1DD92A4065}" type="presParOf" srcId="{76F2F14D-4808-42EC-931A-30C1BEAFF374}" destId="{24D7193C-9305-40AC-8682-198119A69388}" srcOrd="24" destOrd="0" presId="urn:microsoft.com/office/officeart/2005/8/layout/hList9"/>
    <dgm:cxn modelId="{F7369545-A435-4C39-9CE2-23DFC5ABD0FC}" type="presParOf" srcId="{76F2F14D-4808-42EC-931A-30C1BEAFF374}" destId="{1ADC6955-8BA9-4EA0-BD53-118F369C19AA}" srcOrd="25" destOrd="0" presId="urn:microsoft.com/office/officeart/2005/8/layout/hList9"/>
    <dgm:cxn modelId="{04EBBA43-EE84-4C75-BE9F-40A256D4AA6A}" type="presParOf" srcId="{76F2F14D-4808-42EC-931A-30C1BEAFF374}" destId="{D8D2D222-2A6E-43AC-8984-8640CC33F436}" srcOrd="26" destOrd="0" presId="urn:microsoft.com/office/officeart/2005/8/layout/hList9"/>
    <dgm:cxn modelId="{267ADAD5-0346-4AB0-8FDC-12ECA0C3259F}" type="presParOf" srcId="{D8D2D222-2A6E-43AC-8984-8640CC33F436}" destId="{90B14C8A-9A27-45D9-95C0-4E40226C1EF0}" srcOrd="0" destOrd="0" presId="urn:microsoft.com/office/officeart/2005/8/layout/hList9"/>
    <dgm:cxn modelId="{E53CADAE-3F00-47B0-9D36-7F30344258C1}" type="presParOf" srcId="{D8D2D222-2A6E-43AC-8984-8640CC33F436}" destId="{4DEE0604-3794-4020-B183-1B0AC661780A}" srcOrd="1" destOrd="0" presId="urn:microsoft.com/office/officeart/2005/8/layout/hList9"/>
    <dgm:cxn modelId="{834C0F3E-8E61-4FB3-A9CB-10E3001E343D}" type="presParOf" srcId="{4DEE0604-3794-4020-B183-1B0AC661780A}" destId="{C722408F-127B-4DE7-8FB8-4AC7FABCE951}" srcOrd="0" destOrd="0" presId="urn:microsoft.com/office/officeart/2005/8/layout/hList9"/>
    <dgm:cxn modelId="{8B39D384-D4E0-46EF-90F9-33A291212D49}" type="presParOf" srcId="{4DEE0604-3794-4020-B183-1B0AC661780A}" destId="{BE1DF343-8075-4600-A1C1-5F36691084B3}" srcOrd="1" destOrd="0" presId="urn:microsoft.com/office/officeart/2005/8/layout/hList9"/>
    <dgm:cxn modelId="{5AE67953-BFD3-4F1A-997F-EDCB46CDB02A}" type="presParOf" srcId="{D8D2D222-2A6E-43AC-8984-8640CC33F436}" destId="{A10F14F6-F2F4-413D-A9EB-67BF61FAEF9F}" srcOrd="2" destOrd="0" presId="urn:microsoft.com/office/officeart/2005/8/layout/hList9"/>
    <dgm:cxn modelId="{AC348967-3B25-426A-B090-95E066B8DFC1}" type="presParOf" srcId="{A10F14F6-F2F4-413D-A9EB-67BF61FAEF9F}" destId="{DDA3F49E-25B2-4490-8C24-3F40D87EE640}" srcOrd="0" destOrd="0" presId="urn:microsoft.com/office/officeart/2005/8/layout/hList9"/>
    <dgm:cxn modelId="{8AEC6500-5743-46C8-93B9-C63B004269B2}" type="presParOf" srcId="{A10F14F6-F2F4-413D-A9EB-67BF61FAEF9F}" destId="{F3DE563B-DCCA-4165-BAD2-D8F3375F51E8}" srcOrd="1" destOrd="0" presId="urn:microsoft.com/office/officeart/2005/8/layout/hList9"/>
    <dgm:cxn modelId="{850A7B1F-DBCB-4B84-9E41-2799D88EA63C}" type="presParOf" srcId="{76F2F14D-4808-42EC-931A-30C1BEAFF374}" destId="{443D5772-9910-4722-B448-A4A006BCFE49}" srcOrd="27" destOrd="0" presId="urn:microsoft.com/office/officeart/2005/8/layout/hList9"/>
    <dgm:cxn modelId="{42B50E39-0B28-4CFE-89F7-42367AF935B7}" type="presParOf" srcId="{76F2F14D-4808-42EC-931A-30C1BEAFF374}" destId="{8E56CB19-C3BD-414A-8BE2-73192682916C}" srcOrd="2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7AA60-E1CC-43FF-BEF7-120041F676DE}">
      <dsp:nvSpPr>
        <dsp:cNvPr id="0" name=""/>
        <dsp:cNvSpPr/>
      </dsp:nvSpPr>
      <dsp:spPr>
        <a:xfrm>
          <a:off x="859385" y="2307179"/>
          <a:ext cx="588713" cy="3926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D1</a:t>
          </a:r>
          <a:endParaRPr lang="en-PK" sz="900" b="1" kern="1200" dirty="0"/>
        </a:p>
      </dsp:txBody>
      <dsp:txXfrm>
        <a:off x="953579" y="2307179"/>
        <a:ext cx="494519" cy="392671"/>
      </dsp:txXfrm>
    </dsp:sp>
    <dsp:sp modelId="{BBD28B9A-8E54-4495-B79E-496C206E44AF}">
      <dsp:nvSpPr>
        <dsp:cNvPr id="0" name=""/>
        <dsp:cNvSpPr/>
      </dsp:nvSpPr>
      <dsp:spPr>
        <a:xfrm>
          <a:off x="859385" y="2699851"/>
          <a:ext cx="588713" cy="392671"/>
        </a:xfrm>
        <a:prstGeom prst="rect">
          <a:avLst/>
        </a:prstGeom>
        <a:solidFill>
          <a:schemeClr val="accent4">
            <a:tint val="40000"/>
            <a:alpha val="90000"/>
            <a:hueOff val="-725340"/>
            <a:satOff val="4754"/>
            <a:lumOff val="203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725340"/>
              <a:satOff val="4754"/>
              <a:lumOff val="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D2</a:t>
          </a:r>
          <a:endParaRPr lang="en-PK" sz="900" b="1" kern="1200" dirty="0"/>
        </a:p>
      </dsp:txBody>
      <dsp:txXfrm>
        <a:off x="953579" y="2699851"/>
        <a:ext cx="494519" cy="392671"/>
      </dsp:txXfrm>
    </dsp:sp>
    <dsp:sp modelId="{B04820D6-5CAC-4679-9728-E5EDD1792D22}">
      <dsp:nvSpPr>
        <dsp:cNvPr id="0" name=""/>
        <dsp:cNvSpPr/>
      </dsp:nvSpPr>
      <dsp:spPr>
        <a:xfrm>
          <a:off x="859385" y="3083413"/>
          <a:ext cx="588713" cy="392671"/>
        </a:xfrm>
        <a:prstGeom prst="rect">
          <a:avLst/>
        </a:prstGeom>
        <a:solidFill>
          <a:schemeClr val="accent4">
            <a:tint val="40000"/>
            <a:alpha val="90000"/>
            <a:hueOff val="-1450680"/>
            <a:satOff val="9508"/>
            <a:lumOff val="406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1450680"/>
              <a:satOff val="9508"/>
              <a:lumOff val="4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D3</a:t>
          </a:r>
          <a:endParaRPr lang="en-PK" sz="900" b="1" kern="1200" dirty="0"/>
        </a:p>
      </dsp:txBody>
      <dsp:txXfrm>
        <a:off x="953579" y="3083413"/>
        <a:ext cx="494519" cy="392671"/>
      </dsp:txXfrm>
    </dsp:sp>
    <dsp:sp modelId="{9056D088-8692-48B6-90EC-6CD777AC0082}">
      <dsp:nvSpPr>
        <dsp:cNvPr id="0" name=""/>
        <dsp:cNvSpPr/>
      </dsp:nvSpPr>
      <dsp:spPr>
        <a:xfrm>
          <a:off x="198929" y="1719808"/>
          <a:ext cx="1249167" cy="6093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Dataset</a:t>
          </a:r>
          <a:endParaRPr lang="en-PK" sz="1600" b="1" kern="1200" dirty="0">
            <a:solidFill>
              <a:schemeClr val="bg1"/>
            </a:solidFill>
          </a:endParaRPr>
        </a:p>
      </dsp:txBody>
      <dsp:txXfrm>
        <a:off x="381865" y="1809039"/>
        <a:ext cx="883295" cy="430844"/>
      </dsp:txXfrm>
    </dsp:sp>
    <dsp:sp modelId="{BE5F7E39-F716-44E5-A826-93F9B89E5D7B}">
      <dsp:nvSpPr>
        <dsp:cNvPr id="0" name=""/>
        <dsp:cNvSpPr/>
      </dsp:nvSpPr>
      <dsp:spPr>
        <a:xfrm>
          <a:off x="2909969" y="2307179"/>
          <a:ext cx="710375" cy="678211"/>
        </a:xfrm>
        <a:prstGeom prst="rect">
          <a:avLst/>
        </a:prstGeom>
        <a:solidFill>
          <a:schemeClr val="accent4">
            <a:tint val="40000"/>
            <a:alpha val="90000"/>
            <a:hueOff val="-2176020"/>
            <a:satOff val="14262"/>
            <a:lumOff val="61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2176020"/>
              <a:satOff val="14262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For data cleaning</a:t>
          </a:r>
          <a:endParaRPr lang="en-PK" sz="900" b="1" kern="1200" dirty="0"/>
        </a:p>
      </dsp:txBody>
      <dsp:txXfrm>
        <a:off x="3023629" y="2307179"/>
        <a:ext cx="596715" cy="678211"/>
      </dsp:txXfrm>
    </dsp:sp>
    <dsp:sp modelId="{D8E94B35-16C8-47F7-98A1-1803DC27AD64}">
      <dsp:nvSpPr>
        <dsp:cNvPr id="0" name=""/>
        <dsp:cNvSpPr/>
      </dsp:nvSpPr>
      <dsp:spPr>
        <a:xfrm>
          <a:off x="1933119" y="1714819"/>
          <a:ext cx="1985714" cy="619279"/>
        </a:xfrm>
        <a:prstGeom prst="ellipse">
          <a:avLst/>
        </a:prstGeom>
        <a:solidFill>
          <a:schemeClr val="accent4">
            <a:hueOff val="-1654372"/>
            <a:satOff val="9289"/>
            <a:lumOff val="-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Preprocessing</a:t>
          </a:r>
          <a:endParaRPr lang="en-PK" sz="1600" b="1" kern="1200" dirty="0">
            <a:solidFill>
              <a:schemeClr val="bg1"/>
            </a:solidFill>
          </a:endParaRPr>
        </a:p>
      </dsp:txBody>
      <dsp:txXfrm>
        <a:off x="2223920" y="1805510"/>
        <a:ext cx="1404112" cy="437897"/>
      </dsp:txXfrm>
    </dsp:sp>
    <dsp:sp modelId="{44B17D02-7CB4-4192-BA8F-C9B759429834}">
      <dsp:nvSpPr>
        <dsp:cNvPr id="0" name=""/>
        <dsp:cNvSpPr/>
      </dsp:nvSpPr>
      <dsp:spPr>
        <a:xfrm>
          <a:off x="5168982" y="2253830"/>
          <a:ext cx="725860" cy="392671"/>
        </a:xfrm>
        <a:prstGeom prst="rect">
          <a:avLst/>
        </a:prstGeom>
        <a:solidFill>
          <a:schemeClr val="accent4">
            <a:tint val="40000"/>
            <a:alpha val="90000"/>
            <a:hueOff val="-2901361"/>
            <a:satOff val="19016"/>
            <a:lumOff val="813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2901361"/>
              <a:satOff val="19016"/>
              <a:lumOff val="8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TFIDF</a:t>
          </a:r>
          <a:endParaRPr lang="en-PK" sz="900" b="1" kern="1200" dirty="0"/>
        </a:p>
      </dsp:txBody>
      <dsp:txXfrm>
        <a:off x="5285120" y="2253830"/>
        <a:ext cx="609722" cy="392671"/>
      </dsp:txXfrm>
    </dsp:sp>
    <dsp:sp modelId="{C63D5574-F60D-4A08-A8A1-1ADDE15A538A}">
      <dsp:nvSpPr>
        <dsp:cNvPr id="0" name=""/>
        <dsp:cNvSpPr/>
      </dsp:nvSpPr>
      <dsp:spPr>
        <a:xfrm>
          <a:off x="5084434" y="2646502"/>
          <a:ext cx="894956" cy="392671"/>
        </a:xfrm>
        <a:prstGeom prst="rect">
          <a:avLst/>
        </a:prstGeom>
        <a:solidFill>
          <a:schemeClr val="accent4">
            <a:tint val="40000"/>
            <a:alpha val="90000"/>
            <a:hueOff val="-3626700"/>
            <a:satOff val="23770"/>
            <a:lumOff val="1016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3626700"/>
              <a:satOff val="23770"/>
              <a:lumOff val="10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Word2Vec</a:t>
          </a:r>
          <a:endParaRPr lang="en-PK" sz="900" b="1" kern="1200" dirty="0"/>
        </a:p>
      </dsp:txBody>
      <dsp:txXfrm>
        <a:off x="5227627" y="2646502"/>
        <a:ext cx="751763" cy="392671"/>
      </dsp:txXfrm>
    </dsp:sp>
    <dsp:sp modelId="{BA349C16-A05D-460F-B588-0B2EDC12EEF7}">
      <dsp:nvSpPr>
        <dsp:cNvPr id="0" name=""/>
        <dsp:cNvSpPr/>
      </dsp:nvSpPr>
      <dsp:spPr>
        <a:xfrm>
          <a:off x="5168982" y="3039174"/>
          <a:ext cx="725860" cy="392671"/>
        </a:xfrm>
        <a:prstGeom prst="rect">
          <a:avLst/>
        </a:prstGeom>
        <a:solidFill>
          <a:schemeClr val="accent4">
            <a:tint val="40000"/>
            <a:alpha val="90000"/>
            <a:hueOff val="-4352041"/>
            <a:satOff val="28525"/>
            <a:lumOff val="1219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4352041"/>
              <a:satOff val="28525"/>
              <a:lumOff val="1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Fast Text</a:t>
          </a:r>
          <a:endParaRPr lang="en-PK" sz="900" b="1" kern="1200" dirty="0"/>
        </a:p>
      </dsp:txBody>
      <dsp:txXfrm>
        <a:off x="5285120" y="3039174"/>
        <a:ext cx="609722" cy="392671"/>
      </dsp:txXfrm>
    </dsp:sp>
    <dsp:sp modelId="{88CA5D91-4D96-46B9-B3F7-AB23AE64B21B}">
      <dsp:nvSpPr>
        <dsp:cNvPr id="0" name=""/>
        <dsp:cNvSpPr/>
      </dsp:nvSpPr>
      <dsp:spPr>
        <a:xfrm>
          <a:off x="5168982" y="3409232"/>
          <a:ext cx="725860" cy="392671"/>
        </a:xfrm>
        <a:prstGeom prst="rect">
          <a:avLst/>
        </a:prstGeom>
        <a:solidFill>
          <a:schemeClr val="accent4">
            <a:tint val="40000"/>
            <a:alpha val="90000"/>
            <a:hueOff val="-5077381"/>
            <a:satOff val="33279"/>
            <a:lumOff val="1423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5077381"/>
              <a:satOff val="33279"/>
              <a:lumOff val="14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BERT</a:t>
          </a:r>
          <a:endParaRPr lang="en-PK" sz="900" b="1" kern="1200" dirty="0"/>
        </a:p>
      </dsp:txBody>
      <dsp:txXfrm>
        <a:off x="5285120" y="3409232"/>
        <a:ext cx="609722" cy="392671"/>
      </dsp:txXfrm>
    </dsp:sp>
    <dsp:sp modelId="{A8CED4F6-130A-4D60-A860-03D1D26A6114}">
      <dsp:nvSpPr>
        <dsp:cNvPr id="0" name=""/>
        <dsp:cNvSpPr/>
      </dsp:nvSpPr>
      <dsp:spPr>
        <a:xfrm>
          <a:off x="4440805" y="1728658"/>
          <a:ext cx="1797020" cy="583324"/>
        </a:xfrm>
        <a:prstGeom prst="ellipse">
          <a:avLst/>
        </a:prstGeom>
        <a:solidFill>
          <a:schemeClr val="accent4">
            <a:hueOff val="-3308744"/>
            <a:satOff val="18578"/>
            <a:lumOff val="-8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Embedding</a:t>
          </a:r>
          <a:endParaRPr lang="en-PK" sz="1600" b="1" kern="1200" dirty="0">
            <a:solidFill>
              <a:schemeClr val="bg1"/>
            </a:solidFill>
          </a:endParaRPr>
        </a:p>
      </dsp:txBody>
      <dsp:txXfrm>
        <a:off x="4703972" y="1814084"/>
        <a:ext cx="1270686" cy="412472"/>
      </dsp:txXfrm>
    </dsp:sp>
    <dsp:sp modelId="{9576DF59-12E5-4D9A-BCC6-0AE09A345676}">
      <dsp:nvSpPr>
        <dsp:cNvPr id="0" name=""/>
        <dsp:cNvSpPr/>
      </dsp:nvSpPr>
      <dsp:spPr>
        <a:xfrm>
          <a:off x="7201487" y="2319941"/>
          <a:ext cx="914368" cy="650998"/>
        </a:xfrm>
        <a:prstGeom prst="rect">
          <a:avLst/>
        </a:prstGeom>
        <a:solidFill>
          <a:schemeClr val="accent4">
            <a:tint val="40000"/>
            <a:alpha val="90000"/>
            <a:hueOff val="-5802721"/>
            <a:satOff val="38033"/>
            <a:lumOff val="1626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5802721"/>
              <a:satOff val="38033"/>
              <a:lumOff val="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For Class Imbalance Problem</a:t>
          </a:r>
          <a:endParaRPr lang="en-PK" sz="900" b="1" kern="1200" dirty="0"/>
        </a:p>
      </dsp:txBody>
      <dsp:txXfrm>
        <a:off x="7347786" y="2319941"/>
        <a:ext cx="768069" cy="650998"/>
      </dsp:txXfrm>
    </dsp:sp>
    <dsp:sp modelId="{FFB81B36-26C7-4F4B-A231-48335841D164}">
      <dsp:nvSpPr>
        <dsp:cNvPr id="0" name=""/>
        <dsp:cNvSpPr/>
      </dsp:nvSpPr>
      <dsp:spPr>
        <a:xfrm>
          <a:off x="6781486" y="1719451"/>
          <a:ext cx="912749" cy="602732"/>
        </a:xfrm>
        <a:prstGeom prst="ellipse">
          <a:avLst/>
        </a:prstGeom>
        <a:solidFill>
          <a:schemeClr val="accent4">
            <a:hueOff val="-4963116"/>
            <a:satOff val="27867"/>
            <a:lumOff val="-1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Smote</a:t>
          </a:r>
          <a:endParaRPr lang="en-PK" sz="1600" b="1" kern="1200" dirty="0">
            <a:solidFill>
              <a:schemeClr val="bg1"/>
            </a:solidFill>
          </a:endParaRPr>
        </a:p>
      </dsp:txBody>
      <dsp:txXfrm>
        <a:off x="6915155" y="1807719"/>
        <a:ext cx="645411" cy="426196"/>
      </dsp:txXfrm>
    </dsp:sp>
    <dsp:sp modelId="{148C4401-6427-4247-B83B-4253E5C11732}">
      <dsp:nvSpPr>
        <dsp:cNvPr id="0" name=""/>
        <dsp:cNvSpPr/>
      </dsp:nvSpPr>
      <dsp:spPr>
        <a:xfrm>
          <a:off x="9242754" y="2163744"/>
          <a:ext cx="588713" cy="392671"/>
        </a:xfrm>
        <a:prstGeom prst="rect">
          <a:avLst/>
        </a:prstGeom>
        <a:solidFill>
          <a:schemeClr val="accent4">
            <a:tint val="40000"/>
            <a:alpha val="90000"/>
            <a:hueOff val="-6528061"/>
            <a:satOff val="42787"/>
            <a:lumOff val="1829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6528061"/>
              <a:satOff val="42787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Training </a:t>
          </a:r>
          <a:endParaRPr lang="en-PK" sz="900" b="1" kern="1200" dirty="0"/>
        </a:p>
      </dsp:txBody>
      <dsp:txXfrm>
        <a:off x="9336948" y="2163744"/>
        <a:ext cx="494519" cy="392671"/>
      </dsp:txXfrm>
    </dsp:sp>
    <dsp:sp modelId="{15A553B6-CF27-4394-8462-F6129DEE3E85}">
      <dsp:nvSpPr>
        <dsp:cNvPr id="0" name=""/>
        <dsp:cNvSpPr/>
      </dsp:nvSpPr>
      <dsp:spPr>
        <a:xfrm>
          <a:off x="9242754" y="2556415"/>
          <a:ext cx="588713" cy="392671"/>
        </a:xfrm>
        <a:prstGeom prst="rect">
          <a:avLst/>
        </a:prstGeom>
        <a:solidFill>
          <a:schemeClr val="accent4">
            <a:tint val="40000"/>
            <a:alpha val="90000"/>
            <a:hueOff val="-7253401"/>
            <a:satOff val="47541"/>
            <a:lumOff val="2032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7253401"/>
              <a:satOff val="47541"/>
              <a:lumOff val="20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Testing</a:t>
          </a:r>
          <a:endParaRPr lang="en-PK" sz="900" b="1" kern="1200" dirty="0"/>
        </a:p>
      </dsp:txBody>
      <dsp:txXfrm>
        <a:off x="9336948" y="2556415"/>
        <a:ext cx="494519" cy="392671"/>
      </dsp:txXfrm>
    </dsp:sp>
    <dsp:sp modelId="{D7C4EAE6-F121-4039-99A5-1758FDC01B1A}">
      <dsp:nvSpPr>
        <dsp:cNvPr id="0" name=""/>
        <dsp:cNvSpPr/>
      </dsp:nvSpPr>
      <dsp:spPr>
        <a:xfrm>
          <a:off x="8364515" y="1760292"/>
          <a:ext cx="1420659" cy="540866"/>
        </a:xfrm>
        <a:prstGeom prst="ellipse">
          <a:avLst/>
        </a:prstGeom>
        <a:solidFill>
          <a:schemeClr val="accent4">
            <a:hueOff val="-6617488"/>
            <a:satOff val="37156"/>
            <a:lumOff val="-172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Splitting</a:t>
          </a:r>
          <a:endParaRPr lang="en-PK" sz="1600" b="1" kern="1200" dirty="0">
            <a:solidFill>
              <a:schemeClr val="bg1"/>
            </a:solidFill>
          </a:endParaRPr>
        </a:p>
      </dsp:txBody>
      <dsp:txXfrm>
        <a:off x="8572566" y="1839500"/>
        <a:ext cx="1004557" cy="382450"/>
      </dsp:txXfrm>
    </dsp:sp>
    <dsp:sp modelId="{C722408F-127B-4DE7-8FB8-4AC7FABCE951}">
      <dsp:nvSpPr>
        <dsp:cNvPr id="0" name=""/>
        <dsp:cNvSpPr/>
      </dsp:nvSpPr>
      <dsp:spPr>
        <a:xfrm>
          <a:off x="11072039" y="2243951"/>
          <a:ext cx="714674" cy="392671"/>
        </a:xfrm>
        <a:prstGeom prst="rect">
          <a:avLst/>
        </a:prstGeom>
        <a:solidFill>
          <a:schemeClr val="accent4">
            <a:tint val="40000"/>
            <a:alpha val="90000"/>
            <a:hueOff val="-7978741"/>
            <a:satOff val="52295"/>
            <a:lumOff val="2236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7978741"/>
              <a:satOff val="52295"/>
              <a:lumOff val="2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SVM</a:t>
          </a:r>
          <a:endParaRPr lang="en-PK" sz="900" b="1" kern="1200" dirty="0"/>
        </a:p>
      </dsp:txBody>
      <dsp:txXfrm>
        <a:off x="11186387" y="2243951"/>
        <a:ext cx="600326" cy="392671"/>
      </dsp:txXfrm>
    </dsp:sp>
    <dsp:sp modelId="{DDA3F49E-25B2-4490-8C24-3F40D87EE640}">
      <dsp:nvSpPr>
        <dsp:cNvPr id="0" name=""/>
        <dsp:cNvSpPr/>
      </dsp:nvSpPr>
      <dsp:spPr>
        <a:xfrm>
          <a:off x="10995583" y="2636623"/>
          <a:ext cx="867586" cy="392671"/>
        </a:xfrm>
        <a:prstGeom prst="rect">
          <a:avLst/>
        </a:prstGeom>
        <a:solidFill>
          <a:schemeClr val="accent4">
            <a:tint val="40000"/>
            <a:alpha val="90000"/>
            <a:hueOff val="-8704081"/>
            <a:satOff val="57049"/>
            <a:lumOff val="2439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8704081"/>
              <a:satOff val="57049"/>
              <a:lumOff val="2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Random Forest</a:t>
          </a:r>
          <a:endParaRPr lang="en-PK" sz="900" b="1" kern="1200" dirty="0"/>
        </a:p>
      </dsp:txBody>
      <dsp:txXfrm>
        <a:off x="11134397" y="2636623"/>
        <a:ext cx="728772" cy="392671"/>
      </dsp:txXfrm>
    </dsp:sp>
    <dsp:sp modelId="{8E56CB19-C3BD-414A-8BE2-73192682916C}">
      <dsp:nvSpPr>
        <dsp:cNvPr id="0" name=""/>
        <dsp:cNvSpPr/>
      </dsp:nvSpPr>
      <dsp:spPr>
        <a:xfrm>
          <a:off x="10371113" y="1723419"/>
          <a:ext cx="1299129" cy="578352"/>
        </a:xfrm>
        <a:prstGeom prst="ellipse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ML Model</a:t>
          </a:r>
          <a:endParaRPr lang="en-PK" sz="1600" b="1" kern="1200" dirty="0">
            <a:solidFill>
              <a:schemeClr val="bg1"/>
            </a:solidFill>
          </a:endParaRPr>
        </a:p>
      </dsp:txBody>
      <dsp:txXfrm>
        <a:off x="10561366" y="1808117"/>
        <a:ext cx="918623" cy="408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B8C1-DA2D-4890-855C-3334CC2CAB2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EFAF2-F8DA-4FEF-920B-C1FDAD221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FAF2-F8DA-4FEF-920B-C1FDAD221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FAF2-F8DA-4FEF-920B-C1FDAD221F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FAF2-F8DA-4FEF-920B-C1FDAD221F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3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1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BD0EC54-30DB-4523-915A-ADF5F932E89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6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76E-D3C2-4748-BB54-FBB2D680B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SIC </a:t>
            </a:r>
            <a:br>
              <a:rPr lang="en-US" dirty="0"/>
            </a:br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D16F-4820-48A9-B517-3D1F69A7F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Hate Speech Detection</a:t>
            </a:r>
          </a:p>
        </p:txBody>
      </p:sp>
    </p:spTree>
    <p:extLst>
      <p:ext uri="{BB962C8B-B14F-4D97-AF65-F5344CB8AC3E}">
        <p14:creationId xmlns:p14="http://schemas.microsoft.com/office/powerpoint/2010/main" val="251231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</a:t>
            </a:r>
            <a:r>
              <a:rPr lang="en-US" dirty="0">
                <a:sym typeface="Wingdings" panose="05000000000000000000" pitchFamily="2" charset="2"/>
              </a:rPr>
              <a:t> BERT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9186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8672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910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</a:t>
            </a:r>
            <a:r>
              <a:rPr lang="en-US" dirty="0">
                <a:sym typeface="Wingdings" panose="05000000000000000000" pitchFamily="2" charset="2"/>
              </a:rPr>
              <a:t> SVM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2495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</a:t>
            </a:r>
            <a:r>
              <a:rPr lang="en-US" dirty="0">
                <a:sym typeface="Wingdings" panose="05000000000000000000" pitchFamily="2" charset="2"/>
              </a:rPr>
              <a:t> Random Forest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7852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5A2477-23ED-4E13-A8FD-A6B73A26E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608397"/>
              </p:ext>
            </p:extLst>
          </p:nvPr>
        </p:nvGraphicFramePr>
        <p:xfrm>
          <a:off x="828298" y="2501900"/>
          <a:ext cx="10553700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195541401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892276186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85600641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962872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39898469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Model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1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Word2Vec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SVM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5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Word2Vec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2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BERT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1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BERT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9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68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76E-D3C2-4748-BB54-FBB2D680B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501" y="513903"/>
            <a:ext cx="6632199" cy="1332751"/>
          </a:xfrm>
        </p:spPr>
        <p:txBody>
          <a:bodyPr/>
          <a:lstStyle/>
          <a:p>
            <a:pPr algn="ctr"/>
            <a:r>
              <a:rPr lang="en-US" dirty="0"/>
              <a:t>Dataset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D16F-4820-48A9-B517-3D1F69A7F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501" y="2169346"/>
            <a:ext cx="10572000" cy="2008954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Racist/Sexist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Non-Racist/Sexist</a:t>
            </a:r>
          </a:p>
        </p:txBody>
      </p:sp>
    </p:spTree>
    <p:extLst>
      <p:ext uri="{BB962C8B-B14F-4D97-AF65-F5344CB8AC3E}">
        <p14:creationId xmlns:p14="http://schemas.microsoft.com/office/powerpoint/2010/main" val="302378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7941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</a:t>
            </a:r>
            <a:r>
              <a:rPr lang="en-US" dirty="0">
                <a:sym typeface="Wingdings" panose="05000000000000000000" pitchFamily="2" charset="2"/>
              </a:rPr>
              <a:t> TFIDF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671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</a:t>
            </a:r>
            <a:r>
              <a:rPr lang="en-US" dirty="0">
                <a:sym typeface="Wingdings" panose="05000000000000000000" pitchFamily="2" charset="2"/>
              </a:rPr>
              <a:t> Word2Vec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79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76E-D3C2-4748-BB54-FBB2D680B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D16F-4820-48A9-B517-3D1F69A7F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Dr. M. Shahid Iqbal Malik</a:t>
            </a:r>
          </a:p>
        </p:txBody>
      </p:sp>
    </p:spTree>
    <p:extLst>
      <p:ext uri="{BB962C8B-B14F-4D97-AF65-F5344CB8AC3E}">
        <p14:creationId xmlns:p14="http://schemas.microsoft.com/office/powerpoint/2010/main" val="3109214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54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565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</a:t>
            </a:r>
            <a:r>
              <a:rPr lang="en-US" dirty="0">
                <a:sym typeface="Wingdings" panose="05000000000000000000" pitchFamily="2" charset="2"/>
              </a:rPr>
              <a:t> SVM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9989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</a:t>
            </a:r>
            <a:r>
              <a:rPr lang="en-US" dirty="0">
                <a:sym typeface="Wingdings" panose="05000000000000000000" pitchFamily="2" charset="2"/>
              </a:rPr>
              <a:t> Random Forest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9231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5A2477-23ED-4E13-A8FD-A6B73A26E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259011"/>
              </p:ext>
            </p:extLst>
          </p:nvPr>
        </p:nvGraphicFramePr>
        <p:xfrm>
          <a:off x="828298" y="2501900"/>
          <a:ext cx="10553700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195541401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892276186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85600641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962872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39898469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Model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1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Word2Vec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SVM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5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Word2Vec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2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TFIDF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1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TFIDF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9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44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76E-D3C2-4748-BB54-FBB2D680B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501" y="513903"/>
            <a:ext cx="6632199" cy="1332751"/>
          </a:xfrm>
        </p:spPr>
        <p:txBody>
          <a:bodyPr/>
          <a:lstStyle/>
          <a:p>
            <a:pPr algn="ctr"/>
            <a:r>
              <a:rPr lang="en-US" dirty="0"/>
              <a:t>Dataset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D16F-4820-48A9-B517-3D1F69A7F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501" y="2169346"/>
            <a:ext cx="10572000" cy="2008954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Offensive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Non-Offensive</a:t>
            </a:r>
          </a:p>
        </p:txBody>
      </p:sp>
    </p:spTree>
    <p:extLst>
      <p:ext uri="{BB962C8B-B14F-4D97-AF65-F5344CB8AC3E}">
        <p14:creationId xmlns:p14="http://schemas.microsoft.com/office/powerpoint/2010/main" val="774445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34496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</a:t>
            </a:r>
            <a:r>
              <a:rPr lang="en-US" dirty="0">
                <a:sym typeface="Wingdings" panose="05000000000000000000" pitchFamily="2" charset="2"/>
              </a:rPr>
              <a:t> Fast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7320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</a:t>
            </a:r>
            <a:r>
              <a:rPr lang="en-US" dirty="0">
                <a:sym typeface="Wingdings" panose="05000000000000000000" pitchFamily="2" charset="2"/>
              </a:rPr>
              <a:t> Word2Vec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90714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034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C527-BCFB-4723-B3DF-A0A987A7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D27E-2EA4-48D3-90B3-3C713E5D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Mr. Muhammad Haseeb Ahmad </a:t>
            </a:r>
          </a:p>
          <a:p>
            <a:r>
              <a:rPr lang="en-US" dirty="0">
                <a:solidFill>
                  <a:schemeClr val="accent1"/>
                </a:solidFill>
              </a:rPr>
              <a:t>Mr. Mubin Malick </a:t>
            </a:r>
          </a:p>
          <a:p>
            <a:r>
              <a:rPr lang="en-US" dirty="0">
                <a:solidFill>
                  <a:schemeClr val="accent1"/>
                </a:solidFill>
              </a:rPr>
              <a:t>Mr. Hammad Hussain</a:t>
            </a:r>
          </a:p>
          <a:p>
            <a:r>
              <a:rPr lang="en-US" dirty="0">
                <a:solidFill>
                  <a:schemeClr val="accent1"/>
                </a:solidFill>
              </a:rPr>
              <a:t>Mr. Mohammad Abdul Rafay</a:t>
            </a:r>
          </a:p>
          <a:p>
            <a:r>
              <a:rPr lang="en-US" dirty="0">
                <a:solidFill>
                  <a:schemeClr val="accent1"/>
                </a:solidFill>
              </a:rPr>
              <a:t>Mr. Zaid Bin Zaheer</a:t>
            </a:r>
          </a:p>
          <a:p>
            <a:r>
              <a:rPr lang="en-US" dirty="0">
                <a:solidFill>
                  <a:schemeClr val="accent1"/>
                </a:solidFill>
              </a:rPr>
              <a:t>Mr. Hammad Waseem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42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335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</a:t>
            </a:r>
            <a:r>
              <a:rPr lang="en-US" dirty="0">
                <a:sym typeface="Wingdings" panose="05000000000000000000" pitchFamily="2" charset="2"/>
              </a:rPr>
              <a:t> SVM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06421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</a:t>
            </a:r>
            <a:r>
              <a:rPr lang="en-US" dirty="0">
                <a:sym typeface="Wingdings" panose="05000000000000000000" pitchFamily="2" charset="2"/>
              </a:rPr>
              <a:t> Random Forest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67827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5A2477-23ED-4E13-A8FD-A6B73A26E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915783"/>
              </p:ext>
            </p:extLst>
          </p:nvPr>
        </p:nvGraphicFramePr>
        <p:xfrm>
          <a:off x="828298" y="2501900"/>
          <a:ext cx="10553700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195541401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892276186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85600641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962872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39898469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Model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1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 Text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SVM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5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 Text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2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Word2Vec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1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Word2Vec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9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57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8" y="2118851"/>
            <a:ext cx="10554574" cy="262029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[1]: Davidson Thomas, Dana Warmsley, Michael Macy, Ingmar Weber, Weber automated hate speech detection and the problem of offensive language, 2017, arXiv preprint arXiv:1703.04009.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[2]: https://www.kaggle.com/arkhoshghalb/twitter-sentiment-analysis-hatred-speech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[3]: Zampieri Marcos, Shervin Malmasi, Preslav Nakov, Sara Rosenthal, Noura Farra, Ritesh Kumar, Predicting the type and target of offensive posts in social media, 2019, arXiv preprint arXiv:1902.09666.</a:t>
            </a:r>
          </a:p>
        </p:txBody>
      </p:sp>
    </p:spTree>
    <p:extLst>
      <p:ext uri="{BB962C8B-B14F-4D97-AF65-F5344CB8AC3E}">
        <p14:creationId xmlns:p14="http://schemas.microsoft.com/office/powerpoint/2010/main" val="146122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C527-BCFB-4723-B3DF-A0A987A7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D27E-2EA4-48D3-90B3-3C713E5DF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210" y="3657598"/>
            <a:ext cx="7966011" cy="2330606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Problem Statement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Hatred regarding specific Communities, Cultures, Color, Creed, Race, Individuals …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Awareness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First Step is its </a:t>
            </a:r>
            <a:r>
              <a:rPr lang="en-US" b="1" dirty="0">
                <a:solidFill>
                  <a:schemeClr val="bg1"/>
                </a:solidFill>
              </a:rPr>
              <a:t>Identification/Detection		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18771" y="4460488"/>
            <a:ext cx="959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13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8CDF-FC1C-4FF6-85D5-B314BCF9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9" y="436037"/>
            <a:ext cx="10571998" cy="970450"/>
          </a:xfrm>
        </p:spPr>
        <p:txBody>
          <a:bodyPr/>
          <a:lstStyle/>
          <a:p>
            <a:r>
              <a:rPr lang="en-US" dirty="0"/>
              <a:t>Datasets chosen: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1E0E17-B250-4F03-B83E-EF10D2FBB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61460"/>
              </p:ext>
            </p:extLst>
          </p:nvPr>
        </p:nvGraphicFramePr>
        <p:xfrm>
          <a:off x="989351" y="2297112"/>
          <a:ext cx="10223290" cy="359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940">
                  <a:extLst>
                    <a:ext uri="{9D8B030D-6E8A-4147-A177-3AD203B41FA5}">
                      <a16:colId xmlns:a16="http://schemas.microsoft.com/office/drawing/2014/main" val="3386757213"/>
                    </a:ext>
                  </a:extLst>
                </a:gridCol>
                <a:gridCol w="2243652">
                  <a:extLst>
                    <a:ext uri="{9D8B030D-6E8A-4147-A177-3AD203B41FA5}">
                      <a16:colId xmlns:a16="http://schemas.microsoft.com/office/drawing/2014/main" val="3639033919"/>
                    </a:ext>
                  </a:extLst>
                </a:gridCol>
                <a:gridCol w="1748796">
                  <a:extLst>
                    <a:ext uri="{9D8B030D-6E8A-4147-A177-3AD203B41FA5}">
                      <a16:colId xmlns:a16="http://schemas.microsoft.com/office/drawing/2014/main" val="327433498"/>
                    </a:ext>
                  </a:extLst>
                </a:gridCol>
                <a:gridCol w="3245658">
                  <a:extLst>
                    <a:ext uri="{9D8B030D-6E8A-4147-A177-3AD203B41FA5}">
                      <a16:colId xmlns:a16="http://schemas.microsoft.com/office/drawing/2014/main" val="4236756141"/>
                    </a:ext>
                  </a:extLst>
                </a:gridCol>
                <a:gridCol w="1731244">
                  <a:extLst>
                    <a:ext uri="{9D8B030D-6E8A-4147-A177-3AD203B41FA5}">
                      <a16:colId xmlns:a16="http://schemas.microsoft.com/office/drawing/2014/main" val="1067763633"/>
                    </a:ext>
                  </a:extLst>
                </a:gridCol>
              </a:tblGrid>
              <a:tr h="470834">
                <a:tc>
                  <a:txBody>
                    <a:bodyPr/>
                    <a:lstStyle/>
                    <a:p>
                      <a:r>
                        <a:rPr lang="en-US"/>
                        <a:t>Sr.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Labels &amp;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#Posts</a:t>
                      </a:r>
                      <a:r>
                        <a:rPr lang="en-US" baseline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28769"/>
                  </a:ext>
                </a:extLst>
              </a:tr>
              <a:tr h="1160963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D1 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Hate &amp; Offensive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Hate: 1430</a:t>
                      </a:r>
                    </a:p>
                    <a:p>
                      <a:r>
                        <a:rPr lang="en-US"/>
                        <a:t>Offensive: 19,190</a:t>
                      </a:r>
                    </a:p>
                    <a:p>
                      <a:r>
                        <a:rPr lang="en-US"/>
                        <a:t>Neutral: 4163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24,783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7805"/>
                  </a:ext>
                </a:extLst>
              </a:tr>
              <a:tr h="114955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D2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Racist/Sexist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Racist/Sexist:2243</a:t>
                      </a:r>
                    </a:p>
                    <a:p>
                      <a:r>
                        <a:rPr lang="en-US" dirty="0"/>
                        <a:t>Non-Racist/Sexist:29720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31,963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22375"/>
                  </a:ext>
                </a:extLst>
              </a:tr>
              <a:tr h="812674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D3 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Offensive: 4400</a:t>
                      </a:r>
                    </a:p>
                    <a:p>
                      <a:r>
                        <a:rPr lang="en-US"/>
                        <a:t>Non-Offensive: 8840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2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213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8CDF-FC1C-4FF6-85D5-B314BCF9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9" y="436037"/>
            <a:ext cx="10571998" cy="970450"/>
          </a:xfrm>
        </p:spPr>
        <p:txBody>
          <a:bodyPr/>
          <a:lstStyle/>
          <a:p>
            <a:r>
              <a:rPr lang="en-US" dirty="0"/>
              <a:t>Workflow: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CD61D63-BD83-482C-8871-098F0A3B0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626934"/>
              </p:ext>
            </p:extLst>
          </p:nvPr>
        </p:nvGraphicFramePr>
        <p:xfrm>
          <a:off x="104931" y="1127842"/>
          <a:ext cx="12087069" cy="519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C8F50C-6C1D-48DF-A789-296EA99B3FBC}"/>
              </a:ext>
            </a:extLst>
          </p:cNvPr>
          <p:cNvSpPr/>
          <p:nvPr/>
        </p:nvSpPr>
        <p:spPr>
          <a:xfrm>
            <a:off x="1577455" y="3009061"/>
            <a:ext cx="441845" cy="266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6F77CD5-EEA0-4817-BCDE-AD4B538CA341}"/>
              </a:ext>
            </a:extLst>
          </p:cNvPr>
          <p:cNvSpPr/>
          <p:nvPr/>
        </p:nvSpPr>
        <p:spPr>
          <a:xfrm>
            <a:off x="7889931" y="3005525"/>
            <a:ext cx="539646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A7FEBD-3018-4E2E-B6EE-E62474C22493}"/>
              </a:ext>
            </a:extLst>
          </p:cNvPr>
          <p:cNvSpPr/>
          <p:nvPr/>
        </p:nvSpPr>
        <p:spPr>
          <a:xfrm>
            <a:off x="6346773" y="3005525"/>
            <a:ext cx="539646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56E5EDE-3C0C-492E-8FC0-0A435CCE8DF7}"/>
              </a:ext>
            </a:extLst>
          </p:cNvPr>
          <p:cNvSpPr/>
          <p:nvPr/>
        </p:nvSpPr>
        <p:spPr>
          <a:xfrm>
            <a:off x="4031470" y="3005525"/>
            <a:ext cx="539646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96E3D1-3C58-48F9-9874-AC30037DFE63}"/>
              </a:ext>
            </a:extLst>
          </p:cNvPr>
          <p:cNvSpPr/>
          <p:nvPr/>
        </p:nvSpPr>
        <p:spPr>
          <a:xfrm>
            <a:off x="9936398" y="3021761"/>
            <a:ext cx="539646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367179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76E-D3C2-4748-BB54-FBB2D680B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501" y="513903"/>
            <a:ext cx="6632199" cy="1332751"/>
          </a:xfrm>
        </p:spPr>
        <p:txBody>
          <a:bodyPr/>
          <a:lstStyle/>
          <a:p>
            <a:pPr algn="ctr"/>
            <a:r>
              <a:rPr lang="en-US" dirty="0"/>
              <a:t>Dataset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D16F-4820-48A9-B517-3D1F69A7F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501" y="2169346"/>
            <a:ext cx="10572000" cy="2008954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Hate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Offensive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5318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742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4D6-D0E9-4D52-8738-1D1CBEE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</a:t>
            </a:r>
            <a:r>
              <a:rPr lang="en-US" dirty="0">
                <a:sym typeface="Wingdings" panose="05000000000000000000" pitchFamily="2" charset="2"/>
              </a:rPr>
              <a:t> Word2Vec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5FCA-3237-48A1-AADC-C32B186A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74536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41c1a01-9179-46a0-b827-43db773fb775" xsi:nil="true"/>
    <lcf76f155ced4ddcb4097134ff3c332f xmlns="420d9a3a-9f80-4a5c-9343-8b63bef18de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1F9A9DBD45BB48AE88C77F7D314352" ma:contentTypeVersion="11" ma:contentTypeDescription="Create a new document." ma:contentTypeScope="" ma:versionID="7ee4190fd143683b720c1b30f73fd072">
  <xsd:schema xmlns:xsd="http://www.w3.org/2001/XMLSchema" xmlns:xs="http://www.w3.org/2001/XMLSchema" xmlns:p="http://schemas.microsoft.com/office/2006/metadata/properties" xmlns:ns2="420d9a3a-9f80-4a5c-9343-8b63bef18dea" xmlns:ns3="541c1a01-9179-46a0-b827-43db773fb775" targetNamespace="http://schemas.microsoft.com/office/2006/metadata/properties" ma:root="true" ma:fieldsID="505e8a2ec93d48fc99ebfae610b0958e" ns2:_="" ns3:_="">
    <xsd:import namespace="420d9a3a-9f80-4a5c-9343-8b63bef18dea"/>
    <xsd:import namespace="541c1a01-9179-46a0-b827-43db773fb7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d9a3a-9f80-4a5c-9343-8b63bef18d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c1a01-9179-46a0-b827-43db773fb77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e4f5e60-2e73-4427-bd0d-63d0edd14408}" ma:internalName="TaxCatchAll" ma:showField="CatchAllData" ma:web="541c1a01-9179-46a0-b827-43db773fb7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8596B-4635-4F19-B2D1-9DA0A8B64F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795348-9C41-41BD-83D7-8D207396CD38}">
  <ds:schemaRefs>
    <ds:schemaRef ds:uri="http://schemas.openxmlformats.org/package/2006/metadata/core-properties"/>
    <ds:schemaRef ds:uri="http://purl.org/dc/terms/"/>
    <ds:schemaRef ds:uri="420d9a3a-9f80-4a5c-9343-8b63bef18de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AC4B34-D72B-4D3D-91A9-F48324D09A4E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821</TotalTime>
  <Words>388</Words>
  <Application>Microsoft Office PowerPoint</Application>
  <PresentationFormat>Widescreen</PresentationFormat>
  <Paragraphs>150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Century Gothic</vt:lpstr>
      <vt:lpstr>Wingdings</vt:lpstr>
      <vt:lpstr>Wingdings 2</vt:lpstr>
      <vt:lpstr>Quotable</vt:lpstr>
      <vt:lpstr>SIC  Capstone Project</vt:lpstr>
      <vt:lpstr>Supervisor</vt:lpstr>
      <vt:lpstr>Group Members</vt:lpstr>
      <vt:lpstr>Introduction</vt:lpstr>
      <vt:lpstr>Datasets chosen:</vt:lpstr>
      <vt:lpstr>Workflow:</vt:lpstr>
      <vt:lpstr>Dataset 1</vt:lpstr>
      <vt:lpstr>Preprocessing</vt:lpstr>
      <vt:lpstr>Embedding  Word2Vec</vt:lpstr>
      <vt:lpstr>Embedding  BERT</vt:lpstr>
      <vt:lpstr>Smote</vt:lpstr>
      <vt:lpstr>Splitting</vt:lpstr>
      <vt:lpstr>ML Model  SVM</vt:lpstr>
      <vt:lpstr>ML Model  Random Forest</vt:lpstr>
      <vt:lpstr>Output</vt:lpstr>
      <vt:lpstr>Dataset 2</vt:lpstr>
      <vt:lpstr>Preprocessing</vt:lpstr>
      <vt:lpstr>Embedding  TFIDF</vt:lpstr>
      <vt:lpstr>Embedding  Word2Vec</vt:lpstr>
      <vt:lpstr>Smote</vt:lpstr>
      <vt:lpstr>Splitting</vt:lpstr>
      <vt:lpstr>ML Model  SVM</vt:lpstr>
      <vt:lpstr>ML Model  Random Forest</vt:lpstr>
      <vt:lpstr>Output</vt:lpstr>
      <vt:lpstr>Dataset 3</vt:lpstr>
      <vt:lpstr>Preprocessing</vt:lpstr>
      <vt:lpstr>Embedding  Fast Text</vt:lpstr>
      <vt:lpstr>Embedding  Word2Vec</vt:lpstr>
      <vt:lpstr>Smote</vt:lpstr>
      <vt:lpstr>Splitting</vt:lpstr>
      <vt:lpstr>ML Model  SVM</vt:lpstr>
      <vt:lpstr>ML Model  Random Forest</vt:lpstr>
      <vt:lpstr>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 Project</dc:title>
  <dc:creator>BSE183010 - MUHAMMAD HASEEB AHMAD</dc:creator>
  <cp:lastModifiedBy>Zaid Bin Zaheer</cp:lastModifiedBy>
  <cp:revision>102</cp:revision>
  <dcterms:created xsi:type="dcterms:W3CDTF">2021-11-20T13:47:28Z</dcterms:created>
  <dcterms:modified xsi:type="dcterms:W3CDTF">2021-12-16T16:38:05Z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0x0101003B1F9A9DBD45BB48AE88C77F7D314352</vt:lpwstr>
  </property>
  <property fmtid="{D5CDD505-2E9C-101B-9397-08002B2CF9AE}" pid="3" name="MediaServiceImageTags">
    <vt:lpwstr/>
  </property>
</Properties>
</file>