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jpeg" ContentType="image/jpeg"/>
  <Override PartName="/ppt/media/image2.jpeg" ContentType="image/jpeg"/>
  <Override PartName="/ppt/presentation.xml" ContentType="application/vnd.openxmlformats-officedocument.presentationml.presentation.main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70E033-810A-4DDC-84DF-89790016CEAE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F02F53-A46E-4BA0-A934-F3E50F4C9FA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3B34171-D463-4CF0-8F29-8F1D79C76A1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6C4891-EBFE-4553-A197-0755D7A6C1C6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6B1C7C1-79A0-4E53-A3A2-E17DC5A91F1C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9B0F0A-06DA-4453-BB0D-AE1B48E43C61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48FA945-B236-407F-8A0F-6AF2753212CD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1/6/20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F3F9F3-7B2E-4EA2-8EF7-0AD56202A7E7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942120" y="729720"/>
            <a:ext cx="50612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b050"/>
                </a:solidFill>
                <a:latin typeface="comic"/>
              </a:rPr>
              <a:t>Black</a:t>
            </a:r>
            <a:r>
              <a:rPr b="1" lang="en-US" sz="5400" spc="-1" strike="noStrike">
                <a:solidFill>
                  <a:srgbClr val="ffffff"/>
                </a:solidFill>
                <a:latin typeface="comic"/>
              </a:rPr>
              <a:t> </a:t>
            </a:r>
            <a:r>
              <a:rPr b="1" lang="en-US" sz="5400" spc="-1" strike="noStrike">
                <a:solidFill>
                  <a:srgbClr val="ff0000"/>
                </a:solidFill>
                <a:latin typeface="comic"/>
              </a:rPr>
              <a:t>Music </a:t>
            </a:r>
            <a:r>
              <a:rPr b="1" lang="en-US" sz="5400" spc="-1" strike="noStrike">
                <a:solidFill>
                  <a:srgbClr val="ff0000"/>
                </a:solidFill>
                <a:latin typeface="comic"/>
              </a:rPr>
              <a:t>	</a:t>
            </a:r>
            <a:r>
              <a:rPr b="1" lang="en-US" sz="5400" spc="-1" strike="noStrike">
                <a:solidFill>
                  <a:srgbClr val="ff0000"/>
                </a:solidFill>
                <a:latin typeface="comic"/>
              </a:rPr>
              <a:t>Player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9880" y="665280"/>
            <a:ext cx="3931920" cy="64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omic"/>
              </a:rPr>
              <a:t>Group</a:t>
            </a:r>
            <a:r>
              <a:rPr b="1" lang="en-US" sz="3200" spc="-1" strike="noStrike">
                <a:solidFill>
                  <a:srgbClr val="00b050"/>
                </a:solidFill>
                <a:latin typeface="comic"/>
              </a:rPr>
              <a:t> Members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Our team is dedicated to create some Amazing Project for Our Batch and Our fellow Classmate. So with That let me Introduce you to team.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Muhammad Haseeb Ahmed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Mohammad Abdul Rafay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Hamza Tariq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Saif  Akhtar.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9" name="Content Placeholder 6" descr=""/>
          <p:cNvPicPr/>
          <p:nvPr/>
        </p:nvPicPr>
        <p:blipFill>
          <a:blip r:embed="rId1"/>
          <a:stretch/>
        </p:blipFill>
        <p:spPr>
          <a:xfrm>
            <a:off x="5832360" y="987480"/>
            <a:ext cx="4873320" cy="48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omic"/>
              </a:rPr>
              <a:t>              </a:t>
            </a:r>
            <a:r>
              <a:rPr b="1" lang="en-US" sz="4400" spc="-1" strike="noStrike">
                <a:solidFill>
                  <a:srgbClr val="00b050"/>
                </a:solidFill>
                <a:latin typeface="comic"/>
              </a:rPr>
              <a:t>Black </a:t>
            </a:r>
            <a:r>
              <a:rPr b="1" lang="en-US" sz="4400" spc="-1" strike="noStrike">
                <a:solidFill>
                  <a:srgbClr val="ffffff"/>
                </a:solidFill>
                <a:latin typeface="comic"/>
              </a:rPr>
              <a:t> </a:t>
            </a:r>
            <a:r>
              <a:rPr b="1" lang="en-US" sz="4400" spc="-1" strike="noStrike">
                <a:solidFill>
                  <a:srgbClr val="ff0000"/>
                </a:solidFill>
                <a:latin typeface="comic"/>
              </a:rPr>
              <a:t>Music  Player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Content Placeholder 6" descr=""/>
          <p:cNvPicPr/>
          <p:nvPr/>
        </p:nvPicPr>
        <p:blipFill>
          <a:blip r:embed="rId1"/>
          <a:stretch/>
        </p:blipFill>
        <p:spPr>
          <a:xfrm>
            <a:off x="3920400" y="1825560"/>
            <a:ext cx="43509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mic"/>
              </a:rPr>
              <a:t>Introduction: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92d050"/>
                </a:solidFill>
                <a:latin typeface="comic"/>
              </a:rPr>
              <a:t>Insert the Song 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c000"/>
                </a:solidFill>
                <a:latin typeface="comic"/>
              </a:rPr>
              <a:t>Delete The Song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b0f0"/>
                </a:solidFill>
                <a:latin typeface="comic"/>
              </a:rPr>
              <a:t>Sort The song 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ff0000"/>
                </a:solidFill>
                <a:latin typeface="comic"/>
              </a:rPr>
              <a:t>DISPLAY ANY SONG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mic"/>
              </a:rPr>
              <a:t>Data Structure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92d050"/>
                </a:solidFill>
                <a:latin typeface="comic"/>
              </a:rPr>
              <a:t>The Data Structure we have used in this Application is The double handle priority queue.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3434040" y="2846880"/>
            <a:ext cx="4590720" cy="36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mic"/>
              </a:rPr>
              <a:t>Total Checks in the System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2d050"/>
                </a:solidFill>
                <a:latin typeface="comic"/>
              </a:rPr>
              <a:t>There are a lot of check for the user and that will allow the user to prevent the user to enter the wrong value in to the system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c000"/>
                </a:solidFill>
                <a:latin typeface="comic"/>
              </a:rPr>
              <a:t>There are Total 7 Check in our System that will enhance the user Experience.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omic"/>
              </a:rPr>
              <a:t>List of Different Functions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2d050"/>
                </a:solidFill>
                <a:latin typeface="comic"/>
              </a:rPr>
              <a:t>Insert()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omic"/>
              </a:rPr>
              <a:t>CheckDID()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comic"/>
              </a:rPr>
              <a:t>Delete_Song()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omic"/>
              </a:rPr>
              <a:t>Display_forward()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comic"/>
              </a:rPr>
              <a:t>Display_Reverse()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7030a0"/>
                </a:solidFill>
                <a:latin typeface="comic"/>
              </a:rPr>
              <a:t>Menu()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comic"/>
              </a:rPr>
              <a:t>Sending_Data()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97372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973721"/>
                </a:solidFill>
                <a:latin typeface="comic"/>
              </a:rPr>
              <a:t>Condition_Checker()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00"/>
                </a:solidFill>
                <a:latin typeface="comic"/>
              </a:rPr>
              <a:t>Run Application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Application>LibreOffice/6.2.7.1$Linux_X86_64 LibreOffice_project/20$Build-1</Application>
  <Words>146</Words>
  <Paragraphs>28</Paragraphs>
  <Company>MRT www.Win2Farsi.com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2020-01-05T10:57:37Z</dcterms:created>
  <dc:creator>Abdul Rafay</dc:creator>
  <dc:description/>
  <dc:language>en-US</dc:language>
  <cp:lastModifiedBy/>
  <dcterms:modified xsi:type="dcterms:W3CDTF">2020-01-06T01:55:28Z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MRT www.Win2Farsi.com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