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Assignment 4 Writeup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 dirty="0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312120" y="55116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LSTM results to your Transformer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Compare LSTM to Transformer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12120" y="55116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Theory question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Add additional slides as necessary for your answer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12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Seq2Seq Results </a:t>
            </a: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117" name="Table 2"/>
          <p:cNvGraphicFramePr/>
          <p:nvPr>
            <p:extLst>
              <p:ext uri="{D42A27DB-BD31-4B8C-83A1-F6EECF244321}">
                <p14:modId xmlns:p14="http://schemas.microsoft.com/office/powerpoint/2010/main" val="2314810142"/>
              </p:ext>
            </p:extLst>
          </p:nvPr>
        </p:nvGraphicFramePr>
        <p:xfrm>
          <a:off x="159026" y="664252"/>
          <a:ext cx="8573259" cy="4109708"/>
        </p:xfrm>
        <a:graphic>
          <a:graphicData uri="http://schemas.openxmlformats.org/drawingml/2006/table">
            <a:tbl>
              <a:tblPr/>
              <a:tblGrid>
                <a:gridCol w="169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7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Results for default configuration using RNN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Results for default Configuration Using LSTM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Training Loss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  Training Loss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Training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Training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  Validation Loss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  Validation Loss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Validation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Validation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Result for your Best Model using RNN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latin typeface="Arial"/>
                        </a:rPr>
                        <a:t>Resut</a:t>
                      </a:r>
                      <a:r>
                        <a:rPr lang="en-US" sz="1100" b="0" strike="noStrike" spc="-1" dirty="0">
                          <a:latin typeface="Arial"/>
                        </a:rPr>
                        <a:t> for your Best Model using LSTM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  Training Loss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  Training Loss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Training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  Training Perplexity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  Validation Loss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  Validation Loss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Times New Roman"/>
                        </a:rPr>
                        <a:t>  Validation Perplexity</a:t>
                      </a:r>
                      <a:endParaRPr lang="en-US" sz="11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  Validation Perplexity</a:t>
                      </a: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87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Your best model configuration for RNN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latin typeface="Arial"/>
                        </a:rPr>
                        <a:t>Your best model configuration for LSTM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62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622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70044"/>
                  </a:ext>
                </a:extLst>
              </a:tr>
            </a:tbl>
          </a:graphicData>
        </a:graphic>
      </p:graphicFrame>
      <p:sp>
        <p:nvSpPr>
          <p:cNvPr id="118" name="CustomShape 3"/>
          <p:cNvSpPr/>
          <p:nvPr/>
        </p:nvSpPr>
        <p:spPr>
          <a:xfrm>
            <a:off x="318600" y="407160"/>
            <a:ext cx="77770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your results from training before and after hyperparameter tuning here.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017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248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44520" y="62640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the plots for loss and perplexity curves (training &amp; validation) for your configuration with default setting and for your best model here. Use additional slides as necessary.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Seq2Seq Explanation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260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 Compare and explain the differences when using LSTM vs RNN. You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may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use another slide if needed.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12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Results 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5" name="Table 2"/>
          <p:cNvGraphicFramePr/>
          <p:nvPr>
            <p:extLst>
              <p:ext uri="{D42A27DB-BD31-4B8C-83A1-F6EECF244321}">
                <p14:modId xmlns:p14="http://schemas.microsoft.com/office/powerpoint/2010/main" val="512539903"/>
              </p:ext>
            </p:extLst>
          </p:nvPr>
        </p:nvGraphicFramePr>
        <p:xfrm>
          <a:off x="274320" y="823680"/>
          <a:ext cx="8277480" cy="3667922"/>
        </p:xfrm>
        <a:graphic>
          <a:graphicData uri="http://schemas.openxmlformats.org/drawingml/2006/table">
            <a:tbl>
              <a:tblPr/>
              <a:tblGrid>
                <a:gridCol w="15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8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Arial"/>
                        </a:rPr>
                        <a:t>Results for default configuration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Validation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Times New Roman"/>
                        </a:rPr>
                        <a:t>Training Perplexity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Times New Roman"/>
                        </a:rPr>
                        <a:t>Validation        Perplexity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Result for your Best Model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Training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Times New Roman"/>
                        </a:rPr>
                        <a:t>Validation Loss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Times New Roman"/>
                        </a:rPr>
                        <a:t>Training Perplexity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latin typeface="Times New Roman"/>
                        </a:rPr>
                        <a:t>Validation   Perplexity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3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latin typeface="Arial"/>
                        </a:rPr>
                        <a:t>Your best model configuration after hyperparameter tuning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284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284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58065"/>
                  </a:ext>
                </a:extLst>
              </a:tr>
            </a:tbl>
          </a:graphicData>
        </a:graphic>
      </p:graphicFrame>
      <p:sp>
        <p:nvSpPr>
          <p:cNvPr id="126" name="CustomShape 3"/>
          <p:cNvSpPr/>
          <p:nvPr/>
        </p:nvSpPr>
        <p:spPr>
          <a:xfrm>
            <a:off x="318600" y="479160"/>
            <a:ext cx="77770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your results from training before and after hyperparameter tuning here.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909600" y="4665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1248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Curves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44520" y="62640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the plots for loss and perplexity curves (training &amp; validation) for your configuration with default setting and for your best model here. You may use additional slides if needed.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Explanation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4160" y="6260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 You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may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use another slide if needed.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2078445669"/>
              </p:ext>
            </p:extLst>
          </p:nvPr>
        </p:nvGraphicFramePr>
        <p:xfrm>
          <a:off x="0" y="834519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Transformer Translation Results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65760" y="5486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4132593990"/>
              </p:ext>
            </p:extLst>
          </p:nvPr>
        </p:nvGraphicFramePr>
        <p:xfrm>
          <a:off x="0" y="927000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Input sentence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Back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59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LSTM Translation Results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65760" y="548640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800" b="0" strike="noStrike" spc="-1" baseline="10100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 9 sentences) here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431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Mushegh Khachatryan</cp:lastModifiedBy>
  <cp:revision>15</cp:revision>
  <dcterms:modified xsi:type="dcterms:W3CDTF">2024-04-19T10:55:11Z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