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04D8-C9B8-4810-9DF3-CEC2F27A3FF8}" type="datetimeFigureOut">
              <a:rPr lang="en-US" smtClean="0"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DC7E-5F5D-4790-8AEA-F2C74D26C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2375" y="720725"/>
            <a:ext cx="415925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746125"/>
            <a:ext cx="414655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746125"/>
            <a:ext cx="414655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2375" y="746125"/>
            <a:ext cx="415925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854075"/>
            <a:ext cx="664845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7825" y="708025"/>
            <a:ext cx="3308350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9675" y="733425"/>
            <a:ext cx="418465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Henry Kam</dc:creator>
  <cp:lastModifiedBy>Henry Kam</cp:lastModifiedBy>
  <cp:revision>1</cp:revision>
  <dcterms:created xsi:type="dcterms:W3CDTF">2011-05-17T05:08:09Z</dcterms:created>
  <dcterms:modified xsi:type="dcterms:W3CDTF">2011-05-17T05:17:21Z</dcterms:modified>
</cp:coreProperties>
</file>