
<file path=[Content_Types].xml><?xml version="1.0" encoding="utf-8"?>
<Types xmlns="http://schemas.openxmlformats.org/package/2006/content-types">
  <Default Extension="png" ContentType="image/png"/>
  <Default Extension="emf" ContentType="image/x-emf"/>
  <Default Extension="wmf" ContentType="image/x-wmf"/>
  <Default Extension="wma" ContentType="audio/x-ms-wma"/>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 id="2147484097" r:id="rId6"/>
    <p:sldMasterId id="2147484109" r:id="rId7"/>
    <p:sldMasterId id="2147484118" r:id="rId8"/>
    <p:sldMasterId id="2147484144" r:id="rId9"/>
    <p:sldMasterId id="2147484164" r:id="rId10"/>
  </p:sldMasterIdLst>
  <p:notesMasterIdLst>
    <p:notesMasterId r:id="rId26"/>
  </p:notesMasterIdLst>
  <p:handoutMasterIdLst>
    <p:handoutMasterId r:id="rId27"/>
  </p:handoutMasterIdLst>
  <p:sldIdLst>
    <p:sldId id="278" r:id="rId11"/>
    <p:sldId id="257" r:id="rId12"/>
    <p:sldId id="280" r:id="rId13"/>
    <p:sldId id="281" r:id="rId14"/>
    <p:sldId id="284" r:id="rId15"/>
    <p:sldId id="285" r:id="rId16"/>
    <p:sldId id="282" r:id="rId17"/>
    <p:sldId id="286" r:id="rId18"/>
    <p:sldId id="287" r:id="rId19"/>
    <p:sldId id="283" r:id="rId20"/>
    <p:sldId id="288" r:id="rId21"/>
    <p:sldId id="260" r:id="rId22"/>
    <p:sldId id="290" r:id="rId23"/>
    <p:sldId id="291" r:id="rId24"/>
    <p:sldId id="275" r:id="rId2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E6E"/>
    <a:srgbClr val="000000"/>
    <a:srgbClr val="FFFFFF"/>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44" autoAdjust="0"/>
    <p:restoredTop sz="38899" autoAdjust="0"/>
  </p:normalViewPr>
  <p:slideViewPr>
    <p:cSldViewPr snapToGrid="0">
      <p:cViewPr varScale="1">
        <p:scale>
          <a:sx n="26" d="100"/>
          <a:sy n="26" d="100"/>
        </p:scale>
        <p:origin x="1494" y="90"/>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p:scale>
        <a:sx n="118" d="100"/>
        <a:sy n="118" d="100"/>
      </p:scale>
      <p:origin x="0" y="26580"/>
    </p:cViewPr>
  </p:sorterViewPr>
  <p:notesViewPr>
    <p:cSldViewPr snapToGrid="0" showGuide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ea typeface="Segoe UI" pitchFamily="34" charset="0"/>
                <a:cs typeface="Segoe UI" pitchFamily="34" charset="0"/>
              </a:rPr>
              <a:t>Visual Studio 11</a:t>
            </a:r>
          </a:p>
          <a:p>
            <a:endParaRPr lang="en-US" dirty="0">
              <a:latin typeface="Segoe UI" pitchFamily="34" charset="0"/>
              <a:ea typeface="Segoe UI" pitchFamily="34" charset="0"/>
              <a:cs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ea typeface="Segoe UI" pitchFamily="34" charset="0"/>
                <a:cs typeface="Segoe UI" pitchFamily="34" charset="0"/>
              </a:rPr>
              <a:t>10/24/2012</a:t>
            </a:fld>
            <a:endParaRPr lang="en-US" dirty="0">
              <a:latin typeface="Segoe UI" pitchFamily="34" charset="0"/>
              <a:ea typeface="Segoe UI" pitchFamily="34" charset="0"/>
              <a:cs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ea typeface="Segoe UI" pitchFamily="34" charset="0"/>
                <a:cs typeface="Segoe UI" pitchFamily="34" charset="0"/>
              </a:rPr>
              <a:t>‹Nº›</a:t>
            </a:fld>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dirty="0" smtClean="0"/>
              <a:t>Visual Studio 11</a:t>
            </a:r>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Segoe UI" pitchFamily="34" charset="0"/>
                <a:ea typeface="Segoe UI" pitchFamily="34" charset="0"/>
                <a:cs typeface="Segoe UI" pitchFamily="34" charset="0"/>
              </a:defRPr>
            </a:lvl1pPr>
          </a:lstStyle>
          <a:p>
            <a:pPr defTabSz="914099" eaLnBrk="0" hangingPunct="0"/>
            <a:r>
              <a:rPr lang="en-US" sz="400" dirty="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ea typeface="Segoe UI" pitchFamily="34" charset="0"/>
                <a:cs typeface="Segoe UI" pitchFamily="34" charset="0"/>
              </a:defRPr>
            </a:lvl1pPr>
          </a:lstStyle>
          <a:p>
            <a:fld id="{D51B1278-D92B-4AF3-A9C1-71DD298190CE}" type="datetimeFigureOut">
              <a:rPr lang="en-US" smtClean="0"/>
              <a:pPr/>
              <a:t>10/24/2012</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ea typeface="Segoe UI" pitchFamily="34" charset="0"/>
                <a:cs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   </a:t>
            </a:r>
            <a:endParaRPr lang="es-ES" dirty="0"/>
          </a:p>
        </p:txBody>
      </p:sp>
      <p:sp>
        <p:nvSpPr>
          <p:cNvPr id="4" name="Header Placeholder 3"/>
          <p:cNvSpPr>
            <a:spLocks noGrp="1"/>
          </p:cNvSpPr>
          <p:nvPr>
            <p:ph type="hdr" sz="quarter" idx="10"/>
          </p:nvPr>
        </p:nvSpPr>
        <p:spPr/>
        <p:txBody>
          <a:bodyPr/>
          <a:lstStyle/>
          <a:p>
            <a:r>
              <a:rPr lang="en-US" dirty="0" smtClean="0"/>
              <a:t>Visual Studio 11</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53D850F-41E6-43A6-8D43-806FE17B88C2}" type="datetime1">
              <a:rPr lang="en-US" smtClean="0"/>
              <a:t>10/24/2012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24310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7C8AE94A-7BA1-476F-99B3-ED2DB4E7A2D0}"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1665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43E93501-459C-488F-AE65-53B8206F011F}"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7348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GB" baseline="0" dirty="0" smtClean="0"/>
              <a:t>Desktop WPF showing new Async Features</a:t>
            </a:r>
          </a:p>
          <a:p>
            <a:endParaRPr lang="en-US" dirty="0"/>
          </a:p>
        </p:txBody>
      </p:sp>
      <p:sp>
        <p:nvSpPr>
          <p:cNvPr id="4" name="Header Placeholder 3"/>
          <p:cNvSpPr>
            <a:spLocks noGrp="1"/>
          </p:cNvSpPr>
          <p:nvPr>
            <p:ph type="hdr" sz="quarter" idx="10"/>
          </p:nvPr>
        </p:nvSpPr>
        <p:spPr/>
        <p:txBody>
          <a:bodyPr/>
          <a:lstStyle/>
          <a:p>
            <a:r>
              <a:rPr lang="en-US" dirty="0" smtClean="0"/>
              <a:t>Visual Studio 11</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59B34FA-0AA6-4EF1-9574-493FD68D76E2}" type="datetime1">
              <a:rPr lang="en-US" smtClean="0"/>
              <a:t>10/24/2012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96542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43E93501-459C-488F-AE65-53B8206F011F}"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704555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43E93501-459C-488F-AE65-53B8206F011F}"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15408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fld id="{3406A7F7-716A-4553-9481-C4669947CA09}" type="datetime1">
              <a:rPr lang="en-US" smtClean="0"/>
              <a:t>10/24/2012</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1" name="Header Placeholder 10"/>
          <p:cNvSpPr>
            <a:spLocks noGrp="1"/>
          </p:cNvSpPr>
          <p:nvPr>
            <p:ph type="hdr" sz="quarter" idx="13"/>
          </p:nvPr>
        </p:nvSpPr>
        <p:spPr/>
        <p:txBody>
          <a:bodyPr/>
          <a:lstStyle/>
          <a:p>
            <a:r>
              <a:rPr lang="en-US" dirty="0" smtClean="0"/>
              <a:t>Visual Studio 11</a:t>
            </a:r>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73975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esta</a:t>
            </a:r>
            <a:r>
              <a:rPr lang="es-ES" baseline="0" dirty="0" smtClean="0"/>
              <a:t> charla vamos a tratar de ver un poco la evolución que ha tenido el trabajo con tareas en segundo plano, o asíncronas.</a:t>
            </a:r>
          </a:p>
          <a:p>
            <a:endParaRPr lang="es-ES" baseline="0" dirty="0" smtClean="0"/>
          </a:p>
          <a:p>
            <a:r>
              <a:rPr lang="es-ES" baseline="0" dirty="0" smtClean="0"/>
              <a:t>Vamos a hacer una especie de punto de separación, que se creo con el </a:t>
            </a:r>
            <a:r>
              <a:rPr lang="es-ES" baseline="0" dirty="0" err="1" smtClean="0"/>
              <a:t>lanzamientom</a:t>
            </a:r>
            <a:r>
              <a:rPr lang="es-ES" baseline="0" dirty="0" smtClean="0"/>
              <a:t> de .NET 4, y por tanto vamos a ver como podíamos trabajar con programación asíncrona con </a:t>
            </a:r>
            <a:r>
              <a:rPr lang="es-ES" baseline="0" dirty="0" err="1" smtClean="0"/>
              <a:t>frameworks</a:t>
            </a:r>
            <a:r>
              <a:rPr lang="es-ES" baseline="0" dirty="0" smtClean="0"/>
              <a:t> desde el 1.0 hasta el 3.5.</a:t>
            </a:r>
          </a:p>
          <a:p>
            <a:endParaRPr lang="es-ES" baseline="0" dirty="0" smtClean="0"/>
          </a:p>
          <a:p>
            <a:r>
              <a:rPr lang="es-ES" baseline="0" dirty="0" smtClean="0"/>
              <a:t>Después vamos a ver la “revolución” que mejoro el trabajo asíncrono en .NET 4 gracias a TASK.</a:t>
            </a:r>
          </a:p>
          <a:p>
            <a:endParaRPr lang="es-ES" baseline="0" dirty="0" smtClean="0"/>
          </a:p>
          <a:p>
            <a:r>
              <a:rPr lang="es-ES" baseline="0" dirty="0" smtClean="0"/>
              <a:t>Y por último vamos a ver lo sencillo y  fácil que es con .NET 4.5 y las palabras de moda “</a:t>
            </a:r>
            <a:r>
              <a:rPr lang="es-ES" baseline="0" dirty="0" err="1" smtClean="0"/>
              <a:t>Async</a:t>
            </a:r>
            <a:r>
              <a:rPr lang="es-ES" baseline="0" dirty="0" smtClean="0"/>
              <a:t> y </a:t>
            </a:r>
            <a:r>
              <a:rPr lang="es-ES" baseline="0" dirty="0" err="1" smtClean="0"/>
              <a:t>Await</a:t>
            </a:r>
            <a:r>
              <a:rPr lang="es-ES" baseline="0" dirty="0" smtClean="0"/>
              <a:t>”</a:t>
            </a:r>
            <a:endParaRPr lang="es-ES" dirty="0"/>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35029E60-E88A-45ED-8308-FD9EFFEB3275}"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18378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7C8AE94A-7BA1-476F-99B3-ED2DB4E7A2D0}"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3703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Una</a:t>
            </a:r>
            <a:r>
              <a:rPr lang="es-ES" baseline="0" dirty="0" smtClean="0"/>
              <a:t> de las cosas que menos les gustan a los usuarios cuando están utilizando una aplicación es tener la sensación de que nuestra aplicación está congelada durante la ejecución de un proceso largo. </a:t>
            </a:r>
          </a:p>
          <a:p>
            <a:endParaRPr lang="es-ES" baseline="0" dirty="0" smtClean="0"/>
          </a:p>
          <a:p>
            <a:r>
              <a:rPr lang="es-ES" baseline="0" dirty="0" smtClean="0"/>
              <a:t>Seguro que es mas de una ocasión habéis tenido que eliminar una tarea desde el Administrador de Tareas porque “no </a:t>
            </a:r>
            <a:r>
              <a:rPr lang="es-ES" baseline="0" dirty="0" err="1" smtClean="0"/>
              <a:t>respondia</a:t>
            </a:r>
            <a:r>
              <a:rPr lang="es-ES" baseline="0" dirty="0" smtClean="0"/>
              <a:t>”.</a:t>
            </a:r>
          </a:p>
          <a:p>
            <a:endParaRPr lang="es-ES" baseline="0" dirty="0" smtClean="0"/>
          </a:p>
          <a:p>
            <a:r>
              <a:rPr lang="es-ES" baseline="0" dirty="0" smtClean="0"/>
              <a:t>Para evitar esa sensación, es necesario que ejecutemos de manera asíncrona aquellos procesos que vayan a tener cierta carga de procesador. Ya que hoy en día, ¿Quién no tiene un ordenador que tenga </a:t>
            </a:r>
            <a:r>
              <a:rPr lang="es-ES" baseline="0" dirty="0" err="1" smtClean="0"/>
              <a:t>multiples</a:t>
            </a:r>
            <a:r>
              <a:rPr lang="es-ES" baseline="0" dirty="0" smtClean="0"/>
              <a:t> procesadores?</a:t>
            </a:r>
          </a:p>
          <a:p>
            <a:endParaRPr lang="es-ES" baseline="0" dirty="0" smtClean="0"/>
          </a:p>
          <a:p>
            <a:r>
              <a:rPr lang="es-ES" baseline="0" dirty="0" smtClean="0"/>
              <a:t>A lo largo de las distintas versiones de .NET, es decir, desde la versión 1 hasta la 3.5, ya contábamos con ciertos mecanismos que nos permitían la ejecución asíncrona de procesos.</a:t>
            </a:r>
          </a:p>
          <a:p>
            <a:endParaRPr lang="es-ES" baseline="0" dirty="0" smtClean="0"/>
          </a:p>
          <a:p>
            <a:r>
              <a:rPr lang="es-ES" baseline="0" dirty="0" smtClean="0"/>
              <a:t>El “más” antiguo podríamos decir que es el uso de </a:t>
            </a:r>
            <a:r>
              <a:rPr lang="es-ES" baseline="0" dirty="0" err="1" smtClean="0"/>
              <a:t>Threads</a:t>
            </a:r>
            <a:r>
              <a:rPr lang="es-ES" baseline="0" dirty="0" smtClean="0"/>
              <a:t> o hilos. Es bastante sencillo ejecutar un proceso con un </a:t>
            </a:r>
            <a:r>
              <a:rPr lang="es-ES" baseline="0" dirty="0" err="1" smtClean="0"/>
              <a:t>Thread</a:t>
            </a:r>
            <a:r>
              <a:rPr lang="es-ES" baseline="0" dirty="0" smtClean="0"/>
              <a:t>, pero perdemos parte del control a la hora de finalizar la tarea, y no podríamos tratar el resultado del mismo.</a:t>
            </a:r>
          </a:p>
          <a:p>
            <a:endParaRPr lang="es-ES" baseline="0" dirty="0" smtClean="0"/>
          </a:p>
          <a:p>
            <a:r>
              <a:rPr lang="es-ES" baseline="0" dirty="0" smtClean="0"/>
              <a:t>La siguiente manera, es utilizar un delegado y realizar el lanzamiento de la función asíncrona sin esperar el resultado, eso si indicaremos la función que vamos a utilizar para capturar el resultado, es decir, un </a:t>
            </a:r>
            <a:r>
              <a:rPr lang="es-ES" baseline="0" dirty="0" err="1" smtClean="0"/>
              <a:t>callback</a:t>
            </a:r>
            <a:r>
              <a:rPr lang="es-ES" baseline="0" dirty="0" smtClean="0"/>
              <a:t>.</a:t>
            </a:r>
          </a:p>
          <a:p>
            <a:endParaRPr lang="es-ES" baseline="0" dirty="0" smtClean="0"/>
          </a:p>
          <a:p>
            <a:r>
              <a:rPr lang="es-ES" baseline="0" dirty="0" smtClean="0"/>
              <a:t>Algo común entre </a:t>
            </a:r>
            <a:r>
              <a:rPr lang="es-ES" baseline="0" dirty="0" err="1" smtClean="0"/>
              <a:t>Thread</a:t>
            </a:r>
            <a:r>
              <a:rPr lang="es-ES" baseline="0" dirty="0" smtClean="0"/>
              <a:t> y </a:t>
            </a:r>
            <a:r>
              <a:rPr lang="es-ES" baseline="0" dirty="0" err="1" smtClean="0"/>
              <a:t>Delegate</a:t>
            </a:r>
            <a:r>
              <a:rPr lang="es-ES" baseline="0" dirty="0" smtClean="0"/>
              <a:t> son los problemas para tratar con controles de la Interfaz de usuario, los cuales al haber sido creados en otro hilo de ejecución no van a poder ser modificados.  Aunque es un problema menor, ya que su solución pasaría por la utilización de </a:t>
            </a:r>
            <a:r>
              <a:rPr lang="es-ES" baseline="0" dirty="0" err="1" smtClean="0"/>
              <a:t>Invoke</a:t>
            </a:r>
            <a:r>
              <a:rPr lang="es-ES" baseline="0" dirty="0" smtClean="0"/>
              <a:t> o </a:t>
            </a:r>
            <a:r>
              <a:rPr lang="es-ES" baseline="0" dirty="0" err="1" smtClean="0"/>
              <a:t>Dispatcher.Invoke</a:t>
            </a:r>
            <a:endParaRPr lang="es-ES" baseline="0" dirty="0" smtClean="0"/>
          </a:p>
          <a:p>
            <a:endParaRPr lang="es-ES" baseline="0" dirty="0" smtClean="0"/>
          </a:p>
          <a:p>
            <a:r>
              <a:rPr lang="es-ES" baseline="0" dirty="0" smtClean="0"/>
              <a:t>Con </a:t>
            </a:r>
            <a:r>
              <a:rPr lang="es-ES" baseline="0" dirty="0" err="1" smtClean="0"/>
              <a:t>.Net</a:t>
            </a:r>
            <a:r>
              <a:rPr lang="es-ES" baseline="0" dirty="0" smtClean="0"/>
              <a:t> 2.0 </a:t>
            </a:r>
            <a:r>
              <a:rPr lang="es-ES" baseline="0" dirty="0" err="1" smtClean="0"/>
              <a:t>surgio</a:t>
            </a:r>
            <a:r>
              <a:rPr lang="es-ES" baseline="0" dirty="0" smtClean="0"/>
              <a:t> un control bastante orientado a </a:t>
            </a:r>
            <a:r>
              <a:rPr lang="es-ES" baseline="0" dirty="0" err="1" smtClean="0"/>
              <a:t>Winforms</a:t>
            </a:r>
            <a:r>
              <a:rPr lang="es-ES" baseline="0" dirty="0" smtClean="0"/>
              <a:t> que era el </a:t>
            </a:r>
            <a:r>
              <a:rPr lang="es-ES" baseline="0" dirty="0" err="1" smtClean="0"/>
              <a:t>BackGroundWorker</a:t>
            </a:r>
            <a:r>
              <a:rPr lang="es-ES" baseline="0" dirty="0" smtClean="0"/>
              <a:t> que permitía la ejecución de procesos en </a:t>
            </a:r>
            <a:r>
              <a:rPr lang="es-ES" baseline="0" dirty="0" err="1" smtClean="0"/>
              <a:t>background</a:t>
            </a:r>
            <a:r>
              <a:rPr lang="es-ES" baseline="0" dirty="0" smtClean="0"/>
              <a:t> sin tener que estar atentos a su ejecución y se controla gracias a eventos.</a:t>
            </a:r>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D1E574F8-0193-4908-ABF3-C1404D3860DA}"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1344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Visual Studio 11</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59B34FA-0AA6-4EF1-9574-493FD68D76E2}" type="datetime1">
              <a:rPr lang="en-US" smtClean="0"/>
              <a:t>10/24/2012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18346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7C8AE94A-7BA1-476F-99B3-ED2DB4E7A2D0}"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53880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idx="10"/>
          </p:nvPr>
        </p:nvSpPr>
        <p:spPr/>
        <p:txBody>
          <a:bodyPr/>
          <a:lstStyle/>
          <a:p>
            <a:r>
              <a:rPr lang="en-US" smtClean="0"/>
              <a:t>Visual Studio 11</a:t>
            </a:r>
            <a:endParaRPr lang="en-US" dirty="0"/>
          </a:p>
        </p:txBody>
      </p:sp>
      <p:sp>
        <p:nvSpPr>
          <p:cNvPr id="5" name="Marcador de pie de página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Marcador de fecha 5"/>
          <p:cNvSpPr>
            <a:spLocks noGrp="1"/>
          </p:cNvSpPr>
          <p:nvPr>
            <p:ph type="dt" idx="12"/>
          </p:nvPr>
        </p:nvSpPr>
        <p:spPr/>
        <p:txBody>
          <a:bodyPr/>
          <a:lstStyle/>
          <a:p>
            <a:fld id="{5C6F8490-A669-4537-930A-957573ABFE26}" type="datetime1">
              <a:rPr lang="en-US" smtClean="0"/>
              <a:t>10/24/2012</a:t>
            </a:fld>
            <a:endParaRPr lang="en-US" dirty="0"/>
          </a:p>
        </p:txBody>
      </p:sp>
      <p:sp>
        <p:nvSpPr>
          <p:cNvPr id="7" name="Marcador de número de diapositiva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98980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GB" baseline="0" dirty="0" smtClean="0"/>
              <a:t>Desktop WPF showing new Async Features</a:t>
            </a:r>
          </a:p>
          <a:p>
            <a:endParaRPr lang="en-US" dirty="0"/>
          </a:p>
        </p:txBody>
      </p:sp>
      <p:sp>
        <p:nvSpPr>
          <p:cNvPr id="4" name="Header Placeholder 3"/>
          <p:cNvSpPr>
            <a:spLocks noGrp="1"/>
          </p:cNvSpPr>
          <p:nvPr>
            <p:ph type="hdr" sz="quarter" idx="10"/>
          </p:nvPr>
        </p:nvSpPr>
        <p:spPr/>
        <p:txBody>
          <a:bodyPr/>
          <a:lstStyle/>
          <a:p>
            <a:r>
              <a:rPr lang="en-US" dirty="0" smtClean="0"/>
              <a:t>Visual Studio 11</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59B34FA-0AA6-4EF1-9574-493FD68D76E2}" type="datetime1">
              <a:rPr lang="en-US" smtClean="0"/>
              <a:t>10/24/2012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44833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7854" y="1999544"/>
            <a:ext cx="11228440" cy="902811"/>
          </a:xfrm>
        </p:spPr>
        <p:txBody>
          <a:bodyPr/>
          <a:lstStyle>
            <a:lvl1pPr marL="0" indent="0">
              <a:buNone/>
              <a:defRPr lang="en-US" sz="6400" i="0" kern="1200" spc="-100" baseline="0" dirty="0" smtClean="0">
                <a:solidFill>
                  <a:srgbClr val="68217A"/>
                </a:solidFill>
                <a:latin typeface="Segoe UI Light" pitchFamily="34" charset="0"/>
                <a:ea typeface="+mn-ea"/>
                <a:cs typeface="+mn-cs"/>
              </a:defRPr>
            </a:lvl1pPr>
          </a:lstStyle>
          <a:p>
            <a:pPr lvl="0"/>
            <a:r>
              <a:rPr lang="en-US" dirty="0" smtClean="0"/>
              <a:t>Click to edit Master text styles</a:t>
            </a:r>
          </a:p>
        </p:txBody>
      </p:sp>
      <p:sp>
        <p:nvSpPr>
          <p:cNvPr id="9" name="Text Placeholder 8"/>
          <p:cNvSpPr>
            <a:spLocks noGrp="1"/>
          </p:cNvSpPr>
          <p:nvPr>
            <p:ph type="body" sz="quarter" idx="11"/>
          </p:nvPr>
        </p:nvSpPr>
        <p:spPr>
          <a:xfrm>
            <a:off x="377854" y="3463048"/>
            <a:ext cx="7513637" cy="451405"/>
          </a:xfrm>
        </p:spPr>
        <p:txBody>
          <a:bodyPr/>
          <a:lstStyle>
            <a:lvl1pPr marL="0" indent="0">
              <a:spcBef>
                <a:spcPts val="600"/>
              </a:spcBef>
              <a:buNone/>
              <a:defRPr spc="-100" baseline="0">
                <a:solidFill>
                  <a:srgbClr val="68217A"/>
                </a:solidFill>
                <a:latin typeface="Segoe UI Light" pitchFamily="34" charset="0"/>
              </a:defRPr>
            </a:lvl1pPr>
          </a:lstStyle>
          <a:p>
            <a:pPr lvl="0"/>
            <a:r>
              <a:rPr lang="en-US" dirty="0" smtClean="0"/>
              <a:t>Click to edit Master text styles</a:t>
            </a:r>
          </a:p>
        </p:txBody>
      </p:sp>
      <p:pic>
        <p:nvPicPr>
          <p:cNvPr id="5" name="Picture 4"/>
          <p:cNvPicPr>
            <a:picLocks noChangeAspect="1"/>
          </p:cNvPicPr>
          <p:nvPr userDrawn="1"/>
        </p:nvPicPr>
        <p:blipFill>
          <a:blip r:embed="rId2"/>
          <a:stretch>
            <a:fillRect/>
          </a:stretch>
        </p:blipFill>
        <p:spPr>
          <a:xfrm>
            <a:off x="9231905" y="6107290"/>
            <a:ext cx="2556269" cy="434943"/>
          </a:xfrm>
          <a:prstGeom prst="rect">
            <a:avLst/>
          </a:prstGeom>
        </p:spPr>
      </p:pic>
    </p:spTree>
    <p:extLst>
      <p:ext uri="{BB962C8B-B14F-4D97-AF65-F5344CB8AC3E}">
        <p14:creationId xmlns:p14="http://schemas.microsoft.com/office/powerpoint/2010/main" val="384273002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PPT_image_hand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Freeform 32"/>
          <p:cNvSpPr>
            <a:spLocks noEditPoints="1"/>
          </p:cNvSpPr>
          <p:nvPr userDrawn="1"/>
        </p:nvSpPr>
        <p:spPr bwMode="auto">
          <a:xfrm>
            <a:off x="11215011" y="214113"/>
            <a:ext cx="798927" cy="129723"/>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3"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0627" y="1317788"/>
            <a:ext cx="2054914" cy="362632"/>
          </a:xfrm>
          <a:prstGeom prst="rect">
            <a:avLst/>
          </a:prstGeom>
        </p:spPr>
      </p:pic>
      <p:sp>
        <p:nvSpPr>
          <p:cNvPr id="9" name="Text Placeholder 7"/>
          <p:cNvSpPr>
            <a:spLocks noGrp="1"/>
          </p:cNvSpPr>
          <p:nvPr>
            <p:ph type="body" sz="quarter" idx="13"/>
          </p:nvPr>
        </p:nvSpPr>
        <p:spPr>
          <a:xfrm>
            <a:off x="534185" y="2539911"/>
            <a:ext cx="6257066" cy="3703135"/>
          </a:xfrm>
        </p:spPr>
        <p:txBody>
          <a:bodyPr/>
          <a:lstStyle>
            <a:lvl1pPr marL="0" indent="0">
              <a:buNone/>
              <a:defRPr sz="7200">
                <a:solidFill>
                  <a:srgbClr val="FFFFFF"/>
                </a:solidFill>
              </a:defRPr>
            </a:lvl1pPr>
            <a:lvl2pPr marL="4763" indent="0">
              <a:buNone/>
              <a:defRPr sz="3600">
                <a:solidFill>
                  <a:srgbClr val="FFFFFF"/>
                </a:solidFill>
                <a:latin typeface="+mj-lt"/>
              </a:defRPr>
            </a:lvl2pPr>
            <a:lvl3pPr marL="573088" indent="0">
              <a:buNone/>
              <a:defRPr/>
            </a:lvl3pPr>
            <a:lvl4pPr marL="798513" indent="0">
              <a:buNone/>
              <a:defRPr/>
            </a:lvl4pPr>
            <a:lvl5pPr marL="1030288" indent="0">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223483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reaker Option 2">
    <p:spTree>
      <p:nvGrpSpPr>
        <p:cNvPr id="1" name=""/>
        <p:cNvGrpSpPr/>
        <p:nvPr/>
      </p:nvGrpSpPr>
      <p:grpSpPr>
        <a:xfrm>
          <a:off x="0" y="0"/>
          <a:ext cx="0" cy="0"/>
          <a:chOff x="0" y="0"/>
          <a:chExt cx="0" cy="0"/>
        </a:xfrm>
      </p:grpSpPr>
      <p:pic>
        <p:nvPicPr>
          <p:cNvPr id="3" name="Picture 2" descr="PPT_image_crow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ext Placeholder 4"/>
          <p:cNvSpPr>
            <a:spLocks noGrp="1"/>
          </p:cNvSpPr>
          <p:nvPr>
            <p:ph type="body" sz="quarter" idx="10"/>
          </p:nvPr>
        </p:nvSpPr>
        <p:spPr>
          <a:xfrm>
            <a:off x="6850152" y="2154361"/>
            <a:ext cx="4990696" cy="1783565"/>
          </a:xfrm>
        </p:spPr>
        <p:txBody>
          <a:bodyPr/>
          <a:lstStyle>
            <a:lvl1pPr marL="0" indent="0">
              <a:buNone/>
              <a:defRPr sz="4800">
                <a:solidFill>
                  <a:schemeClr val="bg1"/>
                </a:solidFill>
              </a:defRPr>
            </a:lvl1pPr>
            <a:lvl2pPr marL="4763" indent="0">
              <a:spcBef>
                <a:spcPts val="900"/>
              </a:spcBef>
              <a:buNone/>
              <a:defRPr>
                <a:solidFill>
                  <a:schemeClr val="accent3"/>
                </a:solidFill>
              </a:defRPr>
            </a:lvl2pPr>
            <a:lvl3pPr marL="4763" indent="0">
              <a:buNone/>
              <a:defRPr/>
            </a:lvl3pPr>
            <a:lvl4pPr marL="4763" indent="0">
              <a:buNone/>
              <a:defRPr/>
            </a:lvl4pPr>
            <a:lvl5pPr marL="4763" indent="0">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37381229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reaker Option 1">
    <p:spTree>
      <p:nvGrpSpPr>
        <p:cNvPr id="1" name=""/>
        <p:cNvGrpSpPr/>
        <p:nvPr/>
      </p:nvGrpSpPr>
      <p:grpSpPr>
        <a:xfrm>
          <a:off x="0" y="0"/>
          <a:ext cx="0" cy="0"/>
          <a:chOff x="0" y="0"/>
          <a:chExt cx="0" cy="0"/>
        </a:xfrm>
      </p:grpSpPr>
      <p:pic>
        <p:nvPicPr>
          <p:cNvPr id="2" name="Picture 1" descr="PPT_image_climb.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ext Placeholder 4"/>
          <p:cNvSpPr>
            <a:spLocks noGrp="1"/>
          </p:cNvSpPr>
          <p:nvPr>
            <p:ph type="body" sz="quarter" idx="10"/>
          </p:nvPr>
        </p:nvSpPr>
        <p:spPr>
          <a:xfrm>
            <a:off x="6850152" y="2154361"/>
            <a:ext cx="4990696" cy="1783565"/>
          </a:xfrm>
        </p:spPr>
        <p:txBody>
          <a:bodyPr/>
          <a:lstStyle>
            <a:lvl1pPr marL="0" indent="0">
              <a:buNone/>
              <a:defRPr sz="4800">
                <a:solidFill>
                  <a:schemeClr val="bg1"/>
                </a:solidFill>
              </a:defRPr>
            </a:lvl1pPr>
            <a:lvl2pPr marL="4763" indent="0">
              <a:spcBef>
                <a:spcPts val="900"/>
              </a:spcBef>
              <a:buNone/>
              <a:defRPr>
                <a:solidFill>
                  <a:schemeClr val="accent3"/>
                </a:solidFill>
              </a:defRPr>
            </a:lvl2pPr>
            <a:lvl3pPr marL="4763" indent="0">
              <a:buNone/>
              <a:defRPr/>
            </a:lvl3pPr>
            <a:lvl4pPr marL="4763" indent="0">
              <a:buNone/>
              <a:defRPr/>
            </a:lvl4pPr>
            <a:lvl5pPr marL="4763" indent="0">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793519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51091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_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121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Video - Accent 1">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dirty="0" smtClean="0"/>
              <a:t>Click to edit Master text styles</a:t>
            </a:r>
          </a:p>
        </p:txBody>
      </p:sp>
      <p:pic>
        <p:nvPicPr>
          <p:cNvPr id="6" name="Picture 5"/>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834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Video - Accent 2">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dirty="0" smtClean="0"/>
              <a:t>Click to edit Master text styles</a:t>
            </a:r>
          </a:p>
        </p:txBody>
      </p:sp>
      <p:pic>
        <p:nvPicPr>
          <p:cNvPr id="6" name="Picture 5"/>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429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598856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01" y="280417"/>
            <a:ext cx="11149013" cy="771151"/>
          </a:xfrm>
        </p:spPr>
        <p:txBody>
          <a:bodyPr/>
          <a:lstStyle>
            <a:lvl1pPr>
              <a:defRPr>
                <a:solidFill>
                  <a:srgbClr val="68217A"/>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0901" y="1402160"/>
            <a:ext cx="11149013" cy="970351"/>
          </a:xfrm>
        </p:spPr>
        <p:txBody>
          <a:bodyPr/>
          <a:lstStyle>
            <a:lvl1pPr marL="0" indent="0">
              <a:spcBef>
                <a:spcPts val="0"/>
              </a:spcBef>
              <a:spcAft>
                <a:spcPts val="900"/>
              </a:spcAft>
              <a:buNone/>
              <a:defRPr sz="4000" spc="-100" baseline="0">
                <a:solidFill>
                  <a:srgbClr val="68217A"/>
                </a:solidFill>
                <a:latin typeface="Segoe UI Light" pitchFamily="34" charset="0"/>
              </a:defRPr>
            </a:lvl1pPr>
            <a:lvl2pPr marL="0" indent="0">
              <a:spcBef>
                <a:spcPts val="0"/>
              </a:spcBef>
              <a:spcAft>
                <a:spcPts val="400"/>
              </a:spcAft>
              <a:buNone/>
              <a:defRPr sz="2100" spc="-51" baseline="0">
                <a:solidFill>
                  <a:srgbClr val="68217A"/>
                </a:soli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96106275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0901" y="280417"/>
            <a:ext cx="11149013" cy="7711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77854" y="1402080"/>
            <a:ext cx="11149013" cy="18989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12775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7854" y="1402080"/>
            <a:ext cx="11149013" cy="189898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257627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23642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231905" y="6107290"/>
            <a:ext cx="2556269" cy="434943"/>
          </a:xfrm>
          <a:prstGeom prst="rect">
            <a:avLst/>
          </a:prstGeom>
        </p:spPr>
      </p:pic>
    </p:spTree>
    <p:extLst>
      <p:ext uri="{BB962C8B-B14F-4D97-AF65-F5344CB8AC3E}">
        <p14:creationId xmlns:p14="http://schemas.microsoft.com/office/powerpoint/2010/main" val="35285490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buClrTx/>
              <a:defRPr>
                <a:solidFill>
                  <a:srgbClr val="68217A"/>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77854" y="1402081"/>
            <a:ext cx="11149013" cy="2000548"/>
          </a:xfrm>
        </p:spPr>
        <p:txBody>
          <a:bodyPr/>
          <a:lstStyle>
            <a:lvl1pPr marL="346061" indent="-346061">
              <a:buClrTx/>
              <a:buSzPct val="70000"/>
              <a:buFont typeface="Wingdings" pitchFamily="2" charset="2"/>
              <a:buChar char="l"/>
              <a:defRPr lang="en-US" sz="3200" kern="1200" dirty="0" smtClean="0">
                <a:solidFill>
                  <a:srgbClr val="68217A"/>
                </a:solidFill>
                <a:latin typeface="+mn-lt"/>
                <a:ea typeface="+mn-ea"/>
                <a:cs typeface="+mn-cs"/>
              </a:defRPr>
            </a:lvl1pPr>
            <a:lvl2pPr marL="920712" indent="-457181">
              <a:buClrTx/>
              <a:buSzPct val="70000"/>
              <a:buFont typeface="Wingdings" pitchFamily="2" charset="2"/>
              <a:buChar char="l"/>
              <a:defRPr lang="en-US" sz="2800" kern="1200" dirty="0" smtClean="0">
                <a:solidFill>
                  <a:srgbClr val="68217A"/>
                </a:solidFill>
                <a:latin typeface="+mn-lt"/>
                <a:ea typeface="+mn-ea"/>
                <a:cs typeface="+mn-cs"/>
              </a:defRPr>
            </a:lvl2pPr>
            <a:lvl3pPr>
              <a:buClrTx/>
              <a:buSzPct val="70000"/>
              <a:buFont typeface="Wingdings" pitchFamily="2" charset="2"/>
              <a:buChar char="l"/>
              <a:defRPr lang="en-US" sz="2400" kern="1200" dirty="0" smtClean="0">
                <a:solidFill>
                  <a:srgbClr val="68217A"/>
                </a:solidFill>
                <a:latin typeface="+mn-lt"/>
                <a:ea typeface="+mn-ea"/>
                <a:cs typeface="+mn-cs"/>
              </a:defRPr>
            </a:lvl3pPr>
            <a:lvl4pPr marL="1717603" indent="-285738">
              <a:buClrTx/>
              <a:buSzPct val="70000"/>
              <a:buFont typeface="Wingdings" pitchFamily="2" charset="2"/>
              <a:buChar char="l"/>
              <a:defRPr lang="en-US" sz="1900" kern="1200" dirty="0" smtClean="0">
                <a:solidFill>
                  <a:srgbClr val="68217A"/>
                </a:solidFill>
                <a:latin typeface="+mn-lt"/>
                <a:ea typeface="+mn-ea"/>
                <a:cs typeface="+mn-cs"/>
              </a:defRPr>
            </a:lvl4pPr>
            <a:lvl5pPr marL="1549335" indent="-342885">
              <a:buClrTx/>
              <a:buSzPct val="70000"/>
              <a:buFont typeface="Wingdings" pitchFamily="2" charset="2"/>
              <a:buChar char="l"/>
              <a:defRPr lang="en-US" sz="1900" kern="1200" dirty="0">
                <a:solidFill>
                  <a:srgbClr val="68217A"/>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305551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buClrTx/>
              <a:defRPr>
                <a:solidFill>
                  <a:srgbClr val="68217A"/>
                </a:solidFill>
              </a:defRPr>
            </a:lvl1pPr>
          </a:lstStyle>
          <a:p>
            <a:r>
              <a:rPr lang="en-US" dirty="0" smtClean="0"/>
              <a:t>Click to edit Master title style</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dirty="0" smtClean="0"/>
              <a:t>Click to edit Master text styles</a:t>
            </a:r>
          </a:p>
        </p:txBody>
      </p:sp>
      <p:sp>
        <p:nvSpPr>
          <p:cNvPr id="5" name="Text Placeholder 5"/>
          <p:cNvSpPr>
            <a:spLocks noGrp="1"/>
          </p:cNvSpPr>
          <p:nvPr>
            <p:ph type="body" sz="quarter" idx="10"/>
          </p:nvPr>
        </p:nvSpPr>
        <p:spPr bwMode="white">
          <a:xfrm>
            <a:off x="377854" y="1402081"/>
            <a:ext cx="11149013" cy="2000548"/>
          </a:xfrm>
        </p:spPr>
        <p:txBody>
          <a:bodyPr/>
          <a:lstStyle>
            <a:lvl1pPr marL="346061" indent="-346061">
              <a:buClrTx/>
              <a:buSzPct val="70000"/>
              <a:buFont typeface="Wingdings" pitchFamily="2" charset="2"/>
              <a:buChar char="l"/>
              <a:defRPr lang="en-US" sz="3200" kern="1200" dirty="0" smtClean="0">
                <a:solidFill>
                  <a:srgbClr val="68217A"/>
                </a:solidFill>
                <a:latin typeface="+mn-lt"/>
                <a:ea typeface="+mn-ea"/>
                <a:cs typeface="+mn-cs"/>
              </a:defRPr>
            </a:lvl1pPr>
            <a:lvl2pPr marL="920712" indent="-457181">
              <a:buClrTx/>
              <a:buSzPct val="70000"/>
              <a:buFont typeface="Wingdings" pitchFamily="2" charset="2"/>
              <a:buChar char="l"/>
              <a:defRPr lang="en-US" sz="2800" kern="1200" dirty="0" smtClean="0">
                <a:solidFill>
                  <a:srgbClr val="68217A"/>
                </a:solidFill>
                <a:latin typeface="+mn-lt"/>
                <a:ea typeface="+mn-ea"/>
                <a:cs typeface="+mn-cs"/>
              </a:defRPr>
            </a:lvl2pPr>
            <a:lvl3pPr>
              <a:buClrTx/>
              <a:buSzPct val="70000"/>
              <a:buFont typeface="Wingdings" pitchFamily="2" charset="2"/>
              <a:buChar char="l"/>
              <a:defRPr lang="en-US" sz="2400" kern="1200" dirty="0" smtClean="0">
                <a:solidFill>
                  <a:srgbClr val="68217A"/>
                </a:solidFill>
                <a:latin typeface="+mn-lt"/>
                <a:ea typeface="+mn-ea"/>
                <a:cs typeface="+mn-cs"/>
              </a:defRPr>
            </a:lvl3pPr>
            <a:lvl4pPr marL="1717603" indent="-285738">
              <a:buClrTx/>
              <a:buSzPct val="70000"/>
              <a:buFont typeface="Wingdings" pitchFamily="2" charset="2"/>
              <a:buChar char="l"/>
              <a:defRPr lang="en-US" sz="1900" kern="1200" dirty="0" smtClean="0">
                <a:solidFill>
                  <a:srgbClr val="68217A"/>
                </a:solidFill>
                <a:latin typeface="+mn-lt"/>
                <a:ea typeface="+mn-ea"/>
                <a:cs typeface="+mn-cs"/>
              </a:defRPr>
            </a:lvl4pPr>
            <a:lvl5pPr marL="1549335" indent="-342885">
              <a:buClrTx/>
              <a:buSzPct val="70000"/>
              <a:buFont typeface="Wingdings" pitchFamily="2" charset="2"/>
              <a:buChar char="l"/>
              <a:defRPr lang="en-US" sz="1900" kern="1200" dirty="0">
                <a:solidFill>
                  <a:srgbClr val="68217A"/>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33846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63573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PT_image_hand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Freeform 32"/>
          <p:cNvSpPr>
            <a:spLocks noEditPoints="1"/>
          </p:cNvSpPr>
          <p:nvPr/>
        </p:nvSpPr>
        <p:spPr bwMode="auto">
          <a:xfrm>
            <a:off x="11215011" y="214113"/>
            <a:ext cx="798927" cy="129723"/>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3" descr="VS_Wht_rgb.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27" y="1317788"/>
            <a:ext cx="2054914" cy="362632"/>
          </a:xfrm>
          <a:prstGeom prst="rect">
            <a:avLst/>
          </a:prstGeom>
        </p:spPr>
      </p:pic>
      <p:sp>
        <p:nvSpPr>
          <p:cNvPr id="9" name="Text Placeholder 7"/>
          <p:cNvSpPr>
            <a:spLocks noGrp="1"/>
          </p:cNvSpPr>
          <p:nvPr>
            <p:ph type="body" sz="quarter" idx="13"/>
          </p:nvPr>
        </p:nvSpPr>
        <p:spPr>
          <a:xfrm>
            <a:off x="534185" y="2539911"/>
            <a:ext cx="6257066" cy="3703135"/>
          </a:xfrm>
        </p:spPr>
        <p:txBody>
          <a:bodyPr/>
          <a:lstStyle>
            <a:lvl1pPr marL="0" indent="0">
              <a:buNone/>
              <a:defRPr sz="7200">
                <a:solidFill>
                  <a:srgbClr val="FFFFFF"/>
                </a:solidFill>
              </a:defRPr>
            </a:lvl1pPr>
            <a:lvl2pPr marL="4763" indent="0">
              <a:buNone/>
              <a:defRPr sz="3600">
                <a:solidFill>
                  <a:srgbClr val="FFFFFF"/>
                </a:solidFill>
                <a:latin typeface="+mj-lt"/>
              </a:defRPr>
            </a:lvl2pPr>
            <a:lvl3pPr marL="573088" indent="0">
              <a:buNone/>
              <a:defRPr/>
            </a:lvl3pPr>
            <a:lvl4pPr marL="798513" indent="0">
              <a:buNone/>
              <a:defRPr/>
            </a:lvl4pPr>
            <a:lvl5pPr marL="1030288"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2" descr="PPT_image_fla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Freeform 32"/>
          <p:cNvSpPr>
            <a:spLocks noEditPoints="1"/>
          </p:cNvSpPr>
          <p:nvPr/>
        </p:nvSpPr>
        <p:spPr bwMode="auto">
          <a:xfrm>
            <a:off x="11215011" y="239768"/>
            <a:ext cx="798927" cy="129723"/>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8" name="Picture 7" descr="VS_Wht_rgb.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27" y="1317788"/>
            <a:ext cx="2054914" cy="362632"/>
          </a:xfrm>
          <a:prstGeom prst="rect">
            <a:avLst/>
          </a:prstGeom>
        </p:spPr>
      </p:pic>
      <p:sp>
        <p:nvSpPr>
          <p:cNvPr id="7" name="Text Placeholder 7"/>
          <p:cNvSpPr>
            <a:spLocks noGrp="1"/>
          </p:cNvSpPr>
          <p:nvPr>
            <p:ph type="body" sz="quarter" idx="13"/>
          </p:nvPr>
        </p:nvSpPr>
        <p:spPr>
          <a:xfrm>
            <a:off x="534185" y="2539911"/>
            <a:ext cx="6257066" cy="3703135"/>
          </a:xfrm>
        </p:spPr>
        <p:txBody>
          <a:bodyPr/>
          <a:lstStyle>
            <a:lvl1pPr marL="0" indent="0">
              <a:buNone/>
              <a:defRPr sz="7200">
                <a:solidFill>
                  <a:srgbClr val="FFFFFF"/>
                </a:solidFill>
              </a:defRPr>
            </a:lvl1pPr>
            <a:lvl2pPr marL="4763" indent="0">
              <a:buNone/>
              <a:defRPr sz="3600">
                <a:solidFill>
                  <a:srgbClr val="FFFFFF"/>
                </a:solidFill>
                <a:latin typeface="+mj-lt"/>
              </a:defRPr>
            </a:lvl2pPr>
            <a:lvl3pPr marL="573088" indent="0">
              <a:buNone/>
              <a:defRPr/>
            </a:lvl3pPr>
            <a:lvl4pPr marL="798513" indent="0">
              <a:buNone/>
              <a:defRPr/>
            </a:lvl4pPr>
            <a:lvl5pPr marL="1030288"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24787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reaker Option 1">
    <p:spTree>
      <p:nvGrpSpPr>
        <p:cNvPr id="1" name=""/>
        <p:cNvGrpSpPr/>
        <p:nvPr/>
      </p:nvGrpSpPr>
      <p:grpSpPr>
        <a:xfrm>
          <a:off x="0" y="0"/>
          <a:ext cx="0" cy="0"/>
          <a:chOff x="0" y="0"/>
          <a:chExt cx="0" cy="0"/>
        </a:xfrm>
      </p:grpSpPr>
      <p:pic>
        <p:nvPicPr>
          <p:cNvPr id="2" name="Picture 1" descr="PPT_image_clim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ext Placeholder 4"/>
          <p:cNvSpPr>
            <a:spLocks noGrp="1"/>
          </p:cNvSpPr>
          <p:nvPr>
            <p:ph type="body" sz="quarter" idx="10"/>
          </p:nvPr>
        </p:nvSpPr>
        <p:spPr>
          <a:xfrm>
            <a:off x="6850152" y="2154361"/>
            <a:ext cx="4990696" cy="1783565"/>
          </a:xfrm>
        </p:spPr>
        <p:txBody>
          <a:bodyPr/>
          <a:lstStyle>
            <a:lvl1pPr marL="0" indent="0">
              <a:buNone/>
              <a:defRPr sz="4800">
                <a:solidFill>
                  <a:schemeClr val="bg1"/>
                </a:solidFill>
              </a:defRPr>
            </a:lvl1pPr>
            <a:lvl2pPr marL="4763" indent="0">
              <a:spcBef>
                <a:spcPts val="900"/>
              </a:spcBef>
              <a:buNone/>
              <a:defRPr>
                <a:solidFill>
                  <a:schemeClr val="accent3"/>
                </a:solidFill>
              </a:defRPr>
            </a:lvl2pPr>
            <a:lvl3pPr marL="4763" indent="0">
              <a:buNone/>
              <a:defRPr/>
            </a:lvl3pPr>
            <a:lvl4pPr marL="4763" indent="0">
              <a:buNone/>
              <a:defRPr/>
            </a:lvl4pPr>
            <a:lvl5pPr marL="4763"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reaker Option 2">
    <p:spTree>
      <p:nvGrpSpPr>
        <p:cNvPr id="1" name=""/>
        <p:cNvGrpSpPr/>
        <p:nvPr/>
      </p:nvGrpSpPr>
      <p:grpSpPr>
        <a:xfrm>
          <a:off x="0" y="0"/>
          <a:ext cx="0" cy="0"/>
          <a:chOff x="0" y="0"/>
          <a:chExt cx="0" cy="0"/>
        </a:xfrm>
      </p:grpSpPr>
      <p:pic>
        <p:nvPicPr>
          <p:cNvPr id="3" name="Picture 2" descr="PPT_image_crow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ext Placeholder 4"/>
          <p:cNvSpPr>
            <a:spLocks noGrp="1"/>
          </p:cNvSpPr>
          <p:nvPr>
            <p:ph type="body" sz="quarter" idx="10"/>
          </p:nvPr>
        </p:nvSpPr>
        <p:spPr>
          <a:xfrm>
            <a:off x="6850152" y="2154361"/>
            <a:ext cx="4990696" cy="1783565"/>
          </a:xfrm>
        </p:spPr>
        <p:txBody>
          <a:bodyPr/>
          <a:lstStyle>
            <a:lvl1pPr marL="0" indent="0">
              <a:buNone/>
              <a:defRPr sz="4800">
                <a:solidFill>
                  <a:schemeClr val="bg1"/>
                </a:solidFill>
              </a:defRPr>
            </a:lvl1pPr>
            <a:lvl2pPr marL="4763" indent="0">
              <a:spcBef>
                <a:spcPts val="900"/>
              </a:spcBef>
              <a:buNone/>
              <a:defRPr>
                <a:solidFill>
                  <a:schemeClr val="accent3"/>
                </a:solidFill>
              </a:defRPr>
            </a:lvl2pPr>
            <a:lvl3pPr marL="4763" indent="0">
              <a:buNone/>
              <a:defRPr/>
            </a:lvl3pPr>
            <a:lvl4pPr marL="4763" indent="0">
              <a:buNone/>
              <a:defRPr/>
            </a:lvl4pPr>
            <a:lvl5pPr marL="4763"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3105119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5109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mo, Video - Accent 1">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dirty="0" smtClean="0"/>
              <a:t>Click to edit Master text styles</a:t>
            </a:r>
          </a:p>
        </p:txBody>
      </p:sp>
      <p:pic>
        <p:nvPicPr>
          <p:cNvPr id="6" name="Picture 5"/>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285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646369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solidFill>
                  <a:schemeClr val="accent2"/>
                </a:soli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670028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089967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05859057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3452227"/>
          </a:xfrm>
        </p:spPr>
        <p:txBody>
          <a:bodyPr/>
          <a:lstStyle>
            <a:lvl1pPr marL="0" indent="0">
              <a:spcBef>
                <a:spcPts val="1200"/>
              </a:spcBef>
              <a:buNone/>
              <a:defRPr lang="en-US" sz="4000" kern="1200" spc="-70" baseline="0" dirty="0" smtClean="0">
                <a:solidFill>
                  <a:schemeClr val="accent2"/>
                </a:solidFill>
                <a:latin typeface="+mj-lt"/>
                <a:ea typeface="+mn-ea"/>
                <a:cs typeface="+mn-cs"/>
              </a:defRPr>
            </a:lvl1pPr>
            <a:lvl2pPr marL="0" indent="0">
              <a:buNone/>
              <a:defRPr sz="2000"/>
            </a:lvl2pPr>
            <a:lvl3pPr marL="233363" indent="0">
              <a:buNone/>
              <a:defRPr sz="2000"/>
            </a:lvl3pPr>
            <a:lvl4pPr marL="457200" indent="0">
              <a:buNone/>
              <a:defRPr sz="2000"/>
            </a:lvl4pPr>
            <a:lvl5pPr marL="693738" indent="0">
              <a:buNone/>
              <a:defRPr sz="2000"/>
            </a:lvl5pPr>
          </a:lstStyle>
          <a:p>
            <a:pPr marL="0" marR="0" lvl="0"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Fifth level</a:t>
            </a:r>
            <a:endParaRPr lang="en-US" dirty="0"/>
          </a:p>
        </p:txBody>
      </p:sp>
      <p:sp>
        <p:nvSpPr>
          <p:cNvPr id="9" name="Text Placeholder 8"/>
          <p:cNvSpPr>
            <a:spLocks noGrp="1"/>
          </p:cNvSpPr>
          <p:nvPr>
            <p:ph type="body" sz="quarter" idx="12"/>
          </p:nvPr>
        </p:nvSpPr>
        <p:spPr>
          <a:xfrm>
            <a:off x="6277928" y="1447800"/>
            <a:ext cx="5394960" cy="3452227"/>
          </a:xfrm>
        </p:spPr>
        <p:txBody>
          <a:bodyPr/>
          <a:lstStyle>
            <a:lvl1pPr marL="0" indent="0">
              <a:spcBef>
                <a:spcPts val="1200"/>
              </a:spcBef>
              <a:buNone/>
              <a:defRPr lang="en-US" sz="4000" kern="1200" spc="-70" baseline="0" dirty="0" smtClean="0">
                <a:solidFill>
                  <a:srgbClr val="68217A"/>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67297326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Content T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95059" y="1447799"/>
            <a:ext cx="5812623" cy="3877055"/>
          </a:xfrm>
          <a:solidFill>
            <a:schemeClr val="accent1"/>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5"/>
          <p:cNvSpPr>
            <a:spLocks noGrp="1"/>
          </p:cNvSpPr>
          <p:nvPr>
            <p:ph type="body" sz="quarter" idx="12"/>
          </p:nvPr>
        </p:nvSpPr>
        <p:spPr>
          <a:xfrm>
            <a:off x="6080782" y="1447799"/>
            <a:ext cx="5812623" cy="3877055"/>
          </a:xfrm>
          <a:solidFill>
            <a:schemeClr val="accent4"/>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021077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hree Column Content T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95059" y="1447799"/>
            <a:ext cx="3877055" cy="3877055"/>
          </a:xfrm>
          <a:solidFill>
            <a:schemeClr val="accent2"/>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a:spLocks noGrp="1"/>
          </p:cNvSpPr>
          <p:nvPr>
            <p:ph type="body" sz="quarter" idx="12"/>
          </p:nvPr>
        </p:nvSpPr>
        <p:spPr>
          <a:xfrm>
            <a:off x="4169310" y="1447799"/>
            <a:ext cx="3877055" cy="3877055"/>
          </a:xfrm>
          <a:solidFill>
            <a:schemeClr val="accent3"/>
          </a:solidFill>
          <a:ln>
            <a:noFill/>
          </a:ln>
        </p:spPr>
        <p:txBody>
          <a:bodyPr lIns="274320" tIns="228600" rIns="274320" bIns="228600">
            <a:normAutofit/>
          </a:bodyPr>
          <a:lstStyle>
            <a:lvl1pPr marL="0" indent="0">
              <a:spcBef>
                <a:spcPts val="1200"/>
              </a:spcBef>
              <a:spcAft>
                <a:spcPts val="600"/>
              </a:spcAft>
              <a:buNone/>
              <a:defRPr sz="4000">
                <a:solidFill>
                  <a:schemeClr val="tx1"/>
                </a:solidFill>
                <a:latin typeface="+mj-lt"/>
              </a:defRPr>
            </a:lvl1pPr>
            <a:lvl2pPr marL="0" indent="0">
              <a:spcBef>
                <a:spcPts val="1200"/>
              </a:spcBef>
              <a:buNone/>
              <a:defRPr sz="2000">
                <a:solidFill>
                  <a:schemeClr val="tx1"/>
                </a:solidFill>
              </a:defRPr>
            </a:lvl2pPr>
            <a:lvl3pPr marL="233363" indent="0">
              <a:spcBef>
                <a:spcPts val="1200"/>
              </a:spcBef>
              <a:buNone/>
              <a:defRPr sz="2000">
                <a:solidFill>
                  <a:schemeClr val="tx1"/>
                </a:solidFill>
              </a:defRPr>
            </a:lvl3pPr>
            <a:lvl4pPr marL="457200" indent="0">
              <a:spcBef>
                <a:spcPts val="1200"/>
              </a:spcBef>
              <a:buNone/>
              <a:defRPr sz="2000">
                <a:solidFill>
                  <a:schemeClr val="tx1"/>
                </a:solidFill>
              </a:defRPr>
            </a:lvl4pPr>
            <a:lvl5pPr marL="693738" indent="0">
              <a:spcBef>
                <a:spcPts val="1200"/>
              </a:spcBef>
              <a:buNone/>
              <a:defRPr sz="2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5"/>
          <p:cNvSpPr>
            <a:spLocks noGrp="1"/>
          </p:cNvSpPr>
          <p:nvPr>
            <p:ph type="body" sz="quarter" idx="13"/>
          </p:nvPr>
        </p:nvSpPr>
        <p:spPr>
          <a:xfrm>
            <a:off x="8043563" y="1447799"/>
            <a:ext cx="3877055" cy="3877055"/>
          </a:xfrm>
          <a:solidFill>
            <a:schemeClr val="accent1"/>
          </a:solidFill>
          <a:ln>
            <a:noFill/>
          </a:ln>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277331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4169891" y="1449119"/>
            <a:ext cx="7754111" cy="3877055"/>
          </a:xfrm>
        </p:spPr>
        <p:txBody>
          <a:bodyPr/>
          <a:lstStyle/>
          <a:p>
            <a:r>
              <a:rPr lang="en-US" dirty="0"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95059" y="1447799"/>
            <a:ext cx="3877055" cy="3877055"/>
          </a:xfrm>
          <a:solidFill>
            <a:schemeClr val="accent2"/>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057139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5191376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mphasis Content 1 Ti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6858000"/>
          </a:xfrm>
          <a:solidFill>
            <a:schemeClr val="accent2"/>
          </a:solidFill>
        </p:spPr>
        <p:txBody>
          <a:bodyPr lIns="548640" rIns="4572000" anchor="ctr" anchorCtr="0">
            <a:noAutofit/>
          </a:bodyPr>
          <a:lstStyle>
            <a:lvl1pPr marL="0">
              <a:spcBef>
                <a:spcPts val="0"/>
              </a:spcBef>
              <a:defRPr sz="7200">
                <a:solidFill>
                  <a:schemeClr val="bg1"/>
                </a:solidFill>
              </a:defRPr>
            </a:lvl1pPr>
          </a:lstStyle>
          <a:p>
            <a:r>
              <a:rPr lang="en-US" smtClean="0"/>
              <a:t>Click to edit Master title style</a:t>
            </a:r>
            <a:endParaRPr lang="en-US" dirty="0"/>
          </a:p>
        </p:txBody>
      </p:sp>
      <p:sp>
        <p:nvSpPr>
          <p:cNvPr id="3" name="Text Placeholder 5"/>
          <p:cNvSpPr>
            <a:spLocks noGrp="1"/>
          </p:cNvSpPr>
          <p:nvPr>
            <p:ph type="body" sz="quarter" idx="12"/>
          </p:nvPr>
        </p:nvSpPr>
        <p:spPr>
          <a:xfrm>
            <a:off x="7889620" y="1447799"/>
            <a:ext cx="3877055" cy="3877055"/>
          </a:xfrm>
          <a:solidFill>
            <a:schemeClr val="accent3"/>
          </a:solidFill>
          <a:ln>
            <a:noFill/>
          </a:ln>
        </p:spPr>
        <p:txBody>
          <a:bodyPr lIns="274320" tIns="228600" rIns="274320" bIns="228600">
            <a:normAutofit/>
          </a:bodyPr>
          <a:lstStyle>
            <a:lvl1pPr marL="0" indent="0">
              <a:spcBef>
                <a:spcPts val="1200"/>
              </a:spcBef>
              <a:spcAft>
                <a:spcPts val="600"/>
              </a:spcAft>
              <a:buNone/>
              <a:defRPr sz="4000">
                <a:solidFill>
                  <a:schemeClr val="tx1"/>
                </a:solidFill>
                <a:latin typeface="+mj-lt"/>
              </a:defRPr>
            </a:lvl1pPr>
            <a:lvl2pPr marL="0" indent="0">
              <a:spcBef>
                <a:spcPts val="1200"/>
              </a:spcBef>
              <a:buNone/>
              <a:defRPr sz="2000">
                <a:solidFill>
                  <a:schemeClr val="tx1"/>
                </a:solidFill>
              </a:defRPr>
            </a:lvl2pPr>
            <a:lvl3pPr marL="233363" indent="0">
              <a:spcBef>
                <a:spcPts val="1200"/>
              </a:spcBef>
              <a:buNone/>
              <a:defRPr sz="2000">
                <a:solidFill>
                  <a:schemeClr val="tx1"/>
                </a:solidFill>
              </a:defRPr>
            </a:lvl3pPr>
            <a:lvl4pPr marL="457200" indent="0">
              <a:spcBef>
                <a:spcPts val="1200"/>
              </a:spcBef>
              <a:buNone/>
              <a:defRPr sz="2000">
                <a:solidFill>
                  <a:schemeClr val="tx1"/>
                </a:solidFill>
              </a:defRPr>
            </a:lvl4pPr>
            <a:lvl5pPr marL="693738" indent="0">
              <a:spcBef>
                <a:spcPts val="1200"/>
              </a:spcBef>
              <a:buNone/>
              <a:defRPr sz="2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935868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mphasis content - Large">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88825" cy="6858000"/>
          </a:xfrm>
          <a:solidFill>
            <a:schemeClr val="accent1"/>
          </a:solidFill>
        </p:spPr>
        <p:txBody>
          <a:bodyPr lIns="548640" rIns="4572000" anchor="ctr" anchorCtr="0">
            <a:noAutofit/>
          </a:bodyPr>
          <a:lstStyle>
            <a:lvl1pPr marL="0">
              <a:spcBef>
                <a:spcPts val="0"/>
              </a:spcBef>
              <a:defRPr sz="72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8669489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hasis content color - callou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6858000"/>
          </a:xfrm>
          <a:solidFill>
            <a:schemeClr val="accent1"/>
          </a:solidFill>
        </p:spPr>
        <p:txBody>
          <a:bodyPr vert="horz" wrap="square" lIns="548640" tIns="228600" rIns="548640" bIns="457200" rtlCol="0" anchor="t" anchorCtr="0">
            <a:noAutofit/>
          </a:bodyPr>
          <a:lstStyle>
            <a:lvl1pPr>
              <a:spcBef>
                <a:spcPts val="1200"/>
              </a:spcBef>
              <a:defRPr lang="en-US" sz="5400" dirty="0">
                <a:solidFill>
                  <a:schemeClr val="bg1"/>
                </a:solidFill>
              </a:defRPr>
            </a:lvl1pPr>
          </a:lstStyle>
          <a:p>
            <a:pPr marL="0" lvl="0">
              <a:spcBef>
                <a:spcPts val="0"/>
              </a:spcBef>
            </a:pPr>
            <a:r>
              <a:rPr lang="en-US" smtClean="0"/>
              <a:t>Click to edit Master title style</a:t>
            </a:r>
            <a:endParaRPr lang="en-US" dirty="0"/>
          </a:p>
        </p:txBody>
      </p:sp>
      <p:sp>
        <p:nvSpPr>
          <p:cNvPr id="7" name="Text Placeholder 5"/>
          <p:cNvSpPr>
            <a:spLocks noGrp="1"/>
          </p:cNvSpPr>
          <p:nvPr>
            <p:ph type="body" sz="quarter" idx="13"/>
          </p:nvPr>
        </p:nvSpPr>
        <p:spPr>
          <a:xfrm>
            <a:off x="295059" y="1447799"/>
            <a:ext cx="3877055" cy="3877055"/>
          </a:xfrm>
          <a:solidFill>
            <a:schemeClr val="accent5"/>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5"/>
          <p:cNvSpPr>
            <a:spLocks noGrp="1"/>
          </p:cNvSpPr>
          <p:nvPr>
            <p:ph type="body" sz="quarter" idx="14"/>
          </p:nvPr>
        </p:nvSpPr>
        <p:spPr>
          <a:xfrm>
            <a:off x="4169310" y="1447799"/>
            <a:ext cx="3877055" cy="3877055"/>
          </a:xfrm>
          <a:solidFill>
            <a:schemeClr val="accent4"/>
          </a:solidFill>
          <a:ln>
            <a:noFill/>
          </a:ln>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a:spLocks noGrp="1"/>
          </p:cNvSpPr>
          <p:nvPr>
            <p:ph type="body" sz="quarter" idx="15"/>
          </p:nvPr>
        </p:nvSpPr>
        <p:spPr>
          <a:xfrm>
            <a:off x="8043563" y="1447799"/>
            <a:ext cx="3877055" cy="3877055"/>
          </a:xfrm>
          <a:solidFill>
            <a:schemeClr val="accent2"/>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10921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mphasis with callou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6858000"/>
          </a:xfrm>
          <a:solidFill>
            <a:schemeClr val="accent2"/>
          </a:solidFill>
        </p:spPr>
        <p:txBody>
          <a:bodyPr lIns="548640" tIns="228600" rIns="6400800" bIns="548640" anchor="t" anchorCtr="0">
            <a:noAutofit/>
          </a:bodyPr>
          <a:lstStyle>
            <a:lvl1pPr>
              <a:defRPr sz="5400">
                <a:solidFill>
                  <a:srgbClr val="FFFFFF"/>
                </a:solidFill>
              </a:defRPr>
            </a:lvl1pPr>
          </a:lstStyle>
          <a:p>
            <a:r>
              <a:rPr lang="en-US" smtClean="0"/>
              <a:t>Click to edit Master title style</a:t>
            </a:r>
            <a:endParaRPr lang="en-US" dirty="0"/>
          </a:p>
        </p:txBody>
      </p:sp>
      <p:sp>
        <p:nvSpPr>
          <p:cNvPr id="10" name="Text Placeholder 5"/>
          <p:cNvSpPr>
            <a:spLocks noGrp="1"/>
          </p:cNvSpPr>
          <p:nvPr>
            <p:ph type="body" sz="quarter" idx="15"/>
          </p:nvPr>
        </p:nvSpPr>
        <p:spPr>
          <a:xfrm>
            <a:off x="8788184" y="3435683"/>
            <a:ext cx="3132433" cy="3132433"/>
          </a:xfrm>
          <a:solidFill>
            <a:schemeClr val="accent5"/>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p:txBody>
      </p:sp>
      <p:sp>
        <p:nvSpPr>
          <p:cNvPr id="19" name="Text Placeholder 5"/>
          <p:cNvSpPr>
            <a:spLocks noGrp="1"/>
          </p:cNvSpPr>
          <p:nvPr>
            <p:ph type="body" sz="quarter" idx="16"/>
          </p:nvPr>
        </p:nvSpPr>
        <p:spPr>
          <a:xfrm>
            <a:off x="8788184" y="294104"/>
            <a:ext cx="3132433" cy="3132433"/>
          </a:xfrm>
          <a:solidFill>
            <a:schemeClr val="accent1"/>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p:txBody>
      </p:sp>
      <p:sp>
        <p:nvSpPr>
          <p:cNvPr id="20" name="Text Placeholder 5"/>
          <p:cNvSpPr>
            <a:spLocks noGrp="1"/>
          </p:cNvSpPr>
          <p:nvPr>
            <p:ph type="body" sz="quarter" idx="17"/>
          </p:nvPr>
        </p:nvSpPr>
        <p:spPr>
          <a:xfrm>
            <a:off x="5646562" y="3435683"/>
            <a:ext cx="3132433" cy="3132433"/>
          </a:xfrm>
          <a:solidFill>
            <a:schemeClr val="accent4"/>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p:txBody>
      </p:sp>
      <p:sp>
        <p:nvSpPr>
          <p:cNvPr id="21" name="Text Placeholder 5"/>
          <p:cNvSpPr>
            <a:spLocks noGrp="1"/>
          </p:cNvSpPr>
          <p:nvPr>
            <p:ph type="body" sz="quarter" idx="18"/>
          </p:nvPr>
        </p:nvSpPr>
        <p:spPr>
          <a:xfrm>
            <a:off x="5646562" y="294104"/>
            <a:ext cx="3132433" cy="3132433"/>
          </a:xfrm>
          <a:solidFill>
            <a:schemeClr val="accent3"/>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4465962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22649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CAE5D82D-0B50-4B4A-B6D4-64F1DE24D038}" type="datetimeFigureOut">
              <a:rPr lang="en-US" smtClean="0"/>
              <a:t>10/24/2012</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0B77C47F-A4A0-1244-A0DF-060EDB4C9CA2}" type="slidenum">
              <a:rPr lang="en-US" smtClean="0"/>
              <a:t>‹Nº›</a:t>
            </a:fld>
            <a:endParaRPr lang="en-US" dirty="0"/>
          </a:p>
        </p:txBody>
      </p:sp>
    </p:spTree>
    <p:extLst>
      <p:ext uri="{BB962C8B-B14F-4D97-AF65-F5344CB8AC3E}">
        <p14:creationId xmlns:p14="http://schemas.microsoft.com/office/powerpoint/2010/main" val="33574110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30879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8112403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64636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0" indent="0">
              <a:buNone/>
              <a:defRPr sz="2000"/>
            </a:lvl2pPr>
            <a:lvl3pPr marL="233363" indent="0">
              <a:buNone/>
              <a:defRPr sz="2000"/>
            </a:lvl3pPr>
            <a:lvl4pPr marL="457200" indent="0">
              <a:buNone/>
              <a:defRPr sz="2000"/>
            </a:lvl4pPr>
            <a:lvl5pPr marL="693738" indent="0">
              <a:buNone/>
              <a:defRPr sz="2000"/>
            </a:lvl5pPr>
          </a:lstStyle>
          <a:p>
            <a:pPr marL="0" marR="0" lvl="0"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solidFill>
                  <a:schemeClr val="accent2"/>
                </a:soli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67002838"/>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089967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05859057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3452227"/>
          </a:xfrm>
        </p:spPr>
        <p:txBody>
          <a:bodyPr/>
          <a:lstStyle>
            <a:lvl1pPr marL="0" indent="0">
              <a:spcBef>
                <a:spcPts val="1200"/>
              </a:spcBef>
              <a:buNone/>
              <a:defRPr lang="en-US" sz="4000" kern="1200" spc="-70" baseline="0" dirty="0" smtClean="0">
                <a:solidFill>
                  <a:schemeClr val="accent2"/>
                </a:solidFill>
                <a:latin typeface="+mj-lt"/>
                <a:ea typeface="+mn-ea"/>
                <a:cs typeface="+mn-cs"/>
              </a:defRPr>
            </a:lvl1pPr>
            <a:lvl2pPr marL="0" indent="0">
              <a:buNone/>
              <a:defRPr sz="2000"/>
            </a:lvl2pPr>
            <a:lvl3pPr marL="233363" indent="0">
              <a:buNone/>
              <a:defRPr sz="2000"/>
            </a:lvl3pPr>
            <a:lvl4pPr marL="457200" indent="0">
              <a:buNone/>
              <a:defRPr sz="2000"/>
            </a:lvl4pPr>
            <a:lvl5pPr marL="693738" indent="0">
              <a:buNone/>
              <a:defRPr sz="2000"/>
            </a:lvl5pPr>
          </a:lstStyle>
          <a:p>
            <a:pPr marL="0" marR="0" lvl="0"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Fifth level</a:t>
            </a:r>
            <a:endParaRPr lang="en-US" dirty="0"/>
          </a:p>
        </p:txBody>
      </p:sp>
      <p:sp>
        <p:nvSpPr>
          <p:cNvPr id="9" name="Text Placeholder 8"/>
          <p:cNvSpPr>
            <a:spLocks noGrp="1"/>
          </p:cNvSpPr>
          <p:nvPr>
            <p:ph type="body" sz="quarter" idx="12"/>
          </p:nvPr>
        </p:nvSpPr>
        <p:spPr>
          <a:xfrm>
            <a:off x="6277928" y="1447800"/>
            <a:ext cx="5394960" cy="3452227"/>
          </a:xfrm>
        </p:spPr>
        <p:txBody>
          <a:bodyPr/>
          <a:lstStyle>
            <a:lvl1pPr marL="0" indent="0">
              <a:spcBef>
                <a:spcPts val="1200"/>
              </a:spcBef>
              <a:buNone/>
              <a:defRPr lang="en-US" sz="4000" kern="1200" spc="-70" baseline="0" dirty="0" smtClean="0">
                <a:solidFill>
                  <a:srgbClr val="68217A"/>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ts val="24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67297326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Content T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95059" y="1447799"/>
            <a:ext cx="5812623" cy="3877055"/>
          </a:xfrm>
          <a:solidFill>
            <a:schemeClr val="accent1"/>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5"/>
          <p:cNvSpPr>
            <a:spLocks noGrp="1"/>
          </p:cNvSpPr>
          <p:nvPr>
            <p:ph type="body" sz="quarter" idx="12"/>
          </p:nvPr>
        </p:nvSpPr>
        <p:spPr>
          <a:xfrm>
            <a:off x="6080782" y="1447799"/>
            <a:ext cx="5812623" cy="3877055"/>
          </a:xfrm>
          <a:solidFill>
            <a:schemeClr val="accent4"/>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021077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hree Column Content T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95059" y="1447799"/>
            <a:ext cx="3877055" cy="3877055"/>
          </a:xfrm>
          <a:solidFill>
            <a:schemeClr val="accent2"/>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a:spLocks noGrp="1"/>
          </p:cNvSpPr>
          <p:nvPr>
            <p:ph type="body" sz="quarter" idx="12"/>
          </p:nvPr>
        </p:nvSpPr>
        <p:spPr>
          <a:xfrm>
            <a:off x="4169310" y="1447799"/>
            <a:ext cx="3877055" cy="3877055"/>
          </a:xfrm>
          <a:solidFill>
            <a:schemeClr val="accent3"/>
          </a:solidFill>
          <a:ln>
            <a:noFill/>
          </a:ln>
        </p:spPr>
        <p:txBody>
          <a:bodyPr lIns="274320" tIns="228600" rIns="274320" bIns="228600">
            <a:normAutofit/>
          </a:bodyPr>
          <a:lstStyle>
            <a:lvl1pPr marL="0" indent="0">
              <a:spcBef>
                <a:spcPts val="1200"/>
              </a:spcBef>
              <a:spcAft>
                <a:spcPts val="600"/>
              </a:spcAft>
              <a:buNone/>
              <a:defRPr sz="4000">
                <a:solidFill>
                  <a:schemeClr val="tx1"/>
                </a:solidFill>
                <a:latin typeface="+mj-lt"/>
              </a:defRPr>
            </a:lvl1pPr>
            <a:lvl2pPr marL="0" indent="0">
              <a:spcBef>
                <a:spcPts val="1200"/>
              </a:spcBef>
              <a:buNone/>
              <a:defRPr sz="2000">
                <a:solidFill>
                  <a:schemeClr val="tx1"/>
                </a:solidFill>
              </a:defRPr>
            </a:lvl2pPr>
            <a:lvl3pPr marL="233363" indent="0">
              <a:spcBef>
                <a:spcPts val="1200"/>
              </a:spcBef>
              <a:buNone/>
              <a:defRPr sz="2000">
                <a:solidFill>
                  <a:schemeClr val="tx1"/>
                </a:solidFill>
              </a:defRPr>
            </a:lvl3pPr>
            <a:lvl4pPr marL="457200" indent="0">
              <a:spcBef>
                <a:spcPts val="1200"/>
              </a:spcBef>
              <a:buNone/>
              <a:defRPr sz="2000">
                <a:solidFill>
                  <a:schemeClr val="tx1"/>
                </a:solidFill>
              </a:defRPr>
            </a:lvl4pPr>
            <a:lvl5pPr marL="693738" indent="0">
              <a:spcBef>
                <a:spcPts val="1200"/>
              </a:spcBef>
              <a:buNone/>
              <a:defRPr sz="2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5"/>
          <p:cNvSpPr>
            <a:spLocks noGrp="1"/>
          </p:cNvSpPr>
          <p:nvPr>
            <p:ph type="body" sz="quarter" idx="13"/>
          </p:nvPr>
        </p:nvSpPr>
        <p:spPr>
          <a:xfrm>
            <a:off x="8043563" y="1447799"/>
            <a:ext cx="3877055" cy="3877055"/>
          </a:xfrm>
          <a:solidFill>
            <a:schemeClr val="accent1"/>
          </a:solidFill>
          <a:ln>
            <a:noFill/>
          </a:ln>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277331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4169891" y="1449119"/>
            <a:ext cx="7754111" cy="3877055"/>
          </a:xfrm>
        </p:spPr>
        <p:txBody>
          <a:bodyPr/>
          <a:lstStyle/>
          <a:p>
            <a:r>
              <a:rPr lang="en-US" dirty="0"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95059" y="1447799"/>
            <a:ext cx="3877055" cy="3877055"/>
          </a:xfrm>
          <a:solidFill>
            <a:schemeClr val="accent2"/>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057139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51913760"/>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mphasis Content 1 Ti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6858000"/>
          </a:xfrm>
          <a:solidFill>
            <a:schemeClr val="accent2"/>
          </a:solidFill>
        </p:spPr>
        <p:txBody>
          <a:bodyPr lIns="548640" rIns="4572000" anchor="ctr" anchorCtr="0">
            <a:noAutofit/>
          </a:bodyPr>
          <a:lstStyle>
            <a:lvl1pPr marL="0">
              <a:spcBef>
                <a:spcPts val="0"/>
              </a:spcBef>
              <a:defRPr sz="7200">
                <a:solidFill>
                  <a:schemeClr val="bg1"/>
                </a:solidFill>
              </a:defRPr>
            </a:lvl1pPr>
          </a:lstStyle>
          <a:p>
            <a:r>
              <a:rPr lang="en-US" smtClean="0"/>
              <a:t>Click to edit Master title style</a:t>
            </a:r>
            <a:endParaRPr lang="en-US" dirty="0"/>
          </a:p>
        </p:txBody>
      </p:sp>
      <p:sp>
        <p:nvSpPr>
          <p:cNvPr id="3" name="Text Placeholder 5"/>
          <p:cNvSpPr>
            <a:spLocks noGrp="1"/>
          </p:cNvSpPr>
          <p:nvPr>
            <p:ph type="body" sz="quarter" idx="12"/>
          </p:nvPr>
        </p:nvSpPr>
        <p:spPr>
          <a:xfrm>
            <a:off x="7889620" y="1447799"/>
            <a:ext cx="3877055" cy="3877055"/>
          </a:xfrm>
          <a:solidFill>
            <a:schemeClr val="accent3"/>
          </a:solidFill>
          <a:ln>
            <a:noFill/>
          </a:ln>
        </p:spPr>
        <p:txBody>
          <a:bodyPr lIns="274320" tIns="228600" rIns="274320" bIns="228600">
            <a:normAutofit/>
          </a:bodyPr>
          <a:lstStyle>
            <a:lvl1pPr marL="0" indent="0">
              <a:spcBef>
                <a:spcPts val="1200"/>
              </a:spcBef>
              <a:spcAft>
                <a:spcPts val="600"/>
              </a:spcAft>
              <a:buNone/>
              <a:defRPr sz="4000">
                <a:solidFill>
                  <a:schemeClr val="tx1"/>
                </a:solidFill>
                <a:latin typeface="+mj-lt"/>
              </a:defRPr>
            </a:lvl1pPr>
            <a:lvl2pPr marL="0" indent="0">
              <a:spcBef>
                <a:spcPts val="1200"/>
              </a:spcBef>
              <a:buNone/>
              <a:defRPr sz="2000">
                <a:solidFill>
                  <a:schemeClr val="tx1"/>
                </a:solidFill>
              </a:defRPr>
            </a:lvl2pPr>
            <a:lvl3pPr marL="233363" indent="0">
              <a:spcBef>
                <a:spcPts val="1200"/>
              </a:spcBef>
              <a:buNone/>
              <a:defRPr sz="2000">
                <a:solidFill>
                  <a:schemeClr val="tx1"/>
                </a:solidFill>
              </a:defRPr>
            </a:lvl3pPr>
            <a:lvl4pPr marL="457200" indent="0">
              <a:spcBef>
                <a:spcPts val="1200"/>
              </a:spcBef>
              <a:buNone/>
              <a:defRPr sz="2000">
                <a:solidFill>
                  <a:schemeClr val="tx1"/>
                </a:solidFill>
              </a:defRPr>
            </a:lvl4pPr>
            <a:lvl5pPr marL="693738" indent="0">
              <a:spcBef>
                <a:spcPts val="1200"/>
              </a:spcBef>
              <a:buNone/>
              <a:defRPr sz="20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935868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Emphasis content - Large">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88825" cy="6858000"/>
          </a:xfrm>
          <a:solidFill>
            <a:schemeClr val="accent1"/>
          </a:solidFill>
        </p:spPr>
        <p:txBody>
          <a:bodyPr lIns="548640" rIns="4572000" anchor="ctr" anchorCtr="0">
            <a:noAutofit/>
          </a:bodyPr>
          <a:lstStyle>
            <a:lvl1pPr marL="0">
              <a:spcBef>
                <a:spcPts val="0"/>
              </a:spcBef>
              <a:defRPr sz="72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8669489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mphasis content color - callou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6858000"/>
          </a:xfrm>
          <a:solidFill>
            <a:schemeClr val="accent1"/>
          </a:solidFill>
        </p:spPr>
        <p:txBody>
          <a:bodyPr vert="horz" wrap="square" lIns="548640" tIns="228600" rIns="548640" bIns="457200" rtlCol="0" anchor="t" anchorCtr="0">
            <a:noAutofit/>
          </a:bodyPr>
          <a:lstStyle>
            <a:lvl1pPr>
              <a:spcBef>
                <a:spcPts val="1200"/>
              </a:spcBef>
              <a:defRPr lang="en-US" sz="5400" dirty="0">
                <a:solidFill>
                  <a:schemeClr val="bg1"/>
                </a:solidFill>
              </a:defRPr>
            </a:lvl1pPr>
          </a:lstStyle>
          <a:p>
            <a:pPr marL="0" lvl="0">
              <a:spcBef>
                <a:spcPts val="0"/>
              </a:spcBef>
            </a:pPr>
            <a:r>
              <a:rPr lang="en-US" smtClean="0"/>
              <a:t>Click to edit Master title style</a:t>
            </a:r>
            <a:endParaRPr lang="en-US" dirty="0"/>
          </a:p>
        </p:txBody>
      </p:sp>
      <p:sp>
        <p:nvSpPr>
          <p:cNvPr id="7" name="Text Placeholder 5"/>
          <p:cNvSpPr>
            <a:spLocks noGrp="1"/>
          </p:cNvSpPr>
          <p:nvPr>
            <p:ph type="body" sz="quarter" idx="13"/>
          </p:nvPr>
        </p:nvSpPr>
        <p:spPr>
          <a:xfrm>
            <a:off x="295059" y="1447799"/>
            <a:ext cx="3877055" cy="3877055"/>
          </a:xfrm>
          <a:solidFill>
            <a:schemeClr val="accent5"/>
          </a:solidFill>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5"/>
          <p:cNvSpPr>
            <a:spLocks noGrp="1"/>
          </p:cNvSpPr>
          <p:nvPr>
            <p:ph type="body" sz="quarter" idx="14"/>
          </p:nvPr>
        </p:nvSpPr>
        <p:spPr>
          <a:xfrm>
            <a:off x="4169310" y="1447799"/>
            <a:ext cx="3877055" cy="3877055"/>
          </a:xfrm>
          <a:solidFill>
            <a:schemeClr val="accent4"/>
          </a:solidFill>
          <a:ln>
            <a:noFill/>
          </a:ln>
        </p:spPr>
        <p:txBody>
          <a:bodyPr lIns="274320" tIns="228600" rIns="274320" bIns="228600">
            <a:normAutofit/>
          </a:bodyPr>
          <a:lstStyle>
            <a:lvl1pPr marL="0" indent="0">
              <a:spcBef>
                <a:spcPts val="1200"/>
              </a:spcBef>
              <a:spcAft>
                <a:spcPts val="600"/>
              </a:spcAft>
              <a:buNone/>
              <a:defRPr sz="4000">
                <a:solidFill>
                  <a:schemeClr val="bg1"/>
                </a:solidFill>
                <a:latin typeface="+mj-lt"/>
              </a:defRPr>
            </a:lvl1pPr>
            <a:lvl2pPr marL="0" indent="0">
              <a:spcBef>
                <a:spcPts val="1200"/>
              </a:spcBef>
              <a:buNone/>
              <a:defRPr sz="2000">
                <a:solidFill>
                  <a:schemeClr val="bg1"/>
                </a:solidFill>
              </a:defRPr>
            </a:lvl2pPr>
            <a:lvl3pPr marL="233363" indent="0">
              <a:spcBef>
                <a:spcPts val="1200"/>
              </a:spcBef>
              <a:buNone/>
              <a:defRPr sz="2000">
                <a:solidFill>
                  <a:schemeClr val="bg1"/>
                </a:solidFill>
              </a:defRPr>
            </a:lvl3pPr>
            <a:lvl4pPr marL="457200" indent="0">
              <a:spcBef>
                <a:spcPts val="1200"/>
              </a:spcBef>
              <a:buNone/>
              <a:defRPr sz="2000">
                <a:solidFill>
                  <a:schemeClr val="bg1"/>
                </a:solidFill>
              </a:defRPr>
            </a:lvl4pPr>
            <a:lvl5pPr marL="693738" indent="0">
              <a:spcBef>
                <a:spcPts val="1200"/>
              </a:spcBef>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a:spLocks noGrp="1"/>
          </p:cNvSpPr>
          <p:nvPr>
            <p:ph type="body" sz="quarter" idx="15"/>
          </p:nvPr>
        </p:nvSpPr>
        <p:spPr>
          <a:xfrm>
            <a:off x="8043563" y="1447799"/>
            <a:ext cx="3877055" cy="3877055"/>
          </a:xfrm>
          <a:solidFill>
            <a:schemeClr val="accent2"/>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109211"/>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mphasis with callou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6858000"/>
          </a:xfrm>
          <a:solidFill>
            <a:schemeClr val="accent2"/>
          </a:solidFill>
        </p:spPr>
        <p:txBody>
          <a:bodyPr lIns="548640" tIns="228600" rIns="6400800" bIns="548640" anchor="t" anchorCtr="0">
            <a:noAutofit/>
          </a:bodyPr>
          <a:lstStyle>
            <a:lvl1pPr>
              <a:defRPr sz="5400">
                <a:solidFill>
                  <a:srgbClr val="FFFFFF"/>
                </a:solidFill>
              </a:defRPr>
            </a:lvl1pPr>
          </a:lstStyle>
          <a:p>
            <a:r>
              <a:rPr lang="en-US" smtClean="0"/>
              <a:t>Click to edit Master title style</a:t>
            </a:r>
            <a:endParaRPr lang="en-US" dirty="0"/>
          </a:p>
        </p:txBody>
      </p:sp>
      <p:sp>
        <p:nvSpPr>
          <p:cNvPr id="10" name="Text Placeholder 5"/>
          <p:cNvSpPr>
            <a:spLocks noGrp="1"/>
          </p:cNvSpPr>
          <p:nvPr>
            <p:ph type="body" sz="quarter" idx="15"/>
          </p:nvPr>
        </p:nvSpPr>
        <p:spPr>
          <a:xfrm>
            <a:off x="8788184" y="3435683"/>
            <a:ext cx="3132433" cy="3132433"/>
          </a:xfrm>
          <a:solidFill>
            <a:schemeClr val="accent5"/>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p:txBody>
      </p:sp>
      <p:sp>
        <p:nvSpPr>
          <p:cNvPr id="19" name="Text Placeholder 5"/>
          <p:cNvSpPr>
            <a:spLocks noGrp="1"/>
          </p:cNvSpPr>
          <p:nvPr>
            <p:ph type="body" sz="quarter" idx="16"/>
          </p:nvPr>
        </p:nvSpPr>
        <p:spPr>
          <a:xfrm>
            <a:off x="8788184" y="294104"/>
            <a:ext cx="3132433" cy="3132433"/>
          </a:xfrm>
          <a:solidFill>
            <a:schemeClr val="accent1"/>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p:txBody>
      </p:sp>
      <p:sp>
        <p:nvSpPr>
          <p:cNvPr id="20" name="Text Placeholder 5"/>
          <p:cNvSpPr>
            <a:spLocks noGrp="1"/>
          </p:cNvSpPr>
          <p:nvPr>
            <p:ph type="body" sz="quarter" idx="17"/>
          </p:nvPr>
        </p:nvSpPr>
        <p:spPr>
          <a:xfrm>
            <a:off x="5646562" y="3435683"/>
            <a:ext cx="3132433" cy="3132433"/>
          </a:xfrm>
          <a:solidFill>
            <a:schemeClr val="accent4"/>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p:txBody>
      </p:sp>
      <p:sp>
        <p:nvSpPr>
          <p:cNvPr id="21" name="Text Placeholder 5"/>
          <p:cNvSpPr>
            <a:spLocks noGrp="1"/>
          </p:cNvSpPr>
          <p:nvPr>
            <p:ph type="body" sz="quarter" idx="18"/>
          </p:nvPr>
        </p:nvSpPr>
        <p:spPr>
          <a:xfrm>
            <a:off x="5646562" y="294104"/>
            <a:ext cx="3132433" cy="3132433"/>
          </a:xfrm>
          <a:solidFill>
            <a:schemeClr val="accent3"/>
          </a:solidFill>
          <a:ln>
            <a:noFill/>
          </a:ln>
        </p:spPr>
        <p:txBody>
          <a:bodyPr lIns="274320" tIns="228600" rIns="274320" bIns="228600">
            <a:normAutofit/>
          </a:bodyPr>
          <a:lstStyle>
            <a:lvl1pPr marL="0" indent="0">
              <a:spcBef>
                <a:spcPts val="1200"/>
              </a:spcBef>
              <a:spcAft>
                <a:spcPts val="600"/>
              </a:spcAft>
              <a:buNone/>
              <a:defRPr sz="4000">
                <a:solidFill>
                  <a:srgbClr val="FFFFFF"/>
                </a:solidFill>
                <a:latin typeface="+mj-lt"/>
              </a:defRPr>
            </a:lvl1pPr>
            <a:lvl2pPr marL="0" indent="0">
              <a:spcBef>
                <a:spcPts val="1200"/>
              </a:spcBef>
              <a:buNone/>
              <a:defRPr sz="2000">
                <a:solidFill>
                  <a:srgbClr val="FFFFFF"/>
                </a:solidFill>
              </a:defRPr>
            </a:lvl2pPr>
            <a:lvl3pPr marL="233363" indent="0">
              <a:spcBef>
                <a:spcPts val="1200"/>
              </a:spcBef>
              <a:buNone/>
              <a:defRPr sz="2000">
                <a:solidFill>
                  <a:srgbClr val="FFFFFF"/>
                </a:solidFill>
              </a:defRPr>
            </a:lvl3pPr>
            <a:lvl4pPr marL="457200" indent="0">
              <a:spcBef>
                <a:spcPts val="1200"/>
              </a:spcBef>
              <a:buNone/>
              <a:defRPr sz="2000">
                <a:solidFill>
                  <a:srgbClr val="FFFFFF"/>
                </a:solidFill>
              </a:defRPr>
            </a:lvl4pPr>
            <a:lvl5pPr marL="693738" indent="0">
              <a:spcBef>
                <a:spcPts val="1200"/>
              </a:spcBef>
              <a:buNone/>
              <a:defRPr sz="2000">
                <a:solidFill>
                  <a:srgbClr val="FFFFFF"/>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44659626"/>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22649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CAE5D82D-0B50-4B4A-B6D4-64F1DE24D038}" type="datetimeFigureOut">
              <a:rPr lang="en-US" smtClean="0"/>
              <a:t>10/24/2012</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0B77C47F-A4A0-1244-A0DF-060EDB4C9CA2}" type="slidenum">
              <a:rPr lang="en-US" smtClean="0"/>
              <a:t>‹Nº›</a:t>
            </a:fld>
            <a:endParaRPr lang="en-US" dirty="0"/>
          </a:p>
        </p:txBody>
      </p:sp>
    </p:spTree>
    <p:extLst>
      <p:ext uri="{BB962C8B-B14F-4D97-AF65-F5344CB8AC3E}">
        <p14:creationId xmlns:p14="http://schemas.microsoft.com/office/powerpoint/2010/main" val="33574110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30879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8112403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3603" y="1041400"/>
            <a:ext cx="9141619" cy="2387600"/>
          </a:xfrm>
        </p:spPr>
        <p:txBody>
          <a:bodyPr anchor="b"/>
          <a:lstStyle>
            <a:lvl1pPr algn="ctr">
              <a:defRPr sz="5998"/>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C08E80E7-67EB-411C-8544-602CE96620FB}" type="datetimeFigureOut">
              <a:rPr lang="es-ES" smtClean="0"/>
              <a:t>24/10/2012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2333092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08E80E7-67EB-411C-8544-602CE96620FB}" type="datetimeFigureOut">
              <a:rPr lang="es-ES" smtClean="0"/>
              <a:t>24/10/2012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36767255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633" y="1709738"/>
            <a:ext cx="10512862" cy="2862262"/>
          </a:xfrm>
        </p:spPr>
        <p:txBody>
          <a:bodyPr anchor="b"/>
          <a:lstStyle>
            <a:lvl1pPr>
              <a:defRPr sz="5998"/>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633" y="4589464"/>
            <a:ext cx="10512862" cy="1500187"/>
          </a:xfrm>
        </p:spPr>
        <p:txBody>
          <a:bodyPr/>
          <a:lstStyle>
            <a:lvl1pPr marL="0" indent="0">
              <a:buNone/>
              <a:defRPr sz="2399"/>
            </a:lvl1pPr>
            <a:lvl2pPr marL="457063" indent="0">
              <a:buNone/>
              <a:defRPr sz="1999"/>
            </a:lvl2pPr>
            <a:lvl3pPr marL="914126" indent="0">
              <a:buNone/>
              <a:defRPr sz="1799"/>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08E80E7-67EB-411C-8544-602CE96620FB}" type="datetimeFigureOut">
              <a:rPr lang="es-ES" smtClean="0"/>
              <a:t>24/10/2012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268094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7982" y="1825625"/>
            <a:ext cx="5180251" cy="4351338"/>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0592" y="1825625"/>
            <a:ext cx="5180251" cy="4351338"/>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C08E80E7-67EB-411C-8544-602CE96620FB}" type="datetimeFigureOut">
              <a:rPr lang="es-ES" smtClean="0"/>
              <a:t>24/10/2012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180568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1633" y="274638"/>
            <a:ext cx="10512862" cy="1143000"/>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633" y="1489075"/>
            <a:ext cx="5154857" cy="641350"/>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1633" y="2193926"/>
            <a:ext cx="5154857" cy="3978275"/>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88052" y="1489075"/>
            <a:ext cx="5156444" cy="641350"/>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88052" y="2193926"/>
            <a:ext cx="5156444" cy="3978275"/>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C08E80E7-67EB-411C-8544-602CE96620FB}" type="datetimeFigureOut">
              <a:rPr lang="es-ES" smtClean="0"/>
              <a:t>24/10/2012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4272082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C08E80E7-67EB-411C-8544-602CE96620FB}" type="datetimeFigureOut">
              <a:rPr lang="es-ES" smtClean="0"/>
              <a:t>24/10/2012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80868684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8E80E7-67EB-411C-8544-602CE96620FB}" type="datetimeFigureOut">
              <a:rPr lang="es-ES" smtClean="0"/>
              <a:t>24/10/2012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27510541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570" y="457200"/>
            <a:ext cx="3931213" cy="1600200"/>
          </a:xfrm>
        </p:spPr>
        <p:txBody>
          <a:bodyPr anchor="b"/>
          <a:lstStyle>
            <a:lvl1pPr>
              <a:defRPr sz="3199"/>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570" y="2101850"/>
            <a:ext cx="3931213" cy="3759200"/>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08E80E7-67EB-411C-8544-602CE96620FB}" type="datetimeFigureOut">
              <a:rPr lang="es-ES" smtClean="0"/>
              <a:t>24/10/2012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41999373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570" y="457200"/>
            <a:ext cx="3931213" cy="1600200"/>
          </a:xfrm>
        </p:spPr>
        <p:txBody>
          <a:bodyPr anchor="b"/>
          <a:lstStyle>
            <a:lvl1pPr>
              <a:defRPr sz="3199"/>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s-ES"/>
          </a:p>
        </p:txBody>
      </p:sp>
      <p:sp>
        <p:nvSpPr>
          <p:cNvPr id="4" name="Marcador de texto 3"/>
          <p:cNvSpPr>
            <a:spLocks noGrp="1"/>
          </p:cNvSpPr>
          <p:nvPr>
            <p:ph type="body" sz="half" idx="2"/>
          </p:nvPr>
        </p:nvSpPr>
        <p:spPr>
          <a:xfrm>
            <a:off x="839570" y="2101850"/>
            <a:ext cx="3931213" cy="3759200"/>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08E80E7-67EB-411C-8544-602CE96620FB}" type="datetimeFigureOut">
              <a:rPr lang="es-ES" smtClean="0"/>
              <a:t>24/10/2012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35413275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08E80E7-67EB-411C-8544-602CE96620FB}" type="datetimeFigureOut">
              <a:rPr lang="es-ES" smtClean="0"/>
              <a:t>24/10/2012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84631798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2628" y="365125"/>
            <a:ext cx="2628215"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7982" y="365125"/>
            <a:ext cx="7732286"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08E80E7-67EB-411C-8544-602CE96620FB}" type="datetimeFigureOut">
              <a:rPr lang="es-ES" smtClean="0"/>
              <a:t>24/10/2012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6A60FB-5077-4117-A44C-5135A92FCDB6}" type="slidenum">
              <a:rPr lang="es-ES" smtClean="0"/>
              <a:t>‹Nº›</a:t>
            </a:fld>
            <a:endParaRPr lang="es-ES"/>
          </a:p>
        </p:txBody>
      </p:sp>
    </p:spTree>
    <p:extLst>
      <p:ext uri="{BB962C8B-B14F-4D97-AF65-F5344CB8AC3E}">
        <p14:creationId xmlns:p14="http://schemas.microsoft.com/office/powerpoint/2010/main" val="7967873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emo, Video - Accent 1">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dirty="0" smtClean="0"/>
              <a:t>Click to edit Master text styles</a:t>
            </a:r>
          </a:p>
        </p:txBody>
      </p:sp>
      <p:pic>
        <p:nvPicPr>
          <p:cNvPr id="6" name="Picture 5"/>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bwMode="black">
          <a:xfrm>
            <a:off x="10117146" y="6180382"/>
            <a:ext cx="1862779" cy="52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371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111232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5.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image" Target="../media/image9.wmf"/><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image" Target="../media/image9.wmf"/><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6" r:id="rId11"/>
    <p:sldLayoutId id="2147484108" r:id="rId12"/>
    <p:sldLayoutId id="2147484136" r:id="rId13"/>
    <p:sldLayoutId id="2147484137" r:id="rId14"/>
    <p:sldLayoutId id="2147484138" r:id="rId15"/>
    <p:sldLayoutId id="2147484139"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48" r:id="rId3"/>
    <p:sldLayoutId id="2147484061" r:id="rId4"/>
    <p:sldLayoutId id="2147484049" r:id="rId5"/>
    <p:sldLayoutId id="2147484063" r:id="rId6"/>
    <p:sldLayoutId id="2147484057" r:id="rId7"/>
    <p:sldLayoutId id="2147484065" r:id="rId8"/>
    <p:sldLayoutId id="2147484163" r:id="rId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0901" y="280416"/>
            <a:ext cx="11149813" cy="77046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0901" y="1691921"/>
            <a:ext cx="11149813" cy="189898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9432967"/>
      </p:ext>
    </p:extLst>
  </p:cSld>
  <p:clrMap bg1="dk1" tx1="lt1" bg2="dk2" tx2="lt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6" r:id="rId8"/>
  </p:sldLayoutIdLst>
  <p:transition>
    <p:fade/>
  </p:transition>
  <p:timing>
    <p:tnLst>
      <p:par>
        <p:cTn id="1" dur="indefinite" restart="never" nodeType="tmRoot"/>
      </p:par>
    </p:tnLst>
  </p:timing>
  <p:txStyles>
    <p:titleStyle>
      <a:lvl1pPr algn="l" defTabSz="914240" rtl="0" fontAlgn="base">
        <a:lnSpc>
          <a:spcPct val="90000"/>
        </a:lnSpc>
        <a:spcBef>
          <a:spcPct val="0"/>
        </a:spcBef>
        <a:spcAft>
          <a:spcPct val="0"/>
        </a:spcAft>
        <a:defRPr lang="en-US" sz="5500" kern="1200" spc="-100" dirty="0">
          <a:ln w="3175">
            <a:noFill/>
          </a:ln>
          <a:solidFill>
            <a:srgbClr val="68217A"/>
          </a:solidFill>
          <a:latin typeface="Segoe UI Light" pitchFamily="34" charset="0"/>
          <a:ea typeface="ＭＳ Ｐゴシック" charset="0"/>
          <a:cs typeface="Arial" charset="0"/>
        </a:defRPr>
      </a:lvl1pPr>
      <a:lvl2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2pPr>
      <a:lvl3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3pPr>
      <a:lvl4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4pPr>
      <a:lvl5pPr algn="l" defTabSz="914240" rtl="0" fontAlgn="base">
        <a:lnSpc>
          <a:spcPct val="90000"/>
        </a:lnSpc>
        <a:spcBef>
          <a:spcPct val="0"/>
        </a:spcBef>
        <a:spcAft>
          <a:spcPct val="0"/>
        </a:spcAft>
        <a:defRPr sz="5500">
          <a:solidFill>
            <a:schemeClr val="tx1"/>
          </a:solidFill>
          <a:latin typeface="Segoe UI Light" charset="0"/>
          <a:ea typeface="ＭＳ Ｐゴシック" charset="0"/>
        </a:defRPr>
      </a:lvl5pPr>
      <a:lvl6pPr marL="60949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6pPr>
      <a:lvl7pPr marL="1218987" algn="l" defTabSz="914240" rtl="0" fontAlgn="base">
        <a:lnSpc>
          <a:spcPct val="90000"/>
        </a:lnSpc>
        <a:spcBef>
          <a:spcPct val="0"/>
        </a:spcBef>
        <a:spcAft>
          <a:spcPct val="0"/>
        </a:spcAft>
        <a:defRPr sz="5500">
          <a:solidFill>
            <a:schemeClr val="tx1"/>
          </a:solidFill>
          <a:latin typeface="Segoe UI Light" charset="0"/>
          <a:ea typeface="ＭＳ Ｐゴシック" charset="0"/>
        </a:defRPr>
      </a:lvl7pPr>
      <a:lvl8pPr marL="1828480" algn="l" defTabSz="914240" rtl="0" fontAlgn="base">
        <a:lnSpc>
          <a:spcPct val="90000"/>
        </a:lnSpc>
        <a:spcBef>
          <a:spcPct val="0"/>
        </a:spcBef>
        <a:spcAft>
          <a:spcPct val="0"/>
        </a:spcAft>
        <a:defRPr sz="5500">
          <a:solidFill>
            <a:schemeClr val="tx1"/>
          </a:solidFill>
          <a:latin typeface="Segoe UI Light" charset="0"/>
          <a:ea typeface="ＭＳ Ｐゴシック" charset="0"/>
        </a:defRPr>
      </a:lvl8pPr>
      <a:lvl9pPr marL="2437973" algn="l" defTabSz="914240" rtl="0" fontAlgn="base">
        <a:lnSpc>
          <a:spcPct val="90000"/>
        </a:lnSpc>
        <a:spcBef>
          <a:spcPct val="0"/>
        </a:spcBef>
        <a:spcAft>
          <a:spcPct val="0"/>
        </a:spcAft>
        <a:defRPr sz="5500">
          <a:solidFill>
            <a:schemeClr val="tx1"/>
          </a:solidFill>
          <a:latin typeface="Segoe UI Light" charset="0"/>
          <a:ea typeface="ＭＳ Ｐゴシック" charset="0"/>
        </a:defRPr>
      </a:lvl9pPr>
    </p:titleStyle>
    <p:bodyStyle>
      <a:lvl1pPr marL="344957" indent="-344957" algn="l" defTabSz="914240" rtl="0" fontAlgn="base">
        <a:lnSpc>
          <a:spcPct val="90000"/>
        </a:lnSpc>
        <a:spcBef>
          <a:spcPct val="20000"/>
        </a:spcBef>
        <a:spcAft>
          <a:spcPct val="0"/>
        </a:spcAft>
        <a:buSzPct val="90000"/>
        <a:buFont typeface="Arial" charset="0"/>
        <a:buChar char="•"/>
        <a:defRPr sz="3200" kern="1200">
          <a:solidFill>
            <a:srgbClr val="68217A"/>
          </a:solidFill>
          <a:latin typeface="+mn-lt"/>
          <a:ea typeface="ＭＳ Ｐゴシック" charset="0"/>
          <a:cs typeface="ＭＳ Ｐゴシック" charset="0"/>
        </a:defRPr>
      </a:lvl1pPr>
      <a:lvl2pPr marL="628541" indent="-283584" algn="l" defTabSz="914240" rtl="0" fontAlgn="base">
        <a:lnSpc>
          <a:spcPct val="90000"/>
        </a:lnSpc>
        <a:spcBef>
          <a:spcPct val="20000"/>
        </a:spcBef>
        <a:spcAft>
          <a:spcPct val="0"/>
        </a:spcAft>
        <a:buSzPct val="90000"/>
        <a:buFont typeface="Arial" charset="0"/>
        <a:buChar char="•"/>
        <a:tabLst>
          <a:tab pos="628541" algn="l"/>
        </a:tabLst>
        <a:defRPr sz="2800" kern="1200">
          <a:solidFill>
            <a:srgbClr val="68217A"/>
          </a:solidFill>
          <a:latin typeface="+mn-lt"/>
          <a:ea typeface="ＭＳ Ｐゴシック" charset="0"/>
          <a:cs typeface="+mn-cs"/>
        </a:defRPr>
      </a:lvl2pPr>
      <a:lvl3pPr marL="914240" indent="-283584" algn="l" defTabSz="914240" rtl="0" fontAlgn="base">
        <a:lnSpc>
          <a:spcPct val="90000"/>
        </a:lnSpc>
        <a:spcBef>
          <a:spcPct val="20000"/>
        </a:spcBef>
        <a:spcAft>
          <a:spcPct val="0"/>
        </a:spcAft>
        <a:buSzPct val="90000"/>
        <a:buFont typeface="Arial" charset="0"/>
        <a:buChar char="•"/>
        <a:defRPr kern="1200">
          <a:solidFill>
            <a:srgbClr val="68217A"/>
          </a:solidFill>
          <a:latin typeface="+mn-lt"/>
          <a:ea typeface="ＭＳ Ｐゴシック" charset="0"/>
          <a:cs typeface="+mn-cs"/>
        </a:defRPr>
      </a:lvl3pPr>
      <a:lvl4pPr marL="1481407" indent="-222212" algn="l" defTabSz="914240" rtl="0" fontAlgn="base">
        <a:lnSpc>
          <a:spcPct val="90000"/>
        </a:lnSpc>
        <a:spcBef>
          <a:spcPct val="20000"/>
        </a:spcBef>
        <a:spcAft>
          <a:spcPct val="0"/>
        </a:spcAft>
        <a:buSzPct val="90000"/>
        <a:buFont typeface="Arial" charset="0"/>
        <a:buChar char="•"/>
        <a:tabLst>
          <a:tab pos="914240" algn="l"/>
        </a:tabLst>
        <a:defRPr sz="2000" kern="1200">
          <a:solidFill>
            <a:srgbClr val="68217A"/>
          </a:solidFill>
          <a:latin typeface="+mn-lt"/>
          <a:ea typeface="ＭＳ Ｐゴシック" charset="0"/>
          <a:cs typeface="+mn-cs"/>
        </a:defRPr>
      </a:lvl4pPr>
      <a:lvl5pPr marL="1712084" indent="-228560" algn="l" defTabSz="914240" rtl="0" fontAlgn="base">
        <a:lnSpc>
          <a:spcPct val="90000"/>
        </a:lnSpc>
        <a:spcBef>
          <a:spcPct val="20000"/>
        </a:spcBef>
        <a:spcAft>
          <a:spcPct val="0"/>
        </a:spcAft>
        <a:buSzPct val="90000"/>
        <a:buFont typeface="Arial" charset="0"/>
        <a:buChar char="•"/>
        <a:defRPr sz="2000" kern="1200">
          <a:solidFill>
            <a:srgbClr val="68217A"/>
          </a:solidFill>
          <a:latin typeface="+mn-lt"/>
          <a:ea typeface="ＭＳ Ｐゴシック" charset="0"/>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40" r:id="rId5"/>
    <p:sldLayoutId id="2147484141" r:id="rId6"/>
    <p:sldLayoutId id="2147484143" r:id="rId7"/>
    <p:sldLayoutId id="2147484162" r:id="rId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1913344"/>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VS_Purp526_rgb.wm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72531" y="6439497"/>
            <a:ext cx="1373442" cy="242372"/>
          </a:xfrm>
          <a:prstGeom prst="rect">
            <a:avLst/>
          </a:prstGeom>
        </p:spPr>
      </p:pic>
    </p:spTree>
    <p:extLst>
      <p:ext uri="{BB962C8B-B14F-4D97-AF65-F5344CB8AC3E}">
        <p14:creationId xmlns:p14="http://schemas.microsoft.com/office/powerpoint/2010/main" val="3422068993"/>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 id="2147484135" r:id="rId17"/>
  </p:sldLayoutIdLst>
  <p:transition>
    <p:fade/>
  </p:transition>
  <p:timing>
    <p:tnLst>
      <p:par>
        <p:cTn id="1" dur="indefinite" restart="never" nodeType="tmRoot"/>
      </p:par>
    </p:tnLst>
  </p:timing>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40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0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1913344"/>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VS_Purp526_rgb.wm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72531" y="6439497"/>
            <a:ext cx="1373442" cy="242372"/>
          </a:xfrm>
          <a:prstGeom prst="rect">
            <a:avLst/>
          </a:prstGeom>
        </p:spPr>
      </p:pic>
    </p:spTree>
    <p:extLst>
      <p:ext uri="{BB962C8B-B14F-4D97-AF65-F5344CB8AC3E}">
        <p14:creationId xmlns:p14="http://schemas.microsoft.com/office/powerpoint/2010/main" val="3422068993"/>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 id="2147484159" r:id="rId15"/>
    <p:sldLayoutId id="2147484160" r:id="rId16"/>
    <p:sldLayoutId id="2147484161" r:id="rId17"/>
  </p:sldLayoutIdLst>
  <p:transition>
    <p:fade/>
  </p:transition>
  <p:timing>
    <p:tnLst>
      <p:par>
        <p:cTn id="1" dur="indefinite" restart="never" nodeType="tmRoot"/>
      </p:par>
    </p:tnLst>
  </p:timing>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40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0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7982" y="6356351"/>
            <a:ext cx="32757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E80E7-67EB-411C-8544-602CE96620FB}" type="datetimeFigureOut">
              <a:rPr lang="es-ES" smtClean="0"/>
              <a:t>24/10/2012</a:t>
            </a:fld>
            <a:endParaRPr lang="es-ES"/>
          </a:p>
        </p:txBody>
      </p:sp>
      <p:sp>
        <p:nvSpPr>
          <p:cNvPr id="5" name="Marcador de pie de página 4"/>
          <p:cNvSpPr>
            <a:spLocks noGrp="1"/>
          </p:cNvSpPr>
          <p:nvPr>
            <p:ph type="ftr" sz="quarter" idx="3"/>
          </p:nvPr>
        </p:nvSpPr>
        <p:spPr>
          <a:xfrm>
            <a:off x="4646990" y="6356351"/>
            <a:ext cx="289484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075096" y="6356351"/>
            <a:ext cx="32757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A60FB-5077-4117-A44C-5135A92FCDB6}" type="slidenum">
              <a:rPr lang="es-ES" smtClean="0"/>
              <a:t>‹Nº›</a:t>
            </a:fld>
            <a:endParaRPr lang="es-ES"/>
          </a:p>
        </p:txBody>
      </p:sp>
    </p:spTree>
    <p:extLst>
      <p:ext uri="{BB962C8B-B14F-4D97-AF65-F5344CB8AC3E}">
        <p14:creationId xmlns:p14="http://schemas.microsoft.com/office/powerpoint/2010/main" val="3282029812"/>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Lst>
  <p:transition>
    <p:fade/>
  </p:transition>
  <p:timing>
    <p:tnLst>
      <p:par>
        <p:cTn id="1" dur="indefinite" restart="never" nodeType="tmRoot"/>
      </p:par>
    </p:tnLst>
  </p:timing>
  <p:txStyles>
    <p:titleStyle>
      <a:lvl1pPr algn="l" defTabSz="914126" rtl="0" eaLnBrk="1" latinLnBrk="0" hangingPunct="1">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ct val="30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ct val="300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ct val="300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ct val="300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ct val="300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ct val="300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ct val="300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ct val="300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ct val="30000"/>
        </a:spcBef>
        <a:buFont typeface="Arial" panose="020B0604020202020204" pitchFamily="34" charset="0"/>
        <a:buChar char="•"/>
        <a:defRPr sz="1799" kern="1200">
          <a:solidFill>
            <a:schemeClr val="tx1"/>
          </a:solidFill>
          <a:latin typeface="+mn-lt"/>
          <a:ea typeface="+mn-ea"/>
          <a:cs typeface="+mn-cs"/>
        </a:defRPr>
      </a:lvl9pPr>
    </p:bodyStyle>
    <p:otherStyle>
      <a:defPPr>
        <a:defRPr lang="es-E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10.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34185" y="2539911"/>
            <a:ext cx="6257066" cy="2215991"/>
          </a:xfrm>
        </p:spPr>
        <p:txBody>
          <a:bodyPr/>
          <a:lstStyle/>
          <a:p>
            <a:r>
              <a:rPr lang="en-US" dirty="0" err="1" smtClean="0"/>
              <a:t>Async</a:t>
            </a:r>
            <a:r>
              <a:rPr lang="en-US" dirty="0" smtClean="0"/>
              <a:t> y Await</a:t>
            </a:r>
          </a:p>
          <a:p>
            <a:r>
              <a:rPr lang="en-US" dirty="0" smtClean="0"/>
              <a:t>C# 5</a:t>
            </a:r>
            <a:endParaRPr lang="en-US" dirty="0"/>
          </a:p>
        </p:txBody>
      </p:sp>
      <p:sp>
        <p:nvSpPr>
          <p:cNvPr id="4" name="Text Placeholder 6"/>
          <p:cNvSpPr txBox="1">
            <a:spLocks/>
          </p:cNvSpPr>
          <p:nvPr/>
        </p:nvSpPr>
        <p:spPr>
          <a:xfrm>
            <a:off x="542509" y="5683553"/>
            <a:ext cx="8283606" cy="49859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Javier </a:t>
            </a:r>
            <a:r>
              <a:rPr lang="en-US" dirty="0" err="1" smtClean="0">
                <a:solidFill>
                  <a:schemeClr val="bg1"/>
                </a:solidFill>
              </a:rPr>
              <a:t>Torrecilla</a:t>
            </a:r>
            <a:endParaRPr lang="en-US" dirty="0">
              <a:solidFill>
                <a:schemeClr val="bg1"/>
              </a:solidFill>
            </a:endParaRPr>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26825" y="6096000"/>
            <a:ext cx="609600" cy="609600"/>
          </a:xfrm>
          <a:prstGeom prst="rect">
            <a:avLst/>
          </a:prstGeom>
        </p:spPr>
      </p:pic>
    </p:spTree>
    <p:extLst>
      <p:ext uri="{BB962C8B-B14F-4D97-AF65-F5344CB8AC3E}">
        <p14:creationId xmlns:p14="http://schemas.microsoft.com/office/powerpoint/2010/main" val="497849494"/>
      </p:ext>
    </p:extLst>
  </p:cSld>
  <p:clrMapOvr>
    <a:masterClrMapping/>
  </p:clrMapOvr>
  <mc:AlternateContent xmlns:mc="http://schemas.openxmlformats.org/markup-compatibility/2006" xmlns:p14="http://schemas.microsoft.com/office/powerpoint/2010/main">
    <mc:Choice Requires="p14">
      <p:transition spd="slow" p14:dur="3400" advTm="16">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extLst mod="1">
    <p:ext uri="{3A86A75C-4F4B-4683-9AE1-C65F6400EC91}">
      <p14:laserTraceLst xmlns:p14="http://schemas.microsoft.com/office/powerpoint/2010/main">
        <p14:tracePtLst>
          <p14:tracePt t="5944" x="768350" y="5027613"/>
          <p14:tracePt t="6362" x="785813" y="5010150"/>
          <p14:tracePt t="6452" x="820738" y="5000625"/>
          <p14:tracePt t="6462" x="892175" y="4973638"/>
          <p14:tracePt t="6474" x="982663" y="4938713"/>
          <p14:tracePt t="6486" x="1106488" y="4902200"/>
          <p14:tracePt t="6497" x="1214438" y="4875213"/>
          <p14:tracePt t="6509" x="1312863" y="4830763"/>
          <p14:tracePt t="6526" x="1419225" y="4795838"/>
          <p14:tracePt t="6541" x="1606550" y="4724400"/>
          <p14:tracePt t="6541" x="1776413" y="4643438"/>
          <p14:tracePt t="6594" x="1758950" y="4643438"/>
          <p14:tracePt t="6725" x="1741488" y="4643438"/>
          <p14:tracePt t="6736" x="1714500" y="4643438"/>
          <p14:tracePt t="6748" x="1652588" y="4643438"/>
          <p14:tracePt t="6760" x="1589088" y="4616450"/>
          <p14:tracePt t="6776" x="1527175" y="4572000"/>
          <p14:tracePt t="6792" x="1428750" y="4384675"/>
          <p14:tracePt t="6809" x="1374775" y="4224338"/>
          <p14:tracePt t="6826" x="1303338" y="3687763"/>
          <p14:tracePt t="6843" x="1295400" y="3562350"/>
          <p14:tracePt t="6859" x="1285875" y="3394075"/>
          <p14:tracePt t="6876" x="1276350" y="3340100"/>
          <p14:tracePt t="6893" x="1276350" y="3303588"/>
          <p14:tracePt t="6909" x="1276350" y="3295650"/>
          <p14:tracePt t="6926" x="1268413" y="3295650"/>
          <p14:tracePt t="7044" x="1285875" y="3303588"/>
          <p14:tracePt t="7160" x="1347788" y="3340100"/>
          <p14:tracePt t="7172" x="1446213" y="3375025"/>
          <p14:tracePt t="7183" x="1660525" y="3455988"/>
          <p14:tracePt t="7195" x="1955800" y="3544888"/>
          <p14:tracePt t="7209" x="2312988" y="3643313"/>
          <p14:tracePt t="7226" x="3143250" y="3795713"/>
          <p14:tracePt t="7243" x="3544888" y="3848100"/>
          <p14:tracePt t="7259" x="4214813" y="3894138"/>
          <p14:tracePt t="7277" x="4483100" y="3911600"/>
          <p14:tracePt t="7292" x="4724400" y="3911600"/>
          <p14:tracePt t="7309" x="4803775" y="3911600"/>
          <p14:tracePt t="7326" x="4884738" y="3911600"/>
          <p14:tracePt t="7344" x="4892675" y="3911600"/>
          <p14:tracePt t="7359" x="4902200" y="3911600"/>
          <p14:tracePt t="7376" x="4911725" y="3911600"/>
          <p14:tracePt t="7393" x="4902200" y="3911600"/>
          <p14:tracePt t="7469" x="4830763" y="3938588"/>
          <p14:tracePt t="7481" x="4732338" y="3973513"/>
          <p14:tracePt t="7493" x="4598988" y="4010025"/>
          <p14:tracePt t="7504" x="4313238" y="4071938"/>
          <p14:tracePt t="7516" x="3938588" y="4098925"/>
          <p14:tracePt t="7527" x="3517900" y="4133850"/>
          <p14:tracePt t="7542" x="3106738" y="4133850"/>
          <p14:tracePt t="7559" x="2286000" y="4027488"/>
          <p14:tracePt t="7576" x="1928813" y="3946525"/>
          <p14:tracePt t="7593" x="1231900" y="3786188"/>
          <p14:tracePt t="7610" x="1000125" y="3724275"/>
          <p14:tracePt t="7626" x="776288" y="3679825"/>
          <p14:tracePt t="7643" x="696913" y="3660775"/>
          <p14:tracePt t="7659" x="642938" y="3652838"/>
          <p14:tracePt t="7676" x="625475" y="3652838"/>
          <p14:tracePt t="7693" x="606425" y="3643313"/>
          <p14:tracePt t="7711" x="598488" y="3643313"/>
          <p14:tracePt t="7801" x="581025" y="3643313"/>
          <p14:tracePt t="7812" x="561975" y="3633788"/>
          <p14:tracePt t="7825" x="534988" y="3625850"/>
          <p14:tracePt t="7835" x="509588" y="3616325"/>
          <p14:tracePt t="7847" x="446088" y="3598863"/>
          <p14:tracePt t="7858" x="384175" y="3581400"/>
          <p14:tracePt t="7875" x="330200" y="3571875"/>
          <p14:tracePt t="7892" x="241300" y="3554413"/>
          <p14:tracePt t="7909" x="223838" y="3544888"/>
          <p14:tracePt t="7926" x="196850" y="3536950"/>
          <p14:tracePt t="7943" x="204788" y="3536950"/>
          <p14:tracePt t="8018" x="223838" y="3536950"/>
          <p14:tracePt t="8031" x="249238" y="3536950"/>
          <p14:tracePt t="8043" x="276225" y="3536950"/>
          <p14:tracePt t="8054" x="303213" y="3536950"/>
          <p14:tracePt t="8066" x="339725" y="3536950"/>
          <p14:tracePt t="8077" x="384175" y="3536950"/>
          <p14:tracePt t="8093" x="455613" y="3536950"/>
          <p14:tracePt t="8111" x="615950" y="3536950"/>
          <p14:tracePt t="8126" x="714375" y="3536950"/>
          <p14:tracePt t="8143" x="963613" y="3536950"/>
          <p14:tracePt t="8160" x="1177925" y="3536950"/>
          <p14:tracePt t="8176" x="1670050" y="3536950"/>
          <p14:tracePt t="8193" x="1911350" y="3536950"/>
          <p14:tracePt t="8210" x="2347913" y="3536950"/>
          <p14:tracePt t="8226" x="2473325" y="3536950"/>
          <p14:tracePt t="8243" x="2714625" y="3536950"/>
          <p14:tracePt t="8261" x="2840038" y="3536950"/>
          <p14:tracePt t="8277" x="2955925" y="3536950"/>
          <p14:tracePt t="8293" x="3178175" y="3554413"/>
          <p14:tracePt t="8309" x="3286125" y="3562350"/>
          <p14:tracePt t="8326" x="3490913" y="3589338"/>
          <p14:tracePt t="8343" x="3581400" y="3598863"/>
          <p14:tracePt t="8359" x="3732213" y="3625850"/>
          <p14:tracePt t="8376" x="3795713" y="3643313"/>
          <p14:tracePt t="8392" x="3848100" y="3643313"/>
          <p14:tracePt t="8409" x="3867150" y="3643313"/>
          <p14:tracePt t="8426" x="3884613" y="3643313"/>
          <p14:tracePt t="8442" x="3902075" y="3633788"/>
          <p14:tracePt t="8865" x="3929063" y="3633788"/>
          <p14:tracePt t="8878" x="4000500" y="3608388"/>
          <p14:tracePt t="8890" x="4081463" y="3598863"/>
          <p14:tracePt t="8900" x="4170363" y="3589338"/>
          <p14:tracePt t="8912" x="4276725" y="3571875"/>
          <p14:tracePt t="8926" x="4375150" y="3562350"/>
          <p14:tracePt t="8943" x="4581525" y="3562350"/>
          <p14:tracePt t="8960" x="4670425" y="3562350"/>
          <p14:tracePt t="8977" x="4848225" y="3562350"/>
          <p14:tracePt t="8993" x="4938713" y="3562350"/>
          <p14:tracePt t="9010" x="5054600" y="3562350"/>
          <p14:tracePt t="9027" x="5106988" y="3562350"/>
          <p14:tracePt t="9043" x="5153025" y="3562350"/>
          <p14:tracePt t="9059" x="5224463" y="3554413"/>
          <p14:tracePt t="9076" x="5259388" y="3554413"/>
          <p14:tracePt t="9092" x="5384800" y="3517900"/>
          <p14:tracePt t="9109" x="5446713" y="3509963"/>
          <p14:tracePt t="9126" x="5589588" y="3482975"/>
          <p14:tracePt t="9142" x="5670550" y="3473450"/>
          <p14:tracePt t="9159" x="5813425" y="3429000"/>
          <p14:tracePt t="9176" x="5875338" y="3411538"/>
          <p14:tracePt t="9192" x="6027738" y="3367088"/>
          <p14:tracePt t="9211" x="6089650" y="3348038"/>
          <p14:tracePt t="9226" x="6153150" y="3322638"/>
          <p14:tracePt t="9242" x="6232525" y="3295650"/>
          <p14:tracePt t="9259" x="6249988" y="3276600"/>
          <p14:tracePt t="9276" x="6276975" y="3268663"/>
          <p14:tracePt t="9292" x="6276975" y="3259138"/>
          <p14:tracePt t="9309" x="6286500" y="3259138"/>
          <p14:tracePt t="9335" x="6259513" y="3205163"/>
          <p14:tracePt t="9371" x="6170613" y="3098800"/>
          <p14:tracePt t="9381" x="5983288" y="2928938"/>
          <p14:tracePt t="9394" x="5786438" y="2786063"/>
          <p14:tracePt t="9405" x="5670550" y="2714625"/>
          <p14:tracePt t="9416" x="5554663" y="2660650"/>
          <p14:tracePt t="9428" x="5456238" y="2616200"/>
          <p14:tracePt t="9442" x="5384800" y="2571750"/>
          <p14:tracePt t="9460" x="5224463" y="2527300"/>
          <p14:tracePt t="9476" x="5126038" y="2500313"/>
          <p14:tracePt t="9492" x="4892675" y="2455863"/>
          <p14:tracePt t="9509" x="4786313" y="2438400"/>
          <p14:tracePt t="9526" x="4572000" y="2411413"/>
          <p14:tracePt t="9543" x="4473575" y="2401888"/>
          <p14:tracePt t="9559" x="4276725" y="2374900"/>
          <p14:tracePt t="9576" x="4197350" y="2357438"/>
          <p14:tracePt t="9592" x="4010025" y="2347913"/>
          <p14:tracePt t="9610" x="3911600" y="2347913"/>
          <p14:tracePt t="9626" x="3821113" y="2339975"/>
          <p14:tracePt t="9642" x="3749675" y="2330450"/>
          <p14:tracePt t="9659" x="3732213" y="2330450"/>
          <p14:tracePt t="9676" x="3697288" y="2330450"/>
          <p14:tracePt t="9693" x="3678238" y="2330450"/>
          <p14:tracePt t="9709" x="3616325" y="2330450"/>
          <p14:tracePt t="9726" x="3581400" y="2330450"/>
          <p14:tracePt t="9742" x="3429000" y="2330450"/>
          <p14:tracePt t="9760" x="3357563" y="2330450"/>
          <p14:tracePt t="9776" x="3160713" y="2330450"/>
          <p14:tracePt t="9794" x="3071813" y="2330450"/>
          <p14:tracePt t="9809" x="2963863" y="2330450"/>
          <p14:tracePt t="9826" x="2759075" y="2339975"/>
          <p14:tracePt t="9843" x="2652713" y="2339975"/>
          <p14:tracePt t="9859" x="2517775" y="2339975"/>
          <p14:tracePt t="9876" x="2473325" y="2339975"/>
          <p14:tracePt t="9892" x="2438400" y="2322513"/>
          <p14:tracePt t="10159" x="2374900" y="2295525"/>
          <p14:tracePt t="10171" x="2303463" y="2259013"/>
          <p14:tracePt t="10183" x="2205038" y="2224088"/>
          <p14:tracePt t="10194" x="2106613" y="2179638"/>
          <p14:tracePt t="10208" x="2000250" y="2152650"/>
          <p14:tracePt t="10225" x="1776413" y="2108200"/>
          <p14:tracePt t="10241" x="1660525" y="2098675"/>
          <p14:tracePt t="10258" x="1446213" y="2089150"/>
          <p14:tracePt t="10275" x="1330325" y="2089150"/>
          <p14:tracePt t="10291" x="1125538" y="2108200"/>
          <p14:tracePt t="10309" x="1027113" y="2143125"/>
          <p14:tracePt t="10325" x="928688" y="2160588"/>
          <p14:tracePt t="10342" x="803275" y="2179638"/>
          <p14:tracePt t="10358" x="776288" y="2187575"/>
          <p14:tracePt t="10375" x="749300" y="2197100"/>
          <p14:tracePt t="10392" x="731838" y="2205038"/>
          <p14:tracePt t="10408" x="714375" y="2232025"/>
          <p14:tracePt t="10425" x="687388" y="2251075"/>
          <p14:tracePt t="10442" x="588963" y="2357438"/>
          <p14:tracePt t="10460" x="544513" y="2411413"/>
          <p14:tracePt t="10476" x="438150" y="2544763"/>
          <p14:tracePt t="10493" x="384175" y="2598738"/>
          <p14:tracePt t="10510" x="330200" y="2660650"/>
          <p14:tracePt t="10526" x="258763" y="2751138"/>
          <p14:tracePt t="10543" x="241300" y="2776538"/>
          <p14:tracePt t="10559" x="241300" y="2813050"/>
          <p14:tracePt t="10576" x="258763" y="2830513"/>
          <p14:tracePt t="10593" x="339725" y="2884488"/>
          <p14:tracePt t="10610" x="411163" y="2919413"/>
          <p14:tracePt t="10626" x="625475" y="2990850"/>
          <p14:tracePt t="10643" x="741363" y="3009900"/>
          <p14:tracePt t="10659" x="874713" y="3036888"/>
          <p14:tracePt t="10676" x="1384300" y="3098800"/>
          <p14:tracePt t="10693" x="1677988" y="3108325"/>
          <p14:tracePt t="10709" x="2366963" y="3125788"/>
          <p14:tracePt t="10726" x="2705100" y="3125788"/>
          <p14:tracePt t="10743" x="3392488" y="3089275"/>
          <p14:tracePt t="10760" x="3786188" y="3054350"/>
          <p14:tracePt t="10776" x="4572000" y="3009900"/>
          <p14:tracePt t="10793" x="4964113" y="2990850"/>
          <p14:tracePt t="10810" x="5599113" y="2973388"/>
          <p14:tracePt t="10827" x="5732463" y="2965450"/>
          <p14:tracePt t="10843" x="5821363" y="2965450"/>
          <p14:tracePt t="10843" x="5884863" y="2955925"/>
          <p14:tracePt t="10861" x="5884863" y="2946400"/>
          <p14:tracePt t="11112" x="5911850" y="2938463"/>
          <p14:tracePt t="11124" x="6000750" y="2911475"/>
          <p14:tracePt t="11136" x="6107113" y="2857500"/>
          <p14:tracePt t="11148" x="6340475" y="2795588"/>
          <p14:tracePt t="11160" x="6670675" y="2732088"/>
          <p14:tracePt t="11176" x="7402513" y="2687638"/>
          <p14:tracePt t="11194" x="7742238" y="2687638"/>
          <p14:tracePt t="11210" x="8089900" y="2705100"/>
          <p14:tracePt t="11226" x="8456613" y="2768600"/>
          <p14:tracePt t="11243" x="8545513" y="2786063"/>
          <p14:tracePt t="11260" x="8626475" y="2822575"/>
          <p14:tracePt t="11277" x="8643938" y="2847975"/>
          <p14:tracePt t="11293" x="8626475" y="2973388"/>
          <p14:tracePt t="11310" x="8572500" y="3036888"/>
          <p14:tracePt t="11326" x="8402638" y="3170238"/>
          <p14:tracePt t="11343" x="8277225" y="3205163"/>
          <p14:tracePt t="11360" x="8153400" y="3241675"/>
          <p14:tracePt t="11376" x="7715250" y="3232150"/>
          <p14:tracePt t="11393" x="7473950" y="3160713"/>
          <p14:tracePt t="11410" x="7134225" y="2973388"/>
          <p14:tracePt t="11427" x="7062788" y="2919413"/>
          <p14:tracePt t="11443" x="6964363" y="2786063"/>
          <p14:tracePt t="11460" x="6956425" y="2732088"/>
          <p14:tracePt t="11476" x="6991350" y="2643188"/>
          <p14:tracePt t="11493" x="7035800" y="2608263"/>
          <p14:tracePt t="11510" x="7197725" y="2554288"/>
          <p14:tracePt t="11527" x="7286625" y="2554288"/>
          <p14:tracePt t="11542" x="7392988" y="2554288"/>
          <p14:tracePt t="11559" x="7607300" y="2608263"/>
          <p14:tracePt t="11576" x="7688263" y="2660650"/>
          <p14:tracePt t="11593" x="7840663" y="2751138"/>
          <p14:tracePt t="11609" x="7893050" y="2786063"/>
          <p14:tracePt t="11626" x="7939088" y="2813050"/>
          <p14:tracePt t="11642" x="7947025" y="2813050"/>
          <p14:tracePt t="11659" x="7947025" y="2822575"/>
          <p14:tracePt t="11676" x="7956550" y="2822575"/>
          <p14:tracePt t="11696" x="7974013" y="2822575"/>
          <p14:tracePt t="11709" x="7991475" y="2813050"/>
          <p14:tracePt t="11726" x="8107363" y="2741613"/>
          <p14:tracePt t="11744" x="8178800" y="2687638"/>
          <p14:tracePt t="11759" x="8259763" y="2625725"/>
          <p14:tracePt t="11776" x="8439150" y="2482850"/>
          <p14:tracePt t="11793" x="8535988" y="2411413"/>
          <p14:tracePt t="11809" x="8715375" y="2286000"/>
          <p14:tracePt t="11826" x="8777288" y="2251075"/>
          <p14:tracePt t="11843" x="8912225" y="2197100"/>
          <p14:tracePt t="11859" x="8939213" y="2187575"/>
          <p14:tracePt t="11876" x="8983663" y="2205038"/>
          <p14:tracePt t="11893" x="9018588" y="2259013"/>
          <p14:tracePt t="11909" x="9072563" y="2419350"/>
          <p14:tracePt t="11927" x="9082088" y="2517775"/>
          <p14:tracePt t="11942" x="9082088" y="2608263"/>
          <p14:tracePt t="11959" x="8991600" y="2830513"/>
          <p14:tracePt t="11976" x="8893175" y="2946400"/>
          <p14:tracePt t="11993" x="8528050" y="3170238"/>
          <p14:tracePt t="12009" x="8259763" y="3276600"/>
          <p14:tracePt t="12026" x="7634288" y="3429000"/>
          <p14:tracePt t="12043" x="7313613" y="3429000"/>
          <p14:tracePt t="12059" x="6661150" y="3241675"/>
          <p14:tracePt t="12076" x="6348413" y="3009900"/>
          <p14:tracePt t="12093" x="6072188" y="2687638"/>
          <p14:tracePt t="12109" x="5670550" y="2017713"/>
          <p14:tracePt t="12126" x="5545138" y="1714500"/>
          <p14:tracePt t="12143" x="5491163" y="1374775"/>
          <p14:tracePt t="12160" x="5491163" y="1303338"/>
          <p14:tracePt t="12176" x="5518150" y="1187450"/>
          <p14:tracePt t="12193" x="5500688" y="1204913"/>
          <p14:tracePt t="12443" x="5384800" y="1241425"/>
          <p14:tracePt t="12454" x="5170488" y="1330325"/>
          <p14:tracePt t="12466" x="4813300" y="1428750"/>
          <p14:tracePt t="12479" x="4384675" y="1500188"/>
          <p14:tracePt t="12494" x="3848100" y="1517650"/>
          <p14:tracePt t="12510" x="2741613" y="1374775"/>
          <p14:tracePt t="12527" x="2160588" y="1152525"/>
          <p14:tracePt t="12544" x="1204913" y="465138"/>
          <p14:tracePt t="12560" x="500063" y="446088"/>
          <p14:tracePt t="13222" x="473075" y="490538"/>
          <p14:tracePt t="13233" x="455613" y="509588"/>
          <p14:tracePt t="13245" x="438150" y="536575"/>
          <p14:tracePt t="13256" x="428625" y="536575"/>
          <p14:tracePt t="13279" x="428625" y="544513"/>
          <p14:tracePt t="13291" x="419100" y="544513"/>
          <p14:tracePt t="13360" x="419100" y="536575"/>
          <p14:tracePt t="13371" x="411163" y="517525"/>
          <p14:tracePt t="13383" x="401638" y="490538"/>
          <p14:tracePt t="13396" x="401638" y="465138"/>
          <p14:tracePt t="13410" x="384175" y="438150"/>
          <p14:tracePt t="13427" x="6242050" y="3830638"/>
          <p14:tracePt t="13702" x="6143625" y="3857625"/>
          <p14:tracePt t="13714" x="6027738" y="3884613"/>
          <p14:tracePt t="13726" x="5875338" y="3894138"/>
          <p14:tracePt t="13738" x="5759450" y="3911600"/>
          <p14:tracePt t="13755" x="5527675" y="3857625"/>
          <p14:tracePt t="13773" x="5348288" y="3687763"/>
          <p14:tracePt t="13788" x="5187950" y="3446463"/>
          <p14:tracePt t="13804" x="4946650" y="2874963"/>
          <p14:tracePt t="13821" x="4919663" y="2643188"/>
          <p14:tracePt t="13838" x="4964113" y="2428875"/>
          <p14:tracePt t="13854" x="5035550" y="2339975"/>
          <p14:tracePt t="13871" x="5197475" y="2232025"/>
          <p14:tracePt t="13888" x="5303838" y="2214563"/>
          <p14:tracePt t="13905" x="5473700" y="2214563"/>
          <p14:tracePt t="13921" x="5535613" y="2232025"/>
          <p14:tracePt t="13938" x="5446713" y="2241550"/>
          <p14:tracePt t="14114" x="5340350" y="2241550"/>
          <p14:tracePt t="14126" x="5214938" y="2241550"/>
          <p14:tracePt t="14138" x="4983163" y="2241550"/>
          <p14:tracePt t="14150" x="4678363" y="2205038"/>
          <p14:tracePt t="14161" x="4330700" y="2071688"/>
          <p14:tracePt t="14173" x="4010025" y="1812925"/>
          <p14:tracePt t="14188" x="3732213" y="1473200"/>
          <p14:tracePt t="14205" x="3259138" y="482600"/>
          <p14:tracePt t="14222" x="3170238" y="53975"/>
          <p14:tracePt t="14238" x="3106738" y="0"/>
          <p14:tracePt t="14255" x="3152775" y="0"/>
          <p14:tracePt t="14275" x="3205163" y="0"/>
          <p14:tracePt t="14288" x="3276600" y="0"/>
          <p14:tracePt t="14305" x="3402013" y="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534185" y="2539911"/>
            <a:ext cx="6257066" cy="997196"/>
          </a:xfrm>
        </p:spPr>
        <p:txBody>
          <a:bodyPr/>
          <a:lstStyle/>
          <a:p>
            <a:r>
              <a:rPr lang="es-ES" dirty="0" err="1" smtClean="0"/>
              <a:t>Async</a:t>
            </a:r>
            <a:r>
              <a:rPr lang="es-ES" dirty="0" smtClean="0"/>
              <a:t> y </a:t>
            </a:r>
            <a:r>
              <a:rPr lang="es-ES" dirty="0" err="1" smtClean="0"/>
              <a:t>Await</a:t>
            </a:r>
            <a:endParaRPr lang="es-ES" dirty="0"/>
          </a:p>
        </p:txBody>
      </p:sp>
    </p:spTree>
    <p:extLst>
      <p:ext uri="{BB962C8B-B14F-4D97-AF65-F5344CB8AC3E}">
        <p14:creationId xmlns:p14="http://schemas.microsoft.com/office/powerpoint/2010/main" val="2148883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9112" y="228600"/>
            <a:ext cx="11149013" cy="747897"/>
          </a:xfrm>
        </p:spPr>
        <p:txBody>
          <a:bodyPr/>
          <a:lstStyle/>
          <a:p>
            <a:r>
              <a:rPr lang="es-ES" dirty="0" smtClean="0"/>
              <a:t>.NET 4.5</a:t>
            </a:r>
            <a:endParaRPr lang="es-ES" dirty="0"/>
          </a:p>
        </p:txBody>
      </p:sp>
      <p:sp>
        <p:nvSpPr>
          <p:cNvPr id="3" name="Marcador de texto 2"/>
          <p:cNvSpPr>
            <a:spLocks noGrp="1"/>
          </p:cNvSpPr>
          <p:nvPr>
            <p:ph type="body" sz="quarter" idx="10"/>
          </p:nvPr>
        </p:nvSpPr>
        <p:spPr>
          <a:xfrm>
            <a:off x="519112" y="1447799"/>
            <a:ext cx="11149013" cy="4628960"/>
          </a:xfrm>
        </p:spPr>
        <p:txBody>
          <a:bodyPr/>
          <a:lstStyle/>
          <a:p>
            <a:r>
              <a:rPr lang="es-ES" dirty="0" err="1" smtClean="0"/>
              <a:t>Async</a:t>
            </a:r>
            <a:endParaRPr lang="es-ES" dirty="0" smtClean="0"/>
          </a:p>
          <a:p>
            <a:r>
              <a:rPr lang="es-ES" dirty="0" err="1" smtClean="0"/>
              <a:t>Await</a:t>
            </a:r>
            <a:endParaRPr lang="es-ES" dirty="0" smtClean="0"/>
          </a:p>
          <a:p>
            <a:r>
              <a:rPr lang="es-ES" dirty="0" err="1" smtClean="0"/>
              <a:t>Cancellation</a:t>
            </a:r>
            <a:r>
              <a:rPr lang="es-ES" dirty="0" smtClean="0"/>
              <a:t> (</a:t>
            </a:r>
            <a:r>
              <a:rPr lang="es-ES" dirty="0" err="1" smtClean="0"/>
              <a:t>CancellationTokeSource</a:t>
            </a:r>
            <a:r>
              <a:rPr lang="es-ES" dirty="0" smtClean="0"/>
              <a:t> /</a:t>
            </a:r>
            <a:r>
              <a:rPr lang="es-ES" dirty="0" err="1" smtClean="0"/>
              <a:t>CancellationToken</a:t>
            </a:r>
            <a:r>
              <a:rPr lang="es-ES" dirty="0" smtClean="0"/>
              <a:t>)</a:t>
            </a:r>
          </a:p>
          <a:p>
            <a:r>
              <a:rPr lang="es-ES" dirty="0" err="1" smtClean="0"/>
              <a:t>IProgress</a:t>
            </a:r>
            <a:r>
              <a:rPr lang="es-ES" dirty="0" smtClean="0"/>
              <a:t>&lt;T&gt;</a:t>
            </a:r>
          </a:p>
          <a:p>
            <a:r>
              <a:rPr lang="es-ES" dirty="0" smtClean="0"/>
              <a:t>Nuevas extensiones de </a:t>
            </a:r>
            <a:r>
              <a:rPr lang="es-ES" dirty="0" err="1" smtClean="0"/>
              <a:t>Task</a:t>
            </a:r>
            <a:r>
              <a:rPr lang="es-ES" dirty="0" smtClean="0"/>
              <a:t>:</a:t>
            </a:r>
          </a:p>
          <a:p>
            <a:pPr lvl="1"/>
            <a:r>
              <a:rPr lang="es-ES" dirty="0" err="1" smtClean="0"/>
              <a:t>WhenAll</a:t>
            </a:r>
            <a:endParaRPr lang="es-ES" dirty="0" smtClean="0"/>
          </a:p>
          <a:p>
            <a:pPr lvl="1"/>
            <a:r>
              <a:rPr lang="es-ES" dirty="0" err="1" smtClean="0"/>
              <a:t>WhenAny</a:t>
            </a:r>
            <a:endParaRPr lang="es-ES" dirty="0"/>
          </a:p>
        </p:txBody>
      </p:sp>
    </p:spTree>
    <p:extLst>
      <p:ext uri="{BB962C8B-B14F-4D97-AF65-F5344CB8AC3E}">
        <p14:creationId xmlns:p14="http://schemas.microsoft.com/office/powerpoint/2010/main" val="18142735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Desktop  and async</a:t>
            </a:r>
          </a:p>
        </p:txBody>
      </p:sp>
      <p:sp>
        <p:nvSpPr>
          <p:cNvPr id="5" name="Text Placeholder 4"/>
          <p:cNvSpPr>
            <a:spLocks noGrp="1"/>
          </p:cNvSpPr>
          <p:nvPr>
            <p:ph type="body" sz="quarter" idx="11"/>
          </p:nvPr>
        </p:nvSpPr>
        <p:spPr/>
        <p:txBody>
          <a:bodyPr/>
          <a:lstStyle/>
          <a:p>
            <a:r>
              <a:rPr lang="en-US" dirty="0" smtClean="0"/>
              <a:t>Demo</a:t>
            </a:r>
            <a:endParaRPr lang="en-US" dirty="0"/>
          </a:p>
        </p:txBody>
      </p:sp>
    </p:spTree>
    <p:extLst>
      <p:ext uri="{BB962C8B-B14F-4D97-AF65-F5344CB8AC3E}">
        <p14:creationId xmlns:p14="http://schemas.microsoft.com/office/powerpoint/2010/main" val="5284571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9112" y="228600"/>
            <a:ext cx="11149013" cy="747897"/>
          </a:xfrm>
        </p:spPr>
        <p:txBody>
          <a:bodyPr>
            <a:normAutofit fontScale="90000"/>
          </a:bodyPr>
          <a:lstStyle/>
          <a:p>
            <a:r>
              <a:rPr lang="es-ES" dirty="0" smtClean="0"/>
              <a:t>Enlaces</a:t>
            </a:r>
            <a:endParaRPr lang="es-ES" dirty="0"/>
          </a:p>
        </p:txBody>
      </p:sp>
      <p:sp>
        <p:nvSpPr>
          <p:cNvPr id="3" name="Marcador de texto 2"/>
          <p:cNvSpPr>
            <a:spLocks noGrp="1"/>
          </p:cNvSpPr>
          <p:nvPr>
            <p:ph type="body" sz="quarter" idx="10"/>
          </p:nvPr>
        </p:nvSpPr>
        <p:spPr>
          <a:xfrm>
            <a:off x="519112" y="1447799"/>
            <a:ext cx="11149013" cy="4628960"/>
          </a:xfrm>
        </p:spPr>
        <p:txBody>
          <a:bodyPr>
            <a:normAutofit lnSpcReduction="10000"/>
          </a:bodyPr>
          <a:lstStyle/>
          <a:p>
            <a:r>
              <a:rPr lang="es-ES" dirty="0" err="1" smtClean="0"/>
              <a:t>Async</a:t>
            </a:r>
            <a:endParaRPr lang="es-ES" dirty="0" smtClean="0"/>
          </a:p>
          <a:p>
            <a:r>
              <a:rPr lang="es-ES" dirty="0" err="1" smtClean="0"/>
              <a:t>Await</a:t>
            </a:r>
            <a:endParaRPr lang="es-ES" dirty="0" smtClean="0"/>
          </a:p>
          <a:p>
            <a:r>
              <a:rPr lang="es-ES" dirty="0" err="1" smtClean="0"/>
              <a:t>Cancellation</a:t>
            </a:r>
            <a:r>
              <a:rPr lang="es-ES" dirty="0" smtClean="0"/>
              <a:t> (</a:t>
            </a:r>
            <a:r>
              <a:rPr lang="es-ES" dirty="0" err="1" smtClean="0"/>
              <a:t>CancellationTokeSource</a:t>
            </a:r>
            <a:r>
              <a:rPr lang="es-ES" dirty="0" smtClean="0"/>
              <a:t> /</a:t>
            </a:r>
            <a:r>
              <a:rPr lang="es-ES" dirty="0" err="1" smtClean="0"/>
              <a:t>CancellationToken</a:t>
            </a:r>
            <a:r>
              <a:rPr lang="es-ES" dirty="0" smtClean="0"/>
              <a:t>)</a:t>
            </a:r>
          </a:p>
          <a:p>
            <a:r>
              <a:rPr lang="es-ES" dirty="0" err="1" smtClean="0"/>
              <a:t>IProgress</a:t>
            </a:r>
            <a:r>
              <a:rPr lang="es-ES" dirty="0" smtClean="0"/>
              <a:t>&lt;T&gt;</a:t>
            </a:r>
          </a:p>
          <a:p>
            <a:r>
              <a:rPr lang="es-ES" dirty="0" smtClean="0"/>
              <a:t>Nuevas extensiones de </a:t>
            </a:r>
            <a:r>
              <a:rPr lang="es-ES" dirty="0" err="1" smtClean="0"/>
              <a:t>Task</a:t>
            </a:r>
            <a:r>
              <a:rPr lang="es-ES" dirty="0" smtClean="0"/>
              <a:t>:</a:t>
            </a:r>
          </a:p>
          <a:p>
            <a:pPr lvl="1"/>
            <a:r>
              <a:rPr lang="es-ES" dirty="0" err="1" smtClean="0"/>
              <a:t>WhenAll</a:t>
            </a:r>
            <a:endParaRPr lang="es-ES" dirty="0" smtClean="0"/>
          </a:p>
          <a:p>
            <a:pPr lvl="1"/>
            <a:r>
              <a:rPr lang="es-ES" dirty="0" err="1" smtClean="0"/>
              <a:t>WhenAny</a:t>
            </a:r>
            <a:endParaRPr lang="es-ES" dirty="0"/>
          </a:p>
        </p:txBody>
      </p:sp>
    </p:spTree>
    <p:extLst>
      <p:ext uri="{BB962C8B-B14F-4D97-AF65-F5344CB8AC3E}">
        <p14:creationId xmlns:p14="http://schemas.microsoft.com/office/powerpoint/2010/main" val="32100452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9112" y="228600"/>
            <a:ext cx="11149013" cy="747897"/>
          </a:xfrm>
        </p:spPr>
        <p:txBody>
          <a:bodyPr>
            <a:normAutofit fontScale="90000"/>
          </a:bodyPr>
          <a:lstStyle/>
          <a:p>
            <a:r>
              <a:rPr lang="es-ES" dirty="0" smtClean="0"/>
              <a:t>.NET 4.5</a:t>
            </a:r>
            <a:endParaRPr lang="es-ES" dirty="0"/>
          </a:p>
        </p:txBody>
      </p:sp>
      <p:sp>
        <p:nvSpPr>
          <p:cNvPr id="3" name="Marcador de texto 2"/>
          <p:cNvSpPr>
            <a:spLocks noGrp="1"/>
          </p:cNvSpPr>
          <p:nvPr>
            <p:ph type="body" sz="quarter" idx="10"/>
          </p:nvPr>
        </p:nvSpPr>
        <p:spPr>
          <a:xfrm>
            <a:off x="519112" y="1447799"/>
            <a:ext cx="11149013" cy="4628960"/>
          </a:xfrm>
        </p:spPr>
        <p:txBody>
          <a:bodyPr>
            <a:normAutofit/>
          </a:bodyPr>
          <a:lstStyle/>
          <a:p>
            <a:r>
              <a:rPr lang="es-ES" dirty="0"/>
              <a:t>http://blogs.msdn.com/b/pfxteam/archive/tags/async/</a:t>
            </a:r>
          </a:p>
        </p:txBody>
      </p:sp>
    </p:spTree>
    <p:extLst>
      <p:ext uri="{BB962C8B-B14F-4D97-AF65-F5344CB8AC3E}">
        <p14:creationId xmlns:p14="http://schemas.microsoft.com/office/powerpoint/2010/main" val="218845641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chemeClr val="bg1"/>
                </a:solidFill>
                <a:latin typeface="Segoe UI" pitchFamily="34" charset="0"/>
                <a:ea typeface="Segoe UI" pitchFamily="34" charset="0"/>
                <a:cs typeface="Segoe UI" pitchFamily="34" charset="0"/>
              </a:rPr>
              <a:t>© </a:t>
            </a:r>
            <a:r>
              <a:rPr lang="en-US" sz="700" dirty="0" smtClean="0">
                <a:solidFill>
                  <a:schemeClr val="bg1"/>
                </a:solidFill>
                <a:latin typeface="Segoe UI" pitchFamily="34" charset="0"/>
                <a:ea typeface="Segoe UI" pitchFamily="34" charset="0"/>
                <a:cs typeface="Segoe UI" pitchFamily="34" charset="0"/>
              </a:rPr>
              <a:t>2012 Microsoft </a:t>
            </a:r>
            <a:r>
              <a:rPr lang="en-US" sz="700" dirty="0">
                <a:solidFill>
                  <a:schemeClr val="bg1"/>
                </a:solidFill>
                <a:latin typeface="Segoe UI" pitchFamily="34" charset="0"/>
                <a:ea typeface="Segoe UI" pitchFamily="34" charset="0"/>
                <a:cs typeface="Segoe UI" pitchFamily="34" charset="0"/>
              </a:rPr>
              <a:t>Corporation. All rights reserved. Microsoft, Windows, </a:t>
            </a:r>
            <a:r>
              <a:rPr lang="en-US" sz="700" dirty="0" smtClean="0">
                <a:solidFill>
                  <a:schemeClr val="bg1"/>
                </a:solidFill>
                <a:latin typeface="Segoe UI" pitchFamily="34" charset="0"/>
                <a:ea typeface="Segoe UI" pitchFamily="34" charset="0"/>
                <a:cs typeface="Segoe UI" pitchFamily="34" charset="0"/>
              </a:rPr>
              <a:t>and </a:t>
            </a:r>
            <a:r>
              <a:rPr lang="en-US" sz="700" dirty="0">
                <a:solidFill>
                  <a:schemeClr val="bg1"/>
                </a:soli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chemeClr val="bg1"/>
                </a:soli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chemeClr val="bg1"/>
                </a:solidFill>
                <a:latin typeface="Segoe UI" pitchFamily="34" charset="0"/>
                <a:ea typeface="Segoe UI" pitchFamily="34" charset="0"/>
                <a:cs typeface="Segoe UI" pitchFamily="34" charset="0"/>
              </a:rPr>
              <a:t/>
            </a:r>
            <a:br>
              <a:rPr lang="en-US" sz="700" dirty="0" smtClean="0">
                <a:solidFill>
                  <a:schemeClr val="bg1"/>
                </a:solidFill>
                <a:latin typeface="Segoe UI" pitchFamily="34" charset="0"/>
                <a:ea typeface="Segoe UI" pitchFamily="34" charset="0"/>
                <a:cs typeface="Segoe UI" pitchFamily="34" charset="0"/>
              </a:rPr>
            </a:br>
            <a:r>
              <a:rPr lang="en-US" sz="700" dirty="0" smtClean="0">
                <a:solidFill>
                  <a:schemeClr val="bg1"/>
                </a:solidFill>
                <a:latin typeface="Segoe UI" pitchFamily="34" charset="0"/>
                <a:ea typeface="Segoe UI" pitchFamily="34" charset="0"/>
                <a:cs typeface="Segoe UI" pitchFamily="34" charset="0"/>
              </a:rPr>
              <a:t>part </a:t>
            </a:r>
            <a:r>
              <a:rPr lang="en-US" sz="700" dirty="0">
                <a:solidFill>
                  <a:schemeClr val="bg1"/>
                </a:solidFill>
                <a:latin typeface="Segoe UI" pitchFamily="34" charset="0"/>
                <a:ea typeface="Segoe UI" pitchFamily="34" charset="0"/>
                <a:cs typeface="Segoe UI" pitchFamily="34" charset="0"/>
              </a:rPr>
              <a:t>of </a:t>
            </a:r>
            <a:r>
              <a:rPr lang="en-US" sz="700" dirty="0" smtClean="0">
                <a:solidFill>
                  <a:schemeClr val="bg1"/>
                </a:solidFill>
                <a:latin typeface="Segoe UI" pitchFamily="34" charset="0"/>
                <a:ea typeface="Segoe UI" pitchFamily="34" charset="0"/>
                <a:cs typeface="Segoe UI" pitchFamily="34" charset="0"/>
              </a:rPr>
              <a:t>Microsoft</a:t>
            </a:r>
            <a:r>
              <a:rPr lang="en-US" sz="700" dirty="0">
                <a:solidFill>
                  <a:schemeClr val="bg1"/>
                </a:soli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solidFill>
                  <a:schemeClr val="bg1"/>
                </a:solidFill>
                <a:latin typeface="Segoe UI" pitchFamily="34" charset="0"/>
                <a:ea typeface="Segoe UI" pitchFamily="34" charset="0"/>
                <a:cs typeface="Segoe UI" pitchFamily="34" charset="0"/>
              </a:rPr>
              <a:t>MICROSOFT </a:t>
            </a:r>
            <a:r>
              <a:rPr lang="en-US" sz="700" dirty="0">
                <a:solidFill>
                  <a:schemeClr val="bg1"/>
                </a:soli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4" name="Rectángulo 3"/>
          <p:cNvSpPr/>
          <p:nvPr/>
        </p:nvSpPr>
        <p:spPr>
          <a:xfrm>
            <a:off x="4574607" y="2967335"/>
            <a:ext cx="3039615" cy="923330"/>
          </a:xfrm>
          <a:prstGeom prst="rect">
            <a:avLst/>
          </a:prstGeom>
          <a:noFill/>
        </p:spPr>
        <p:txBody>
          <a:bodyPr wrap="none" lIns="91440" tIns="45720" rIns="91440" bIns="45720">
            <a:spAutoFit/>
          </a:bodyPr>
          <a:lstStyle/>
          <a:p>
            <a:pPr algn="ctr"/>
            <a:r>
              <a:rPr lang="es-ES" sz="5400" b="1" cap="none" spc="50" dirty="0" smtClean="0">
                <a:ln w="0"/>
                <a:solidFill>
                  <a:schemeClr val="bg2"/>
                </a:solidFill>
                <a:effectLst>
                  <a:innerShdw blurRad="63500" dist="50800" dir="13500000">
                    <a:srgbClr val="000000">
                      <a:alpha val="50000"/>
                    </a:srgbClr>
                  </a:innerShdw>
                </a:effectLst>
              </a:rPr>
              <a:t>Gracias!!</a:t>
            </a:r>
            <a:endParaRPr lang="es-E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8995757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2769989"/>
          </a:xfrm>
          <a:prstGeom prst="rect">
            <a:avLst/>
          </a:prstGeom>
        </p:spPr>
        <p:txBody>
          <a:bodyPr/>
          <a:lstStyle/>
          <a:p>
            <a:r>
              <a:rPr lang="en-US" dirty="0" smtClean="0"/>
              <a:t>Software Developer </a:t>
            </a:r>
            <a:endParaRPr lang="en-US" dirty="0"/>
          </a:p>
          <a:p>
            <a:pPr lvl="1"/>
            <a:r>
              <a:rPr lang="en-US" dirty="0" smtClean="0"/>
              <a:t>Win 8, Kinect, MVC, WPF, …</a:t>
            </a:r>
            <a:endParaRPr lang="en-US" dirty="0"/>
          </a:p>
          <a:p>
            <a:r>
              <a:rPr lang="en-US" dirty="0" err="1" smtClean="0"/>
              <a:t>Dónde</a:t>
            </a:r>
            <a:r>
              <a:rPr lang="en-US" dirty="0" smtClean="0"/>
              <a:t> </a:t>
            </a:r>
            <a:r>
              <a:rPr lang="es-ES" dirty="0" smtClean="0"/>
              <a:t>encontrarme</a:t>
            </a:r>
          </a:p>
          <a:p>
            <a:pPr lvl="1"/>
            <a:r>
              <a:rPr lang="en-US" dirty="0" smtClean="0"/>
              <a:t>	Geeks.ms/Blogs/</a:t>
            </a:r>
            <a:r>
              <a:rPr lang="en-US" dirty="0" err="1" smtClean="0"/>
              <a:t>Jtorrecilla</a:t>
            </a:r>
            <a:endParaRPr lang="en-US" dirty="0" smtClean="0"/>
          </a:p>
          <a:p>
            <a:pPr lvl="1"/>
            <a:r>
              <a:rPr lang="en-US" dirty="0"/>
              <a:t>	</a:t>
            </a:r>
            <a:r>
              <a:rPr lang="en-US" dirty="0" smtClean="0"/>
              <a:t>@</a:t>
            </a:r>
            <a:r>
              <a:rPr lang="en-US" dirty="0" err="1" smtClean="0"/>
              <a:t>Jtorrecilla</a:t>
            </a:r>
            <a:endParaRPr lang="en-US" dirty="0" smtClean="0"/>
          </a:p>
          <a:p>
            <a:pPr lvl="1"/>
            <a:r>
              <a:rPr lang="en-US" dirty="0"/>
              <a:t>	</a:t>
            </a:r>
            <a:r>
              <a:rPr lang="en-US" dirty="0" smtClean="0"/>
              <a:t>javiertorrecilla@outlook.com</a:t>
            </a:r>
            <a:endParaRPr lang="en-US" dirty="0"/>
          </a:p>
        </p:txBody>
      </p:sp>
      <p:sp>
        <p:nvSpPr>
          <p:cNvPr id="2" name="Title 1"/>
          <p:cNvSpPr>
            <a:spLocks noGrp="1"/>
          </p:cNvSpPr>
          <p:nvPr>
            <p:ph type="title"/>
          </p:nvPr>
        </p:nvSpPr>
        <p:spPr/>
        <p:txBody>
          <a:bodyPr/>
          <a:lstStyle/>
          <a:p>
            <a:r>
              <a:rPr lang="en-US" dirty="0" smtClean="0"/>
              <a:t>¿</a:t>
            </a:r>
            <a:r>
              <a:rPr lang="en-US" dirty="0" err="1" smtClean="0"/>
              <a:t>Quién</a:t>
            </a:r>
            <a:r>
              <a:rPr lang="en-US" dirty="0" smtClean="0"/>
              <a:t> soy?</a:t>
            </a:r>
            <a:endParaRPr lang="en-US" dirty="0"/>
          </a:p>
        </p:txBody>
      </p:sp>
    </p:spTree>
    <p:extLst>
      <p:ext uri="{BB962C8B-B14F-4D97-AF65-F5344CB8AC3E}">
        <p14:creationId xmlns:p14="http://schemas.microsoft.com/office/powerpoint/2010/main" val="19391283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9112" y="228600"/>
            <a:ext cx="11149013" cy="747897"/>
          </a:xfrm>
        </p:spPr>
        <p:txBody>
          <a:bodyPr/>
          <a:lstStyle/>
          <a:p>
            <a:r>
              <a:rPr lang="es-ES" dirty="0" err="1" smtClean="0"/>
              <a:t>Indice</a:t>
            </a:r>
            <a:endParaRPr lang="es-ES" dirty="0"/>
          </a:p>
        </p:txBody>
      </p:sp>
      <p:sp>
        <p:nvSpPr>
          <p:cNvPr id="3" name="Marcador de texto 2"/>
          <p:cNvSpPr>
            <a:spLocks noGrp="1"/>
          </p:cNvSpPr>
          <p:nvPr>
            <p:ph type="body" sz="quarter" idx="10"/>
          </p:nvPr>
        </p:nvSpPr>
        <p:spPr>
          <a:xfrm>
            <a:off x="519112" y="1447799"/>
            <a:ext cx="11149013" cy="1908215"/>
          </a:xfrm>
        </p:spPr>
        <p:txBody>
          <a:bodyPr/>
          <a:lstStyle/>
          <a:p>
            <a:r>
              <a:rPr lang="es-ES" dirty="0" smtClean="0"/>
              <a:t>Antes de .NET 4.0</a:t>
            </a:r>
          </a:p>
          <a:p>
            <a:r>
              <a:rPr lang="es-ES" dirty="0" smtClean="0"/>
              <a:t>Con .NET 4.0</a:t>
            </a:r>
          </a:p>
          <a:p>
            <a:r>
              <a:rPr lang="es-ES" dirty="0" err="1" smtClean="0"/>
              <a:t>Async</a:t>
            </a:r>
            <a:r>
              <a:rPr lang="es-ES" dirty="0" smtClean="0"/>
              <a:t> y </a:t>
            </a:r>
            <a:r>
              <a:rPr lang="es-ES" dirty="0" err="1" smtClean="0"/>
              <a:t>Await</a:t>
            </a:r>
            <a:endParaRPr lang="es-ES" dirty="0"/>
          </a:p>
        </p:txBody>
      </p:sp>
    </p:spTree>
    <p:extLst>
      <p:ext uri="{BB962C8B-B14F-4D97-AF65-F5344CB8AC3E}">
        <p14:creationId xmlns:p14="http://schemas.microsoft.com/office/powerpoint/2010/main" val="99594612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ES" dirty="0" smtClean="0"/>
              <a:t>Antes de</a:t>
            </a:r>
          </a:p>
          <a:p>
            <a:r>
              <a:rPr lang="es-ES" dirty="0" smtClean="0"/>
              <a:t> </a:t>
            </a:r>
            <a:r>
              <a:rPr lang="es-ES" dirty="0" err="1" smtClean="0"/>
              <a:t>.Net</a:t>
            </a:r>
            <a:r>
              <a:rPr lang="es-ES" dirty="0" smtClean="0"/>
              <a:t> 4.0</a:t>
            </a:r>
            <a:endParaRPr lang="es-ES" dirty="0"/>
          </a:p>
        </p:txBody>
      </p:sp>
    </p:spTree>
    <p:extLst>
      <p:ext uri="{BB962C8B-B14F-4D97-AF65-F5344CB8AC3E}">
        <p14:creationId xmlns:p14="http://schemas.microsoft.com/office/powerpoint/2010/main" val="40433233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9112" y="228600"/>
            <a:ext cx="11149013" cy="747897"/>
          </a:xfrm>
        </p:spPr>
        <p:txBody>
          <a:bodyPr/>
          <a:lstStyle/>
          <a:p>
            <a:r>
              <a:rPr lang="es-ES" dirty="0" smtClean="0"/>
              <a:t>Antes de .NET 4.0</a:t>
            </a:r>
            <a:endParaRPr lang="es-ES" dirty="0"/>
          </a:p>
        </p:txBody>
      </p:sp>
      <p:sp>
        <p:nvSpPr>
          <p:cNvPr id="3" name="Marcador de texto 2"/>
          <p:cNvSpPr>
            <a:spLocks noGrp="1"/>
          </p:cNvSpPr>
          <p:nvPr>
            <p:ph type="body" sz="quarter" idx="10"/>
          </p:nvPr>
        </p:nvSpPr>
        <p:spPr>
          <a:xfrm>
            <a:off x="519112" y="1447799"/>
            <a:ext cx="11149013" cy="2585323"/>
          </a:xfrm>
        </p:spPr>
        <p:txBody>
          <a:bodyPr/>
          <a:lstStyle/>
          <a:p>
            <a:r>
              <a:rPr lang="es-ES" dirty="0" err="1" smtClean="0"/>
              <a:t>System.Threading.Thread</a:t>
            </a:r>
            <a:endParaRPr lang="es-ES" dirty="0" smtClean="0"/>
          </a:p>
          <a:p>
            <a:r>
              <a:rPr lang="es-ES" dirty="0" err="1" smtClean="0"/>
              <a:t>Func</a:t>
            </a:r>
            <a:r>
              <a:rPr lang="es-ES" dirty="0" smtClean="0"/>
              <a:t>, </a:t>
            </a:r>
            <a:r>
              <a:rPr lang="es-ES" dirty="0" err="1" smtClean="0"/>
              <a:t>delegate</a:t>
            </a:r>
            <a:r>
              <a:rPr lang="es-ES" dirty="0" smtClean="0"/>
              <a:t>.</a:t>
            </a:r>
          </a:p>
          <a:p>
            <a:r>
              <a:rPr lang="es-ES" dirty="0" err="1" smtClean="0"/>
              <a:t>BackGroundWorker</a:t>
            </a:r>
            <a:endParaRPr lang="es-ES" dirty="0" smtClean="0"/>
          </a:p>
          <a:p>
            <a:endParaRPr lang="es-ES" dirty="0"/>
          </a:p>
        </p:txBody>
      </p:sp>
    </p:spTree>
    <p:extLst>
      <p:ext uri="{BB962C8B-B14F-4D97-AF65-F5344CB8AC3E}">
        <p14:creationId xmlns:p14="http://schemas.microsoft.com/office/powerpoint/2010/main" val="25696023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solidFill>
                  <a:schemeClr val="bg1"/>
                </a:solidFill>
              </a:rPr>
              <a:t>Thread / Delegate</a:t>
            </a:r>
          </a:p>
        </p:txBody>
      </p:sp>
      <p:sp>
        <p:nvSpPr>
          <p:cNvPr id="5" name="Text Placeholder 4"/>
          <p:cNvSpPr>
            <a:spLocks noGrp="1"/>
          </p:cNvSpPr>
          <p:nvPr>
            <p:ph type="body" sz="quarter" idx="11"/>
          </p:nvPr>
        </p:nvSpPr>
        <p:spPr/>
        <p:txBody>
          <a:bodyPr/>
          <a:lstStyle/>
          <a:p>
            <a:r>
              <a:rPr lang="en-US" dirty="0" smtClean="0">
                <a:solidFill>
                  <a:schemeClr val="bg1"/>
                </a:solidFill>
              </a:rPr>
              <a:t>Demo</a:t>
            </a:r>
            <a:endParaRPr lang="en-US" dirty="0">
              <a:solidFill>
                <a:schemeClr val="bg1"/>
              </a:solidFill>
            </a:endParaRPr>
          </a:p>
        </p:txBody>
      </p:sp>
    </p:spTree>
    <p:extLst>
      <p:ext uri="{BB962C8B-B14F-4D97-AF65-F5344CB8AC3E}">
        <p14:creationId xmlns:p14="http://schemas.microsoft.com/office/powerpoint/2010/main" val="30059006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534185" y="2539911"/>
            <a:ext cx="6257066" cy="2215991"/>
          </a:xfrm>
        </p:spPr>
        <p:txBody>
          <a:bodyPr/>
          <a:lstStyle/>
          <a:p>
            <a:r>
              <a:rPr lang="es-ES" dirty="0" smtClean="0"/>
              <a:t>Con </a:t>
            </a:r>
          </a:p>
          <a:p>
            <a:r>
              <a:rPr lang="es-ES" dirty="0" smtClean="0"/>
              <a:t>.NET 4.0</a:t>
            </a:r>
            <a:endParaRPr lang="es-ES" dirty="0"/>
          </a:p>
        </p:txBody>
      </p:sp>
    </p:spTree>
    <p:extLst>
      <p:ext uri="{BB962C8B-B14F-4D97-AF65-F5344CB8AC3E}">
        <p14:creationId xmlns:p14="http://schemas.microsoft.com/office/powerpoint/2010/main" val="2528497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9112" y="228600"/>
            <a:ext cx="11149013" cy="747897"/>
          </a:xfrm>
        </p:spPr>
        <p:txBody>
          <a:bodyPr/>
          <a:lstStyle/>
          <a:p>
            <a:r>
              <a:rPr lang="es-ES" dirty="0" smtClean="0"/>
              <a:t>.NET 4.0</a:t>
            </a:r>
            <a:endParaRPr lang="es-ES" dirty="0"/>
          </a:p>
        </p:txBody>
      </p:sp>
      <p:sp>
        <p:nvSpPr>
          <p:cNvPr id="3" name="Marcador de texto 2"/>
          <p:cNvSpPr>
            <a:spLocks noGrp="1"/>
          </p:cNvSpPr>
          <p:nvPr>
            <p:ph type="body" sz="quarter" idx="10"/>
          </p:nvPr>
        </p:nvSpPr>
        <p:spPr>
          <a:xfrm>
            <a:off x="519112" y="1447799"/>
            <a:ext cx="11149013" cy="3262432"/>
          </a:xfrm>
        </p:spPr>
        <p:txBody>
          <a:bodyPr/>
          <a:lstStyle/>
          <a:p>
            <a:r>
              <a:rPr lang="es-ES" dirty="0" smtClean="0"/>
              <a:t>TASK</a:t>
            </a:r>
          </a:p>
          <a:p>
            <a:r>
              <a:rPr lang="es-ES" dirty="0" err="1" smtClean="0"/>
              <a:t>ContinueWith</a:t>
            </a:r>
            <a:endParaRPr lang="es-ES" dirty="0" smtClean="0"/>
          </a:p>
          <a:p>
            <a:r>
              <a:rPr lang="es-ES" dirty="0" err="1" smtClean="0"/>
              <a:t>SinchronizationContext</a:t>
            </a:r>
            <a:endParaRPr lang="es-ES" dirty="0" smtClean="0"/>
          </a:p>
          <a:p>
            <a:r>
              <a:rPr lang="es-ES" dirty="0" err="1" smtClean="0"/>
              <a:t>Cancellation</a:t>
            </a:r>
            <a:endParaRPr lang="es-ES" dirty="0" smtClean="0"/>
          </a:p>
          <a:p>
            <a:r>
              <a:rPr lang="es-ES" dirty="0" smtClean="0"/>
              <a:t>PLINQ</a:t>
            </a:r>
            <a:endParaRPr lang="es-ES" dirty="0"/>
          </a:p>
        </p:txBody>
      </p:sp>
    </p:spTree>
    <p:extLst>
      <p:ext uri="{BB962C8B-B14F-4D97-AF65-F5344CB8AC3E}">
        <p14:creationId xmlns:p14="http://schemas.microsoft.com/office/powerpoint/2010/main" val="427132442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solidFill>
                  <a:schemeClr val="bg1"/>
                </a:solidFill>
              </a:rPr>
              <a:t>TASK </a:t>
            </a:r>
          </a:p>
        </p:txBody>
      </p:sp>
      <p:sp>
        <p:nvSpPr>
          <p:cNvPr id="5" name="Text Placeholder 4"/>
          <p:cNvSpPr>
            <a:spLocks noGrp="1"/>
          </p:cNvSpPr>
          <p:nvPr>
            <p:ph type="body" sz="quarter" idx="11"/>
          </p:nvPr>
        </p:nvSpPr>
        <p:spPr/>
        <p:txBody>
          <a:bodyPr/>
          <a:lstStyle/>
          <a:p>
            <a:r>
              <a:rPr lang="en-US" dirty="0" smtClean="0">
                <a:solidFill>
                  <a:schemeClr val="bg1"/>
                </a:solidFill>
              </a:rPr>
              <a:t>Demo</a:t>
            </a:r>
            <a:endParaRPr lang="en-US" dirty="0">
              <a:solidFill>
                <a:schemeClr val="bg1"/>
              </a:solidFill>
            </a:endParaRPr>
          </a:p>
        </p:txBody>
      </p:sp>
    </p:spTree>
    <p:extLst>
      <p:ext uri="{BB962C8B-B14F-4D97-AF65-F5344CB8AC3E}">
        <p14:creationId xmlns:p14="http://schemas.microsoft.com/office/powerpoint/2010/main" val="4151102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S11_Template_White_16x9_v02">
  <a:themeElements>
    <a:clrScheme name="VS Studio 11_Light">
      <a:dk1>
        <a:srgbClr val="000000"/>
      </a:dk1>
      <a:lt1>
        <a:srgbClr val="FFFFFF"/>
      </a:lt1>
      <a:dk2>
        <a:srgbClr val="68217A"/>
      </a:dk2>
      <a:lt2>
        <a:srgbClr val="505050"/>
      </a:lt2>
      <a:accent1>
        <a:srgbClr val="68217A"/>
      </a:accent1>
      <a:accent2>
        <a:srgbClr val="00188F"/>
      </a:accent2>
      <a:accent3>
        <a:srgbClr val="BAD80A"/>
      </a:accent3>
      <a:accent4>
        <a:srgbClr val="00BCF2"/>
      </a:accent4>
      <a:accent5>
        <a:srgbClr val="FF8C00"/>
      </a:accent5>
      <a:accent6>
        <a:srgbClr val="009E49"/>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ccent Color Transition Slides">
  <a:themeElements>
    <a:clrScheme name="VS Studio 11_Light">
      <a:dk1>
        <a:srgbClr val="000000"/>
      </a:dk1>
      <a:lt1>
        <a:srgbClr val="FFFFFF"/>
      </a:lt1>
      <a:dk2>
        <a:srgbClr val="68217A"/>
      </a:dk2>
      <a:lt2>
        <a:srgbClr val="505050"/>
      </a:lt2>
      <a:accent1>
        <a:srgbClr val="68217A"/>
      </a:accent1>
      <a:accent2>
        <a:srgbClr val="00188F"/>
      </a:accent2>
      <a:accent3>
        <a:srgbClr val="BAD80A"/>
      </a:accent3>
      <a:accent4>
        <a:srgbClr val="00BCF2"/>
      </a:accent4>
      <a:accent5>
        <a:srgbClr val="FF8C00"/>
      </a:accent5>
      <a:accent6>
        <a:srgbClr val="009E49"/>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VS11_Template_Light_16x9">
  <a:themeElements>
    <a:clrScheme name="MS Visual Basic">
      <a:dk1>
        <a:srgbClr val="000000"/>
      </a:dk1>
      <a:lt1>
        <a:srgbClr val="FFFFFF"/>
      </a:lt1>
      <a:dk2>
        <a:srgbClr val="3F3F3F"/>
      </a:dk2>
      <a:lt2>
        <a:srgbClr val="F2F2F2"/>
      </a:lt2>
      <a:accent1>
        <a:srgbClr val="442359"/>
      </a:accent1>
      <a:accent2>
        <a:srgbClr val="68217A"/>
      </a:accent2>
      <a:accent3>
        <a:srgbClr val="4668C5"/>
      </a:accent3>
      <a:accent4>
        <a:srgbClr val="0072C6"/>
      </a:accent4>
      <a:accent5>
        <a:srgbClr val="7FBA00"/>
      </a:accent5>
      <a:accent6>
        <a:srgbClr val="BAD80A"/>
      </a:accent6>
      <a:hlink>
        <a:srgbClr val="0054A6"/>
      </a:hlink>
      <a:folHlink>
        <a:srgbClr val="0054A6"/>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Rise .ppt theme">
  <a:themeElements>
    <a:clrScheme name="Custom 10">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1_Interior Pages">
  <a:themeElements>
    <a:clrScheme name="Custom 10">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2_Interior Pages">
  <a:themeElements>
    <a:clrScheme name="Custom 10">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270B96021B1E14A879E4B418713DF98" ma:contentTypeVersion="0" ma:contentTypeDescription="Create a new document." ma:contentTypeScope="" ma:versionID="3a34403484f1285c2ad9633fdc3a8899">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F3E25C8B-EB3E-437B-B63B-F1C724906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VS11_Template_White_16x9_v02</Template>
  <TotalTime>4874</TotalTime>
  <Words>2358</Words>
  <Application>Microsoft Office PowerPoint</Application>
  <PresentationFormat>Personalizado</PresentationFormat>
  <Paragraphs>156</Paragraphs>
  <Slides>15</Slides>
  <Notes>15</Notes>
  <HiddenSlides>0</HiddenSlides>
  <MMClips>1</MMClips>
  <ScaleCrop>false</ScaleCrop>
  <HeadingPairs>
    <vt:vector size="6" baseType="variant">
      <vt:variant>
        <vt:lpstr>Fuentes usadas</vt:lpstr>
      </vt:variant>
      <vt:variant>
        <vt:i4>8</vt:i4>
      </vt:variant>
      <vt:variant>
        <vt:lpstr>Tema</vt:lpstr>
      </vt:variant>
      <vt:variant>
        <vt:i4>7</vt:i4>
      </vt:variant>
      <vt:variant>
        <vt:lpstr>Títulos de diapositiva</vt:lpstr>
      </vt:variant>
      <vt:variant>
        <vt:i4>15</vt:i4>
      </vt:variant>
    </vt:vector>
  </HeadingPairs>
  <TitlesOfParts>
    <vt:vector size="30" baseType="lpstr">
      <vt:lpstr>ＭＳ Ｐゴシック</vt:lpstr>
      <vt:lpstr>Arial</vt:lpstr>
      <vt:lpstr>Calibri</vt:lpstr>
      <vt:lpstr>Calibri Light</vt:lpstr>
      <vt:lpstr>Consolas</vt:lpstr>
      <vt:lpstr>Segoe UI</vt:lpstr>
      <vt:lpstr>Segoe UI Light</vt:lpstr>
      <vt:lpstr>Wingdings</vt:lpstr>
      <vt:lpstr>VS11_Template_White_16x9_v02</vt:lpstr>
      <vt:lpstr>Accent Color Transition Slides</vt:lpstr>
      <vt:lpstr>VS11_Template_Light_16x9</vt:lpstr>
      <vt:lpstr>Rise .ppt theme</vt:lpstr>
      <vt:lpstr>1_Interior Pages</vt:lpstr>
      <vt:lpstr>2_Interior Pages</vt:lpstr>
      <vt:lpstr>Tema de Office</vt:lpstr>
      <vt:lpstr>Presentación de PowerPoint</vt:lpstr>
      <vt:lpstr>¿Quién soy?</vt:lpstr>
      <vt:lpstr>Indice</vt:lpstr>
      <vt:lpstr>Presentación de PowerPoint</vt:lpstr>
      <vt:lpstr>Antes de .NET 4.0</vt:lpstr>
      <vt:lpstr>Presentación de PowerPoint</vt:lpstr>
      <vt:lpstr>Presentación de PowerPoint</vt:lpstr>
      <vt:lpstr>.NET 4.0</vt:lpstr>
      <vt:lpstr>Presentación de PowerPoint</vt:lpstr>
      <vt:lpstr>Presentación de PowerPoint</vt:lpstr>
      <vt:lpstr>.NET 4.5</vt:lpstr>
      <vt:lpstr>Presentación de PowerPoint</vt:lpstr>
      <vt:lpstr>Enlaces</vt:lpstr>
      <vt:lpstr>.NET 4.5</vt:lpstr>
      <vt:lpstr>Presentación de PowerPoint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Windows Apps</dc:title>
  <dc:subject>Visual Studio 2012</dc:subject>
  <dc:creator>Dev Tools</dc:creator>
  <cp:keywords>Visual Studio 11</cp:keywords>
  <dc:description>Template: Claire Hoover, Silver Fox Productions
Formatting: 
Event Date: 
Event Location: 
Audience Type:</dc:description>
  <cp:lastModifiedBy>Javier Torrecilla</cp:lastModifiedBy>
  <cp:revision>67</cp:revision>
  <dcterms:created xsi:type="dcterms:W3CDTF">2012-07-11T00:12:46Z</dcterms:created>
  <dcterms:modified xsi:type="dcterms:W3CDTF">2012-10-24T16:20:48Z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0x010100C270B96021B1E14A879E4B418713DF98</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etadataExtractionStatus">
    <vt:lpwstr>Metadata ExtractedSuccessfully</vt:lpwstr>
  </property>
  <property fmtid="{D5CDD505-2E9C-101B-9397-08002B2CF9AE}" pid="7" name="VerticalIndustry">
    <vt:lpwstr/>
  </property>
  <property fmtid="{D5CDD505-2E9C-101B-9397-08002B2CF9AE}" pid="8" name="Products">
    <vt:lpwstr/>
  </property>
  <property fmtid="{D5CDD505-2E9C-101B-9397-08002B2CF9AE}" pid="9" name="Solution">
    <vt:lpwstr/>
  </property>
  <property fmtid="{D5CDD505-2E9C-101B-9397-08002B2CF9AE}" pid="10" name="AssetType">
    <vt:lpwstr>184</vt:lpwstr>
  </property>
  <property fmtid="{D5CDD505-2E9C-101B-9397-08002B2CF9AE}" pid="11" name="OrganizationalCustomerSegment">
    <vt:lpwstr/>
  </property>
  <property fmtid="{D5CDD505-2E9C-101B-9397-08002B2CF9AE}" pid="12" name="ProductArea">
    <vt:lpwstr/>
  </property>
  <property fmtid="{D5CDD505-2E9C-101B-9397-08002B2CF9AE}" pid="13" name="USBMOLanguage">
    <vt:lpwstr>159;#English|a5ff94d2-1ec6-4a3d-91b6-499704bb2bfb</vt:lpwstr>
  </property>
  <property fmtid="{D5CDD505-2E9C-101B-9397-08002B2CF9AE}" pid="14" name="IndividualCustomerSegment">
    <vt:lpwstr/>
  </property>
  <property fmtid="{D5CDD505-2E9C-101B-9397-08002B2CF9AE}" pid="15" name="Country">
    <vt:lpwstr/>
  </property>
  <property fmtid="{D5CDD505-2E9C-101B-9397-08002B2CF9AE}" pid="16" name="Locale">
    <vt:lpwstr>160;#en-us|d9a69bff-8288-4080-b994-75d8eae21b51</vt:lpwstr>
  </property>
</Properties>
</file>