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367" r:id="rId3"/>
    <p:sldId id="372" r:id="rId4"/>
    <p:sldId id="373" r:id="rId5"/>
    <p:sldId id="368" r:id="rId6"/>
    <p:sldId id="370" r:id="rId7"/>
    <p:sldId id="3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6" autoAdjust="0"/>
    <p:restoredTop sz="94706" autoAdjust="0"/>
  </p:normalViewPr>
  <p:slideViewPr>
    <p:cSldViewPr>
      <p:cViewPr varScale="1">
        <p:scale>
          <a:sx n="78" d="100"/>
          <a:sy n="78" d="100"/>
        </p:scale>
        <p:origin x="787" y="8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2/20/2023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2/20/2023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2/20/2023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2/20/2023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2/20/2023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2/20/2023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2/20/2023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2/20/2023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2/20/2023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ace.com/kerbal-space-program-10th-anniversar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s://www.reddit.com/r/KerbalControllers/" TargetMode="External"/><Relationship Id="rId7" Type="http://schemas.openxmlformats.org/officeDocument/2006/relationships/image" Target="../media/image3.jpeg"/><Relationship Id="rId2" Type="http://schemas.openxmlformats.org/officeDocument/2006/relationships/hyperlink" Target="https://www.instructables.com/KerbalController-a-Custom-Control-Panel-for-Rock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hyperlink" Target="https://forum.kerbalspaceprogram.com/index.php?/topic/193227-how-to-build-your-own-kerbal-control-panel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dafruit.com/product/1922" TargetMode="External"/><Relationship Id="rId3" Type="http://schemas.openxmlformats.org/officeDocument/2006/relationships/hyperlink" Target="https://www.adafruit.com/product/3218" TargetMode="External"/><Relationship Id="rId7" Type="http://schemas.openxmlformats.org/officeDocument/2006/relationships/hyperlink" Target="https://www.adafruit.com/product/3489" TargetMode="External"/><Relationship Id="rId2" Type="http://schemas.openxmlformats.org/officeDocument/2006/relationships/hyperlink" Target="https://www.adafruit.com/product/421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dafruit.com/product/5529" TargetMode="External"/><Relationship Id="rId5" Type="http://schemas.openxmlformats.org/officeDocument/2006/relationships/hyperlink" Target="https://www.adafruit.com/product/562" TargetMode="External"/><Relationship Id="rId10" Type="http://schemas.openxmlformats.org/officeDocument/2006/relationships/hyperlink" Target="https://www.adafruit.com/product/512" TargetMode="External"/><Relationship Id="rId4" Type="http://schemas.openxmlformats.org/officeDocument/2006/relationships/hyperlink" Target="https://www.adafruit.com/product/3221" TargetMode="External"/><Relationship Id="rId9" Type="http://schemas.openxmlformats.org/officeDocument/2006/relationships/hyperlink" Target="https://www.adafruit.com/product/181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 err="1"/>
              <a:t>PocketKerbal</a:t>
            </a:r>
            <a:r>
              <a:rPr lang="en-US" sz="6000" dirty="0"/>
              <a:t> Controller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2/13/23</a:t>
            </a:r>
          </a:p>
          <a:p>
            <a:r>
              <a:rPr lang="en-US" dirty="0"/>
              <a:t>Rafe Neathery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Kerbal</a:t>
            </a:r>
            <a:r>
              <a:rPr lang="en-US" dirty="0"/>
              <a:t> Space Program is a popular video game that allows players to build and launch their own space missions</a:t>
            </a:r>
          </a:p>
          <a:p>
            <a:pPr lvl="1"/>
            <a:r>
              <a:rPr lang="en-US" dirty="0"/>
              <a:t>Recognized for educational value: </a:t>
            </a:r>
            <a:r>
              <a:rPr lang="en-US" dirty="0">
                <a:hlinkClick r:id="rId2"/>
              </a:rPr>
              <a:t>https://www.space.com/kerbal-space-program-10th-anniversary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Over 10 years a vibrant </a:t>
            </a:r>
            <a:r>
              <a:rPr lang="en-US" dirty="0" err="1"/>
              <a:t>modding</a:t>
            </a:r>
            <a:r>
              <a:rPr lang="en-US" dirty="0"/>
              <a:t> community has formed</a:t>
            </a:r>
          </a:p>
          <a:p>
            <a:r>
              <a:rPr lang="en-US" dirty="0"/>
              <a:t>Some players, inspired by the original Apollo mission control consoles, have built their own consoles to control rockets in the game (More on this in the next slide)</a:t>
            </a:r>
          </a:p>
          <a:p>
            <a:r>
              <a:rPr lang="en-US" dirty="0" err="1"/>
              <a:t>Kerbal</a:t>
            </a:r>
            <a:r>
              <a:rPr lang="en-US" dirty="0"/>
              <a:t> Space Program 2 releases in Early Access on February 24</a:t>
            </a:r>
            <a:r>
              <a:rPr lang="en-US" baseline="30000" dirty="0"/>
              <a:t>th</a:t>
            </a:r>
            <a:endParaRPr lang="en-US" dirty="0"/>
          </a:p>
          <a:p>
            <a:r>
              <a:rPr lang="en-US" dirty="0"/>
              <a:t>Improvements/Differences:</a:t>
            </a:r>
          </a:p>
          <a:p>
            <a:pPr lvl="1"/>
            <a:r>
              <a:rPr lang="en-US" dirty="0"/>
              <a:t>Custom selection of controls/displays and how they are realized</a:t>
            </a:r>
          </a:p>
          <a:p>
            <a:pPr lvl="1"/>
            <a:r>
              <a:rPr lang="en-US" dirty="0"/>
              <a:t>My controller will use </a:t>
            </a:r>
            <a:r>
              <a:rPr lang="en-US" dirty="0" err="1"/>
              <a:t>PocketBeagle</a:t>
            </a:r>
            <a:r>
              <a:rPr lang="en-US" dirty="0"/>
              <a:t> (as opposed to Arduino like most projects)</a:t>
            </a:r>
          </a:p>
          <a:p>
            <a:pPr lvl="1"/>
            <a:r>
              <a:rPr lang="en-US" dirty="0"/>
              <a:t>The controller will be designed for use with KSP 2, which will include new unknown features</a:t>
            </a:r>
          </a:p>
          <a:p>
            <a:pPr lvl="1"/>
            <a:r>
              <a:rPr lang="en-US" dirty="0"/>
              <a:t>The design should emphasize modularity, with the ability to swap out controls, or add expansions to the console</a:t>
            </a:r>
          </a:p>
          <a:p>
            <a:pPr lvl="2"/>
            <a:r>
              <a:rPr lang="en-US" dirty="0"/>
              <a:t>This is due to the budget and time constraints of this project, as well as the unknown features of the new sequel.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D1F6A-1D7C-E340-E458-40E1343B2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371" y="0"/>
            <a:ext cx="10972800" cy="609601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87BC3-E64A-D94E-9A21-EDEFDB8A2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371" y="613289"/>
            <a:ext cx="10972800" cy="2015612"/>
          </a:xfrm>
        </p:spPr>
        <p:txBody>
          <a:bodyPr/>
          <a:lstStyle/>
          <a:p>
            <a:r>
              <a:rPr lang="en-US" dirty="0" err="1"/>
              <a:t>Instructables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https://www.instructables.com/KerbalController-a-Custom-Control-Panel-for-Rocket/</a:t>
            </a:r>
            <a:r>
              <a:rPr lang="en-US" dirty="0"/>
              <a:t> </a:t>
            </a:r>
          </a:p>
          <a:p>
            <a:r>
              <a:rPr lang="en-US" dirty="0" err="1"/>
              <a:t>SubReddit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https://www.reddit.com/r/KerbalControllers/</a:t>
            </a:r>
            <a:endParaRPr lang="en-US" dirty="0"/>
          </a:p>
          <a:p>
            <a:r>
              <a:rPr lang="en-US" dirty="0"/>
              <a:t>KSP Forums: </a:t>
            </a:r>
            <a:r>
              <a:rPr lang="en-US" dirty="0">
                <a:hlinkClick r:id="rId4"/>
              </a:rPr>
              <a:t>https://forum.kerbalspaceprogram.com/index.php?/topic/193227-how-to-build-your-own-kerbal-control-panel/</a:t>
            </a:r>
            <a:r>
              <a:rPr lang="en-US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B9B454-A6F6-B153-D4C4-97CDB0F0E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28901"/>
            <a:ext cx="265747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29A620F-E065-AD5D-3B33-4061A0351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029076"/>
            <a:ext cx="3810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st image">
            <a:extLst>
              <a:ext uri="{FF2B5EF4-FFF2-40B4-BE49-F238E27FC236}">
                <a16:creationId xmlns:a16="http://schemas.microsoft.com/office/drawing/2014/main" id="{A107A69A-142C-5144-A37C-A8028D484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09800"/>
            <a:ext cx="2524127" cy="18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E3F57AC-9F48-03C3-EE9E-8164D828E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904" y="2770699"/>
            <a:ext cx="42291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48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3D085-5A5E-FE9C-3BF4-DE62014E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0"/>
            <a:ext cx="10972800" cy="914401"/>
          </a:xfrm>
        </p:spPr>
        <p:txBody>
          <a:bodyPr/>
          <a:lstStyle/>
          <a:p>
            <a:r>
              <a:rPr lang="en-US" dirty="0"/>
              <a:t>Preliminary Layout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377AD-2A9D-A9B9-A828-E4150A12E4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54576" y="1161436"/>
            <a:ext cx="8882847" cy="50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2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2ED0A62D-6A20-0AD8-01A0-770599326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205" y="1333500"/>
            <a:ext cx="7963590" cy="44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7EE65E5C-1113-D8B0-599E-70828FA17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394" y="1173284"/>
            <a:ext cx="7971211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422249"/>
              </p:ext>
            </p:extLst>
          </p:nvPr>
        </p:nvGraphicFramePr>
        <p:xfrm>
          <a:off x="609600" y="1295400"/>
          <a:ext cx="10972800" cy="3708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 (All from Adafruit)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Sliding Potentiometer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Toggle Switch with Cover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Toggle Switch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$0.86 each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Rotary Potentiometer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$0.95 each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Aluminum Potentiometer knob</a:t>
                      </a:r>
                      <a:r>
                        <a:rPr lang="en-US" dirty="0"/>
                        <a:t> (1 gold &amp; one blue)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$2.95 each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7"/>
                        </a:rPr>
                        <a:t>Big Red Button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Character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850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LED Bars (</a:t>
                      </a:r>
                      <a:r>
                        <a:rPr lang="en-US" dirty="0">
                          <a:hlinkClick r:id="rId8"/>
                        </a:rPr>
                        <a:t>Orange</a:t>
                      </a:r>
                      <a:r>
                        <a:rPr lang="en-US" dirty="0"/>
                        <a:t> &amp; </a:t>
                      </a:r>
                      <a:r>
                        <a:rPr lang="en-US" dirty="0">
                          <a:hlinkClick r:id="rId9"/>
                        </a:rPr>
                        <a:t>Blue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$1.75 each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72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10"/>
                        </a:rPr>
                        <a:t>2 Axis Joystick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$5.95 each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3533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E66F5DA-EB5D-8FCC-9271-486A46B3A8C2}"/>
              </a:ext>
            </a:extLst>
          </p:cNvPr>
          <p:cNvSpPr txBox="1"/>
          <p:nvPr/>
        </p:nvSpPr>
        <p:spPr>
          <a:xfrm>
            <a:off x="533400" y="5295900"/>
            <a:ext cx="1112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Total: ~$60</a:t>
            </a:r>
          </a:p>
          <a:p>
            <a:r>
              <a:rPr lang="en-US" b="1" dirty="0"/>
              <a:t>Not including </a:t>
            </a:r>
            <a:r>
              <a:rPr lang="en-US" b="1" dirty="0" err="1"/>
              <a:t>PocketBeagle</a:t>
            </a:r>
            <a:r>
              <a:rPr lang="en-US" b="1" dirty="0"/>
              <a:t>, OEDK resources, things included in parts kit</a:t>
            </a:r>
          </a:p>
          <a:p>
            <a:r>
              <a:rPr lang="en-US" b="1" dirty="0"/>
              <a:t>Haven’t had time to check, but assuming that I can find things for even cheaper on other websites</a:t>
            </a:r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356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Diamond Grid 16x9</vt:lpstr>
      <vt:lpstr>ENGI 301  PocketKerbal Controller Proposal</vt:lpstr>
      <vt:lpstr>Background Information</vt:lpstr>
      <vt:lpstr>Examples</vt:lpstr>
      <vt:lpstr>Preliminary Layout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Rafe Neathery</cp:lastModifiedBy>
  <cp:revision>411</cp:revision>
  <dcterms:created xsi:type="dcterms:W3CDTF">2018-01-09T20:24:50Z</dcterms:created>
  <dcterms:modified xsi:type="dcterms:W3CDTF">2023-02-20T06:24:17Z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