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 edit 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Master 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title 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7/23/20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010393B-4D49-4CA2-9A2D-7E0ECE7E8206}" type="slidenum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algn="ctr" blurRad="50800" dir="16200000" dist="4445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algn="ctr" blurRad="50800" dir="10800000" dist="5080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2520" indent="-273960">
              <a:lnSpc>
                <a:spcPct val="100000"/>
              </a:lnSpc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05840" indent="-255600">
              <a:lnSpc>
                <a:spcPct val="100000"/>
              </a:lnSpc>
              <a:buClr>
                <a:srgbClr val="ccaf0a"/>
              </a:buClr>
              <a:buSzPct val="85000"/>
              <a:buFont typeface="Arial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80160" indent="-237240">
              <a:lnSpc>
                <a:spcPct val="100000"/>
              </a:lnSpc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0400" indent="-182520">
              <a:lnSpc>
                <a:spcPct val="100000"/>
              </a:lnSpc>
              <a:buClr>
                <a:srgbClr val="74856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7/23/20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69EA6A4-3638-487F-98C2-1B522F5B8849}" type="slidenum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68400" y="3337560"/>
            <a:ext cx="6479640" cy="2300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en-US" sz="4600" spc="-1" strike="noStrike" cap="all">
                <a:solidFill>
                  <a:srgbClr val="973c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Smart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b="1" lang="en-US" sz="4600" spc="-1" strike="noStrike" cap="all">
                <a:solidFill>
                  <a:srgbClr val="973c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traffic</a:t>
            </a:r>
            <a:r>
              <a:rPr b="1" lang="en-US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b="1" lang="en-US" sz="4600" spc="-1" strike="noStrike" cap="all">
                <a:solidFill>
                  <a:srgbClr val="973c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39280" y="1544760"/>
            <a:ext cx="6912720" cy="175212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 anchor="b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 Johann Seebeck Department Of Electronics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Tallinn University of Technology, Estonia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 Infrastructure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-73440" y="4005000"/>
            <a:ext cx="746712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45720" tIns="0" bIns="0" anchor="b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Harish Kumar Singh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 in Communicative Electronics (2017-19)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Supervisor - Senior Research Scientist Mr.Andri Riid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Internship Supervisor - Dr. Alar Kuusik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End Solution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vehicle and pedestrian actives to predict possibility of accidents.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Traffic signs on the both side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road will interact to each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over WiFi to keep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notifications in sync.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5940000" y="3316680"/>
            <a:ext cx="282600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your time!!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me know if you want similar solutions.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Index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Statement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IS16 Lidar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Lidar Initial Test Response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IMX377M12 Camera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 Initial Test Result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0800" indent="-51408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AutoNum type="arabicPeriod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Solution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60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</a:t>
            </a: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Problem Statement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394200" y="3861000"/>
            <a:ext cx="3241440" cy="187200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2"/>
          <a:stretch/>
        </p:blipFill>
        <p:spPr>
          <a:xfrm>
            <a:off x="2915640" y="4725000"/>
            <a:ext cx="2995920" cy="199548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3"/>
          <a:stretch/>
        </p:blipFill>
        <p:spPr>
          <a:xfrm>
            <a:off x="5508000" y="3933000"/>
            <a:ext cx="3298320" cy="1895040"/>
          </a:xfrm>
          <a:prstGeom prst="rect">
            <a:avLst/>
          </a:prstGeom>
          <a:ln>
            <a:noFill/>
          </a:ln>
        </p:spPr>
      </p:pic>
      <p:pic>
        <p:nvPicPr>
          <p:cNvPr id="93" name="Picture 5" descr=""/>
          <p:cNvPicPr/>
          <p:nvPr/>
        </p:nvPicPr>
        <p:blipFill>
          <a:blip r:embed="rId4"/>
          <a:stretch/>
        </p:blipFill>
        <p:spPr>
          <a:xfrm>
            <a:off x="395640" y="1268640"/>
            <a:ext cx="8352720" cy="2503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Hardware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NVIDIA Jetson TX2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Lidar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Radar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LEDs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5462640" y="1307880"/>
            <a:ext cx="2853360" cy="507312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2988000" y="4176360"/>
            <a:ext cx="2204640" cy="22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Software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in C, C++ and Python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H2 Database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 format data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Yolo image recognition library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IS16 Lidar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to 50 m detection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Rapid measurement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 – up to 50 Hz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detection segments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Beam width 45°, height 7.5°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RS-485 or CAN bus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 to 3 detection per segments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6588360" y="3573000"/>
            <a:ext cx="2376000" cy="305100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4547880" y="692640"/>
            <a:ext cx="441612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Lidar Initial Test Response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7" descr=""/>
          <p:cNvPicPr/>
          <p:nvPr/>
        </p:nvPicPr>
        <p:blipFill>
          <a:blip r:embed="rId1"/>
          <a:stretch/>
        </p:blipFill>
        <p:spPr>
          <a:xfrm>
            <a:off x="1619640" y="1556640"/>
            <a:ext cx="540036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IMX377M12 Camera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13M@30fps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 camera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 in 650nm IR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cut filter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FOV (H/V): 86° /69°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 Distortion: -1.0 %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5004000" y="1339920"/>
            <a:ext cx="3870720" cy="5184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5039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4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Camera Initial Test Result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899640" y="1556640"/>
            <a:ext cx="7515000" cy="5028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260</TotalTime>
  <Application>LibreOffice/5.1.6.2$Linux_X86_64 LibreOffice_project/10m0$Build-2</Application>
  <Words>158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2018-08-30T16:39:04Z</dcterms:created>
  <dc:creator>Harish</dc:creator>
  <dc:description/>
  <dc:language>en-US</dc:language>
  <cp:lastModifiedBy/>
  <dcterms:modified xsi:type="dcterms:W3CDTF">2020-07-23T18:12:02Z</dcterms:modified>
  <cp:revision>33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