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98"/>
    <a:srgbClr val="F0C484"/>
    <a:srgbClr val="EAAE54"/>
    <a:srgbClr val="4F81BD"/>
    <a:srgbClr val="C0504D"/>
    <a:srgbClr val="4BACC6"/>
    <a:srgbClr val="4BC0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67544" y="1340768"/>
            <a:ext cx="6768752" cy="3370386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título</a:t>
            </a:r>
            <a:endParaRPr lang="es-ES" dirty="0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78A9-4CC7-4B2B-8408-F3E1FF0593A7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B7EB-A3DE-42D4-93C3-FB1BF439699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2048" y="1340768"/>
            <a:ext cx="7772400" cy="24036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estimation and gap measurement of a point machine using an electronic device with embedded artificial vision firmware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958208"/>
            <a:ext cx="6800800" cy="127099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Master ‘s Thesis of Master of science in research on information and communication technologies by </a:t>
            </a:r>
            <a:r>
              <a:rPr lang="en-US" sz="2400" dirty="0" err="1" smtClean="0"/>
              <a:t>Rafel</a:t>
            </a:r>
            <a:r>
              <a:rPr lang="en-US" sz="2400" dirty="0" smtClean="0"/>
              <a:t> </a:t>
            </a:r>
            <a:r>
              <a:rPr lang="en-US" sz="2400" dirty="0" err="1" smtClean="0"/>
              <a:t>Mormeneo</a:t>
            </a:r>
            <a:r>
              <a:rPr lang="en-US" sz="2400" dirty="0" smtClean="0"/>
              <a:t> </a:t>
            </a:r>
            <a:r>
              <a:rPr lang="en-US" sz="2400" dirty="0" err="1" smtClean="0"/>
              <a:t>Melich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012160" y="5877272"/>
            <a:ext cx="21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Barcelona, June 2015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187624" y="5445224"/>
            <a:ext cx="27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Advisor</a:t>
            </a:r>
            <a:r>
              <a:rPr lang="en-US" smtClean="0"/>
              <a:t>: Javier Ruiz </a:t>
            </a:r>
            <a:r>
              <a:rPr lang="en-US" smtClean="0"/>
              <a:t>Hidalgo</a:t>
            </a:r>
            <a:endParaRPr lang="en-US"/>
          </a:p>
        </p:txBody>
      </p:sp>
      <p:pic>
        <p:nvPicPr>
          <p:cNvPr id="8" name="7 Imagen" descr="logo-u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8640"/>
            <a:ext cx="3089875" cy="648072"/>
          </a:xfrm>
          <a:prstGeom prst="rect">
            <a:avLst/>
          </a:prstGeom>
        </p:spPr>
      </p:pic>
      <p:pic>
        <p:nvPicPr>
          <p:cNvPr id="9" name="8 Imagen" descr="logo-tele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188640"/>
            <a:ext cx="1224136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16200000">
            <a:off x="5040010" y="2721113"/>
            <a:ext cx="685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Product design</a:t>
            </a:r>
            <a:endParaRPr lang="en-US" sz="8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815221"/>
            <a:ext cx="526182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Product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Hardware,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Firmware</a:t>
            </a:r>
          </a:p>
          <a:p>
            <a:r>
              <a:rPr lang="en-US" sz="45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and</a:t>
            </a:r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Software Design</a:t>
            </a:r>
            <a:endParaRPr lang="en-US" sz="6000">
              <a:solidFill>
                <a:schemeClr val="bg1"/>
              </a:solidFill>
              <a:effectLst>
                <a:outerShdw blurRad="50800" dist="50800" dir="3000000" algn="ctr" rotWithShape="0">
                  <a:schemeClr val="bg1">
                    <a:lumMod val="75000"/>
                    <a:alpha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16200000">
            <a:off x="5040010" y="2721113"/>
            <a:ext cx="685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sz="8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815221"/>
            <a:ext cx="73965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spc="-3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Measurement</a:t>
            </a:r>
            <a:r>
              <a:rPr lang="en-US" sz="100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Comparison</a:t>
            </a:r>
          </a:p>
          <a:p>
            <a:r>
              <a:rPr lang="en-US" sz="45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and</a:t>
            </a:r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Real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E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16200000">
            <a:off x="5040010" y="2721113"/>
            <a:ext cx="685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dirty="0" smtClean="0">
                <a:solidFill>
                  <a:srgbClr val="F2CE98"/>
                </a:solidFill>
              </a:rPr>
              <a:t>Conclusions</a:t>
            </a:r>
            <a:endParaRPr lang="en-US" sz="8600" dirty="0">
              <a:solidFill>
                <a:srgbClr val="F2CE98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815221"/>
            <a:ext cx="687624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Conclusions</a:t>
            </a:r>
            <a:r>
              <a:rPr lang="en-US" sz="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dirty="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Specifications Review</a:t>
            </a:r>
          </a:p>
          <a:p>
            <a:r>
              <a:rPr lang="en-US" sz="4500" dirty="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and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dirty="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691680" y="0"/>
            <a:ext cx="7452320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1691680" y="1340768"/>
            <a:ext cx="7452320" cy="13407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1844080" y="2672136"/>
            <a:ext cx="7299920" cy="1404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1844080" y="4077072"/>
            <a:ext cx="729992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844080" y="5517232"/>
            <a:ext cx="7299920" cy="1368152"/>
          </a:xfrm>
          <a:prstGeom prst="rect">
            <a:avLst/>
          </a:prstGeom>
          <a:solidFill>
            <a:srgbClr val="EAA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-3104964" y="-243408"/>
            <a:ext cx="7244916" cy="7344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2466762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+mj-lt"/>
              </a:rPr>
              <a:t>Table of Contents</a:t>
            </a:r>
            <a:endParaRPr lang="en-US" sz="5400" b="1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180512" y="33265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900592" y="170080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Goal and Specifications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188624" y="3140968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Product Design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612560" y="450912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12596" y="594928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7341E-6 L -0.62986 -0.0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4104E-6 L -0.61806 -0.000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306E-6 L -0.62222 -0.000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51445E-7 L -0.62205 -0.0004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4798E-6 L -0.62951 -0.000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16200000">
            <a:off x="4982944" y="2721113"/>
            <a:ext cx="685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8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6740" y="836712"/>
            <a:ext cx="6121484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Goal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Field of application</a:t>
            </a:r>
          </a:p>
          <a:p>
            <a:r>
              <a:rPr lang="en-US" sz="45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and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Prior 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Field</a:t>
            </a:r>
            <a:r>
              <a:rPr lang="es-ES" dirty="0" smtClean="0"/>
              <a:t> of </a:t>
            </a:r>
            <a:r>
              <a:rPr lang="es-ES" dirty="0" err="1" smtClean="0"/>
              <a:t>Application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 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Goal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16200000">
            <a:off x="5040010" y="2721112"/>
            <a:ext cx="685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Specifications</a:t>
            </a:r>
            <a:endParaRPr lang="en-US" sz="86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815221"/>
            <a:ext cx="69429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System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Specifications </a:t>
            </a:r>
          </a:p>
          <a:p>
            <a:r>
              <a:rPr lang="en-US" sz="45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and</a:t>
            </a:r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 </a:t>
            </a:r>
          </a:p>
          <a:p>
            <a:r>
              <a:rPr lang="en-US" sz="6000" smtClean="0">
                <a:solidFill>
                  <a:schemeClr val="bg1"/>
                </a:solidFill>
                <a:effectLst>
                  <a:outerShdw blurRad="50800" dist="50800" dir="3000000" algn="ctr" rotWithShape="0">
                    <a:schemeClr val="bg1">
                      <a:lumMod val="75000"/>
                      <a:alpha val="50000"/>
                    </a:schemeClr>
                  </a:outerShdw>
                </a:effectLst>
              </a:rPr>
              <a:t>Hardware Constraints</a:t>
            </a:r>
            <a:endParaRPr lang="en-US" sz="6000">
              <a:solidFill>
                <a:schemeClr val="bg1"/>
              </a:solidFill>
              <a:effectLst>
                <a:outerShdw blurRad="50800" dist="50800" dir="3000000" algn="ctr" rotWithShape="0">
                  <a:schemeClr val="bg1">
                    <a:lumMod val="75000"/>
                    <a:alpha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Specifications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</a:t>
            </a:r>
            <a:r>
              <a:rPr lang="es-ES" dirty="0" err="1" smtClean="0"/>
              <a:t>Constraints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103</Words>
  <Application>Microsoft Office PowerPoint</Application>
  <PresentationFormat>Presentación en pantalla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Position estimation and gap measurement of a point machine using an electronic device with embedded artificial vision firmware</vt:lpstr>
      <vt:lpstr>Diapositiva 2</vt:lpstr>
      <vt:lpstr>Diapositiva 3</vt:lpstr>
      <vt:lpstr>Field of Application</vt:lpstr>
      <vt:lpstr>Prior Art</vt:lpstr>
      <vt:lpstr>Goal</vt:lpstr>
      <vt:lpstr>Diapositiva 7</vt:lpstr>
      <vt:lpstr>System Specifications</vt:lpstr>
      <vt:lpstr>Hardware Constraints</vt:lpstr>
      <vt:lpstr>Diapositiva 10</vt:lpstr>
      <vt:lpstr>Diapositiva 11</vt:lpstr>
      <vt:lpstr>Diapositiva 12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Rafel</dc:creator>
  <cp:lastModifiedBy>Rafel</cp:lastModifiedBy>
  <cp:revision>23</cp:revision>
  <dcterms:created xsi:type="dcterms:W3CDTF">2015-06-11T07:57:44Z</dcterms:created>
  <dcterms:modified xsi:type="dcterms:W3CDTF">2015-06-11T20:56:52Z</dcterms:modified>
</cp:coreProperties>
</file>