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F1E82-D1C5-4616-B902-D8CD03BF7D5D}" type="datetimeFigureOut">
              <a:rPr lang="es-ES" smtClean="0"/>
              <a:pPr/>
              <a:t>20/05/2015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E9534-16A8-4212-B44F-90C1555197E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Proceso"/>
          <p:cNvSpPr/>
          <p:nvPr/>
        </p:nvSpPr>
        <p:spPr>
          <a:xfrm>
            <a:off x="467544" y="548680"/>
            <a:ext cx="8208912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main</a:t>
            </a:r>
            <a:endParaRPr lang="en-US" sz="1400" dirty="0"/>
          </a:p>
        </p:txBody>
      </p:sp>
      <p:sp>
        <p:nvSpPr>
          <p:cNvPr id="11" name="10 Proceso"/>
          <p:cNvSpPr/>
          <p:nvPr/>
        </p:nvSpPr>
        <p:spPr>
          <a:xfrm>
            <a:off x="2627784" y="1988840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Get Gap Data</a:t>
            </a:r>
          </a:p>
        </p:txBody>
      </p:sp>
      <p:sp>
        <p:nvSpPr>
          <p:cNvPr id="12" name="11 Proceso"/>
          <p:cNvSpPr/>
          <p:nvPr/>
        </p:nvSpPr>
        <p:spPr>
          <a:xfrm>
            <a:off x="467544" y="2132856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Camera Shot</a:t>
            </a:r>
          </a:p>
        </p:txBody>
      </p:sp>
      <p:sp>
        <p:nvSpPr>
          <p:cNvPr id="235" name="234 Rectángulo"/>
          <p:cNvSpPr/>
          <p:nvPr/>
        </p:nvSpPr>
        <p:spPr>
          <a:xfrm>
            <a:off x="522454" y="5205450"/>
            <a:ext cx="2088232" cy="144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229 Proceso"/>
          <p:cNvSpPr/>
          <p:nvPr/>
        </p:nvSpPr>
        <p:spPr>
          <a:xfrm>
            <a:off x="666471" y="5325716"/>
            <a:ext cx="432048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2" name="231 CuadroTexto"/>
          <p:cNvSpPr txBox="1"/>
          <p:nvPr/>
        </p:nvSpPr>
        <p:spPr>
          <a:xfrm>
            <a:off x="1170526" y="5277458"/>
            <a:ext cx="698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3" name="232 CuadroTexto"/>
          <p:cNvSpPr txBox="1"/>
          <p:nvPr/>
        </p:nvSpPr>
        <p:spPr>
          <a:xfrm>
            <a:off x="1170526" y="5613495"/>
            <a:ext cx="77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Mailbox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233 CuadroTexto"/>
          <p:cNvSpPr txBox="1"/>
          <p:nvPr/>
        </p:nvSpPr>
        <p:spPr>
          <a:xfrm>
            <a:off x="1170526" y="5949532"/>
            <a:ext cx="1383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Thread Message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5" name="44 Grupo"/>
          <p:cNvGrpSpPr/>
          <p:nvPr/>
        </p:nvGrpSpPr>
        <p:grpSpPr>
          <a:xfrm>
            <a:off x="6948264" y="1976965"/>
            <a:ext cx="1164761" cy="1224136"/>
            <a:chOff x="467544" y="1412776"/>
            <a:chExt cx="1164761" cy="1224136"/>
          </a:xfrm>
        </p:grpSpPr>
        <p:sp>
          <p:nvSpPr>
            <p:cNvPr id="9" name="8 Proceso"/>
            <p:cNvSpPr/>
            <p:nvPr/>
          </p:nvSpPr>
          <p:spPr>
            <a:xfrm>
              <a:off x="480177" y="1412776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Activity</a:t>
              </a:r>
            </a:p>
          </p:txBody>
        </p:sp>
        <p:sp>
          <p:nvSpPr>
            <p:cNvPr id="33" name="32 Pentágono"/>
            <p:cNvSpPr/>
            <p:nvPr/>
          </p:nvSpPr>
          <p:spPr>
            <a:xfrm rot="16200000">
              <a:off x="791580" y="1808820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MB_ACTIVITY</a:t>
              </a:r>
              <a:endParaRPr lang="es-ES" sz="1200" dirty="0"/>
            </a:p>
          </p:txBody>
        </p:sp>
      </p:grpSp>
      <p:grpSp>
        <p:nvGrpSpPr>
          <p:cNvPr id="49" name="48 Grupo"/>
          <p:cNvGrpSpPr/>
          <p:nvPr/>
        </p:nvGrpSpPr>
        <p:grpSpPr>
          <a:xfrm>
            <a:off x="6948264" y="3501008"/>
            <a:ext cx="1164003" cy="1224136"/>
            <a:chOff x="4572000" y="4581128"/>
            <a:chExt cx="1164003" cy="1224136"/>
          </a:xfrm>
        </p:grpSpPr>
        <p:sp>
          <p:nvSpPr>
            <p:cNvPr id="7" name="6 Proceso"/>
            <p:cNvSpPr/>
            <p:nvPr/>
          </p:nvSpPr>
          <p:spPr>
            <a:xfrm>
              <a:off x="4583875" y="4581128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Can Rx</a:t>
              </a:r>
              <a:endParaRPr lang="en-US" sz="1400"/>
            </a:p>
          </p:txBody>
        </p:sp>
        <p:sp>
          <p:nvSpPr>
            <p:cNvPr id="35" name="34 Pentágono"/>
            <p:cNvSpPr/>
            <p:nvPr/>
          </p:nvSpPr>
          <p:spPr>
            <a:xfrm rot="16200000">
              <a:off x="4896036" y="4977172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MB_CAN_ANY</a:t>
              </a:r>
              <a:endParaRPr lang="es-ES" sz="1200" dirty="0"/>
            </a:p>
          </p:txBody>
        </p:sp>
      </p:grpSp>
      <p:grpSp>
        <p:nvGrpSpPr>
          <p:cNvPr id="48" name="47 Grupo"/>
          <p:cNvGrpSpPr/>
          <p:nvPr/>
        </p:nvGrpSpPr>
        <p:grpSpPr>
          <a:xfrm>
            <a:off x="6948264" y="5013176"/>
            <a:ext cx="1164003" cy="1224136"/>
            <a:chOff x="7308304" y="4581128"/>
            <a:chExt cx="1164003" cy="1224136"/>
          </a:xfrm>
        </p:grpSpPr>
        <p:sp>
          <p:nvSpPr>
            <p:cNvPr id="6" name="5 Proceso"/>
            <p:cNvSpPr/>
            <p:nvPr/>
          </p:nvSpPr>
          <p:spPr>
            <a:xfrm>
              <a:off x="7320179" y="4581128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/>
                <a:t>Can Tx</a:t>
              </a:r>
              <a:endParaRPr lang="en-US" sz="1400"/>
            </a:p>
          </p:txBody>
        </p:sp>
        <p:sp>
          <p:nvSpPr>
            <p:cNvPr id="36" name="35 Pentágono"/>
            <p:cNvSpPr/>
            <p:nvPr/>
          </p:nvSpPr>
          <p:spPr>
            <a:xfrm rot="16200000">
              <a:off x="7632340" y="4977172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MB_CANTX</a:t>
              </a:r>
              <a:endParaRPr lang="es-ES" sz="1200" dirty="0"/>
            </a:p>
          </p:txBody>
        </p:sp>
      </p:grpSp>
      <p:grpSp>
        <p:nvGrpSpPr>
          <p:cNvPr id="46" name="45 Grupo"/>
          <p:cNvGrpSpPr/>
          <p:nvPr/>
        </p:nvGrpSpPr>
        <p:grpSpPr>
          <a:xfrm>
            <a:off x="3923928" y="3284984"/>
            <a:ext cx="1152128" cy="1224136"/>
            <a:chOff x="4716016" y="1412776"/>
            <a:chExt cx="1152128" cy="1224136"/>
          </a:xfrm>
        </p:grpSpPr>
        <p:sp>
          <p:nvSpPr>
            <p:cNvPr id="10" name="9 Proceso"/>
            <p:cNvSpPr/>
            <p:nvPr/>
          </p:nvSpPr>
          <p:spPr>
            <a:xfrm>
              <a:off x="4716016" y="1412776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Process</a:t>
              </a:r>
            </a:p>
            <a:p>
              <a:pPr algn="ctr"/>
              <a:r>
                <a:rPr lang="en-US" sz="1400" dirty="0" smtClean="0"/>
                <a:t>Message</a:t>
              </a:r>
            </a:p>
          </p:txBody>
        </p:sp>
        <p:sp>
          <p:nvSpPr>
            <p:cNvPr id="39" name="38 Pentágono"/>
            <p:cNvSpPr/>
            <p:nvPr/>
          </p:nvSpPr>
          <p:spPr>
            <a:xfrm rot="16200000">
              <a:off x="5040052" y="1808820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MB_CANRX</a:t>
              </a:r>
              <a:endParaRPr lang="es-ES" sz="1200" dirty="0"/>
            </a:p>
          </p:txBody>
        </p:sp>
      </p:grpSp>
      <p:sp>
        <p:nvSpPr>
          <p:cNvPr id="40" name="39 Proceso"/>
          <p:cNvSpPr/>
          <p:nvPr/>
        </p:nvSpPr>
        <p:spPr>
          <a:xfrm>
            <a:off x="467544" y="1340768"/>
            <a:ext cx="1152128" cy="6480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USB</a:t>
            </a:r>
            <a:endParaRPr lang="en-US" sz="1400" dirty="0" smtClean="0"/>
          </a:p>
        </p:txBody>
      </p:sp>
      <p:sp>
        <p:nvSpPr>
          <p:cNvPr id="42" name="41 Pentágono"/>
          <p:cNvSpPr/>
          <p:nvPr/>
        </p:nvSpPr>
        <p:spPr>
          <a:xfrm rot="16200000">
            <a:off x="774483" y="5553236"/>
            <a:ext cx="216024" cy="432048"/>
          </a:xfrm>
          <a:prstGeom prst="homePlate">
            <a:avLst>
              <a:gd name="adj" fmla="val 4214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s-ES" sz="1200" dirty="0" smtClean="0"/>
          </a:p>
        </p:txBody>
      </p:sp>
      <p:grpSp>
        <p:nvGrpSpPr>
          <p:cNvPr id="50" name="49 Grupo"/>
          <p:cNvGrpSpPr/>
          <p:nvPr/>
        </p:nvGrpSpPr>
        <p:grpSpPr>
          <a:xfrm>
            <a:off x="1259632" y="3284984"/>
            <a:ext cx="1152128" cy="1224136"/>
            <a:chOff x="4283968" y="3140968"/>
            <a:chExt cx="1152128" cy="1224136"/>
          </a:xfrm>
        </p:grpSpPr>
        <p:sp>
          <p:nvSpPr>
            <p:cNvPr id="41" name="40 Proceso"/>
            <p:cNvSpPr/>
            <p:nvPr/>
          </p:nvSpPr>
          <p:spPr>
            <a:xfrm>
              <a:off x="4283968" y="3140968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 Gap Data</a:t>
              </a:r>
              <a:endParaRPr lang="en-US" sz="1400" dirty="0" smtClean="0"/>
            </a:p>
          </p:txBody>
        </p:sp>
        <p:sp>
          <p:nvSpPr>
            <p:cNvPr id="43" name="42 Pentágono"/>
            <p:cNvSpPr/>
            <p:nvPr/>
          </p:nvSpPr>
          <p:spPr>
            <a:xfrm rot="16200000">
              <a:off x="4608004" y="3537012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MB_SEND_GAP</a:t>
              </a:r>
              <a:endParaRPr lang="es-ES" sz="1200" dirty="0"/>
            </a:p>
          </p:txBody>
        </p:sp>
      </p:grpSp>
      <p:grpSp>
        <p:nvGrpSpPr>
          <p:cNvPr id="47" name="46 Grupo"/>
          <p:cNvGrpSpPr/>
          <p:nvPr/>
        </p:nvGrpSpPr>
        <p:grpSpPr>
          <a:xfrm>
            <a:off x="3347864" y="5013176"/>
            <a:ext cx="2304256" cy="1224136"/>
            <a:chOff x="6876256" y="1412776"/>
            <a:chExt cx="2304256" cy="1224136"/>
          </a:xfrm>
        </p:grpSpPr>
        <p:sp>
          <p:nvSpPr>
            <p:cNvPr id="8" name="7 Proceso"/>
            <p:cNvSpPr/>
            <p:nvPr/>
          </p:nvSpPr>
          <p:spPr>
            <a:xfrm>
              <a:off x="7452320" y="1412776"/>
              <a:ext cx="1152128" cy="6480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SENDA</a:t>
              </a:r>
            </a:p>
          </p:txBody>
        </p:sp>
        <p:sp>
          <p:nvSpPr>
            <p:cNvPr id="38" name="37 Pentágono"/>
            <p:cNvSpPr/>
            <p:nvPr/>
          </p:nvSpPr>
          <p:spPr>
            <a:xfrm rot="16200000">
              <a:off x="7200292" y="1808820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MB_REQUEST</a:t>
              </a:r>
              <a:endParaRPr lang="es-ES" sz="1200" dirty="0"/>
            </a:p>
          </p:txBody>
        </p:sp>
        <p:sp>
          <p:nvSpPr>
            <p:cNvPr id="44" name="43 Pentágono"/>
            <p:cNvSpPr/>
            <p:nvPr/>
          </p:nvSpPr>
          <p:spPr>
            <a:xfrm rot="16200000">
              <a:off x="8352420" y="1808820"/>
              <a:ext cx="504056" cy="1152128"/>
            </a:xfrm>
            <a:prstGeom prst="homePlate">
              <a:avLst>
                <a:gd name="adj" fmla="val 4214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s-ES" sz="1200" dirty="0" smtClean="0"/>
                <a:t>MB_COMMAND</a:t>
              </a:r>
              <a:endParaRPr lang="es-ES" sz="1200" dirty="0"/>
            </a:p>
          </p:txBody>
        </p:sp>
      </p:grpSp>
      <p:cxnSp>
        <p:nvCxnSpPr>
          <p:cNvPr id="52" name="51 Conector angular"/>
          <p:cNvCxnSpPr>
            <a:stCxn id="11" idx="1"/>
            <a:endCxn id="12" idx="3"/>
          </p:cNvCxnSpPr>
          <p:nvPr/>
        </p:nvCxnSpPr>
        <p:spPr>
          <a:xfrm rot="10800000" flipV="1">
            <a:off x="1619672" y="2312876"/>
            <a:ext cx="1008112" cy="14401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angular"/>
          <p:cNvCxnSpPr>
            <a:stCxn id="9" idx="0"/>
            <a:endCxn id="11" idx="3"/>
          </p:cNvCxnSpPr>
          <p:nvPr/>
        </p:nvCxnSpPr>
        <p:spPr>
          <a:xfrm rot="16200000" flipH="1" flipV="1">
            <a:off x="5490481" y="266395"/>
            <a:ext cx="335911" cy="3757049"/>
          </a:xfrm>
          <a:prstGeom prst="bentConnector4">
            <a:avLst>
              <a:gd name="adj1" fmla="val -68054"/>
              <a:gd name="adj2" fmla="val 57666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angular"/>
          <p:cNvCxnSpPr>
            <a:stCxn id="41" idx="0"/>
            <a:endCxn id="11" idx="2"/>
          </p:cNvCxnSpPr>
          <p:nvPr/>
        </p:nvCxnSpPr>
        <p:spPr>
          <a:xfrm rot="5400000" flipH="1" flipV="1">
            <a:off x="2195736" y="2276872"/>
            <a:ext cx="648072" cy="136815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angular"/>
          <p:cNvCxnSpPr>
            <a:stCxn id="10" idx="0"/>
            <a:endCxn id="11" idx="2"/>
          </p:cNvCxnSpPr>
          <p:nvPr/>
        </p:nvCxnSpPr>
        <p:spPr>
          <a:xfrm rot="16200000" flipV="1">
            <a:off x="3527884" y="2312876"/>
            <a:ext cx="648072" cy="129614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angular"/>
          <p:cNvCxnSpPr>
            <a:stCxn id="40" idx="3"/>
            <a:endCxn id="11" idx="0"/>
          </p:cNvCxnSpPr>
          <p:nvPr/>
        </p:nvCxnSpPr>
        <p:spPr>
          <a:xfrm>
            <a:off x="1619672" y="1664804"/>
            <a:ext cx="1584176" cy="324036"/>
          </a:xfrm>
          <a:prstGeom prst="bentConnector2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62 Conector angular"/>
          <p:cNvCxnSpPr>
            <a:stCxn id="9" idx="3"/>
            <a:endCxn id="36" idx="2"/>
          </p:cNvCxnSpPr>
          <p:nvPr/>
        </p:nvCxnSpPr>
        <p:spPr>
          <a:xfrm flipH="1">
            <a:off x="8100392" y="2301001"/>
            <a:ext cx="12633" cy="3790505"/>
          </a:xfrm>
          <a:prstGeom prst="bentConnector3">
            <a:avLst>
              <a:gd name="adj1" fmla="val -3407592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62 Conector angular"/>
          <p:cNvCxnSpPr>
            <a:stCxn id="10" idx="1"/>
            <a:endCxn id="43" idx="1"/>
          </p:cNvCxnSpPr>
          <p:nvPr/>
        </p:nvCxnSpPr>
        <p:spPr>
          <a:xfrm rot="10800000" flipV="1">
            <a:off x="1835696" y="3609020"/>
            <a:ext cx="2088232" cy="900100"/>
          </a:xfrm>
          <a:prstGeom prst="bentConnector4">
            <a:avLst>
              <a:gd name="adj1" fmla="val 22925"/>
              <a:gd name="adj2" fmla="val 161397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62 Conector angular"/>
          <p:cNvCxnSpPr>
            <a:endCxn id="33" idx="0"/>
          </p:cNvCxnSpPr>
          <p:nvPr/>
        </p:nvCxnSpPr>
        <p:spPr>
          <a:xfrm flipV="1">
            <a:off x="5076056" y="3055295"/>
            <a:ext cx="1872208" cy="3737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62 Conector angular"/>
          <p:cNvCxnSpPr>
            <a:stCxn id="10" idx="3"/>
            <a:endCxn id="36" idx="0"/>
          </p:cNvCxnSpPr>
          <p:nvPr/>
        </p:nvCxnSpPr>
        <p:spPr>
          <a:xfrm>
            <a:off x="5076056" y="3609020"/>
            <a:ext cx="1872208" cy="2482486"/>
          </a:xfrm>
          <a:prstGeom prst="bentConnector3">
            <a:avLst>
              <a:gd name="adj1" fmla="val 6902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62 Conector angular"/>
          <p:cNvCxnSpPr>
            <a:stCxn id="10" idx="3"/>
            <a:endCxn id="44" idx="1"/>
          </p:cNvCxnSpPr>
          <p:nvPr/>
        </p:nvCxnSpPr>
        <p:spPr>
          <a:xfrm>
            <a:off x="5076056" y="3609020"/>
            <a:ext cx="12700" cy="2628292"/>
          </a:xfrm>
          <a:prstGeom prst="bentConnector4">
            <a:avLst>
              <a:gd name="adj1" fmla="val 5472671"/>
              <a:gd name="adj2" fmla="val 108375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62 Conector angular"/>
          <p:cNvCxnSpPr>
            <a:stCxn id="7" idx="1"/>
            <a:endCxn id="39" idx="2"/>
          </p:cNvCxnSpPr>
          <p:nvPr/>
        </p:nvCxnSpPr>
        <p:spPr>
          <a:xfrm rot="10800000" flipV="1">
            <a:off x="5076057" y="3825044"/>
            <a:ext cx="1884083" cy="538270"/>
          </a:xfrm>
          <a:prstGeom prst="bentConnector3">
            <a:avLst>
              <a:gd name="adj1" fmla="val 51261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62 Conector angular"/>
          <p:cNvCxnSpPr>
            <a:stCxn id="41" idx="3"/>
            <a:endCxn id="38" idx="1"/>
          </p:cNvCxnSpPr>
          <p:nvPr/>
        </p:nvCxnSpPr>
        <p:spPr>
          <a:xfrm>
            <a:off x="2411760" y="3609020"/>
            <a:ext cx="1512168" cy="2628292"/>
          </a:xfrm>
          <a:prstGeom prst="bentConnector4">
            <a:avLst>
              <a:gd name="adj1" fmla="val 47165"/>
              <a:gd name="adj2" fmla="val 108698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62 Conector angular"/>
          <p:cNvCxnSpPr>
            <a:stCxn id="8" idx="3"/>
          </p:cNvCxnSpPr>
          <p:nvPr/>
        </p:nvCxnSpPr>
        <p:spPr>
          <a:xfrm>
            <a:off x="5076056" y="5337212"/>
            <a:ext cx="1872208" cy="9001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62 Conector angular"/>
          <p:cNvCxnSpPr>
            <a:stCxn id="41" idx="3"/>
            <a:endCxn id="36" idx="1"/>
          </p:cNvCxnSpPr>
          <p:nvPr/>
        </p:nvCxnSpPr>
        <p:spPr>
          <a:xfrm>
            <a:off x="2411760" y="3609020"/>
            <a:ext cx="5112568" cy="2628292"/>
          </a:xfrm>
          <a:prstGeom prst="bentConnector4">
            <a:avLst>
              <a:gd name="adj1" fmla="val 7816"/>
              <a:gd name="adj2" fmla="val 115476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139 CuadroTexto"/>
          <p:cNvSpPr txBox="1"/>
          <p:nvPr/>
        </p:nvSpPr>
        <p:spPr>
          <a:xfrm>
            <a:off x="1170526" y="6285570"/>
            <a:ext cx="145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Mailbox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1" name="55 Conector angular"/>
          <p:cNvCxnSpPr/>
          <p:nvPr/>
        </p:nvCxnSpPr>
        <p:spPr>
          <a:xfrm flipH="1">
            <a:off x="666470" y="6117803"/>
            <a:ext cx="432051" cy="1"/>
          </a:xfrm>
          <a:prstGeom prst="straightConnector1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55 Conector angular"/>
          <p:cNvCxnSpPr/>
          <p:nvPr/>
        </p:nvCxnSpPr>
        <p:spPr>
          <a:xfrm flipH="1">
            <a:off x="666470" y="6429586"/>
            <a:ext cx="432051" cy="1"/>
          </a:xfrm>
          <a:prstGeom prst="straightConnector1">
            <a:avLst/>
          </a:prstGeom>
          <a:ln w="38100">
            <a:solidFill>
              <a:srgbClr val="FFC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31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Enginyeria i Arquitectura La Salle - URL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Rafel</dc:creator>
  <cp:lastModifiedBy>Rafel</cp:lastModifiedBy>
  <cp:revision>11</cp:revision>
  <dcterms:created xsi:type="dcterms:W3CDTF">2015-05-18T17:12:28Z</dcterms:created>
  <dcterms:modified xsi:type="dcterms:W3CDTF">2015-05-20T18:57:59Z</dcterms:modified>
</cp:coreProperties>
</file>