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86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F1E82-D1C5-4616-B902-D8CD03BF7D5D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E9534-16A8-4212-B44F-90C1555197E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roceso"/>
          <p:cNvSpPr/>
          <p:nvPr/>
        </p:nvSpPr>
        <p:spPr>
          <a:xfrm>
            <a:off x="467544" y="548680"/>
            <a:ext cx="8136904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main</a:t>
            </a:r>
            <a:endParaRPr lang="en-US" sz="1400" dirty="0"/>
          </a:p>
        </p:txBody>
      </p:sp>
      <p:sp>
        <p:nvSpPr>
          <p:cNvPr id="6" name="5 Proceso"/>
          <p:cNvSpPr/>
          <p:nvPr/>
        </p:nvSpPr>
        <p:spPr>
          <a:xfrm>
            <a:off x="7320179" y="4581128"/>
            <a:ext cx="1152128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Can </a:t>
            </a:r>
            <a:r>
              <a:rPr lang="en-US" sz="1400" smtClean="0"/>
              <a:t>Tx</a:t>
            </a:r>
            <a:endParaRPr lang="en-US" sz="1400"/>
          </a:p>
        </p:txBody>
      </p:sp>
      <p:sp>
        <p:nvSpPr>
          <p:cNvPr id="7" name="6 Proceso"/>
          <p:cNvSpPr/>
          <p:nvPr/>
        </p:nvSpPr>
        <p:spPr>
          <a:xfrm>
            <a:off x="4583875" y="4581128"/>
            <a:ext cx="1152128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Can </a:t>
            </a:r>
            <a:r>
              <a:rPr lang="en-US" sz="1400" smtClean="0"/>
              <a:t>Rx</a:t>
            </a:r>
            <a:endParaRPr lang="en-US" sz="1400"/>
          </a:p>
        </p:txBody>
      </p:sp>
      <p:sp>
        <p:nvSpPr>
          <p:cNvPr id="8" name="7 Proceso"/>
          <p:cNvSpPr/>
          <p:nvPr/>
        </p:nvSpPr>
        <p:spPr>
          <a:xfrm>
            <a:off x="7452320" y="1412776"/>
            <a:ext cx="1152128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SENDA</a:t>
            </a:r>
          </a:p>
        </p:txBody>
      </p:sp>
      <p:sp>
        <p:nvSpPr>
          <p:cNvPr id="9" name="8 Proceso"/>
          <p:cNvSpPr/>
          <p:nvPr/>
        </p:nvSpPr>
        <p:spPr>
          <a:xfrm>
            <a:off x="480177" y="1412776"/>
            <a:ext cx="1152128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Activity</a:t>
            </a:r>
          </a:p>
        </p:txBody>
      </p:sp>
      <p:sp>
        <p:nvSpPr>
          <p:cNvPr id="10" name="9 Proceso"/>
          <p:cNvSpPr/>
          <p:nvPr/>
        </p:nvSpPr>
        <p:spPr>
          <a:xfrm>
            <a:off x="4716016" y="1412776"/>
            <a:ext cx="1152128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</a:t>
            </a:r>
          </a:p>
          <a:p>
            <a:pPr algn="ctr"/>
            <a:r>
              <a:rPr lang="en-US" sz="1400" dirty="0" smtClean="0"/>
              <a:t>Message</a:t>
            </a:r>
          </a:p>
        </p:txBody>
      </p:sp>
      <p:sp>
        <p:nvSpPr>
          <p:cNvPr id="11" name="10 Proceso"/>
          <p:cNvSpPr/>
          <p:nvPr/>
        </p:nvSpPr>
        <p:spPr>
          <a:xfrm>
            <a:off x="2699792" y="1412776"/>
            <a:ext cx="1152128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Gap Data</a:t>
            </a:r>
          </a:p>
        </p:txBody>
      </p:sp>
      <p:sp>
        <p:nvSpPr>
          <p:cNvPr id="12" name="11 Proceso"/>
          <p:cNvSpPr/>
          <p:nvPr/>
        </p:nvSpPr>
        <p:spPr>
          <a:xfrm>
            <a:off x="2627784" y="4581128"/>
            <a:ext cx="1152128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Camera Shot</a:t>
            </a:r>
          </a:p>
        </p:txBody>
      </p:sp>
      <p:sp>
        <p:nvSpPr>
          <p:cNvPr id="53" name="52 Multidocumento"/>
          <p:cNvSpPr/>
          <p:nvPr/>
        </p:nvSpPr>
        <p:spPr>
          <a:xfrm>
            <a:off x="7524328" y="2996952"/>
            <a:ext cx="864095" cy="576064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53 Multidocumento"/>
          <p:cNvSpPr/>
          <p:nvPr/>
        </p:nvSpPr>
        <p:spPr>
          <a:xfrm>
            <a:off x="4788024" y="2996952"/>
            <a:ext cx="864095" cy="576064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54 Multidocumento"/>
          <p:cNvSpPr/>
          <p:nvPr/>
        </p:nvSpPr>
        <p:spPr>
          <a:xfrm>
            <a:off x="552185" y="2636912"/>
            <a:ext cx="864095" cy="576064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7" name="56 Conector recto de flecha"/>
          <p:cNvCxnSpPr>
            <a:stCxn id="9" idx="2"/>
            <a:endCxn id="55" idx="0"/>
          </p:cNvCxnSpPr>
          <p:nvPr/>
        </p:nvCxnSpPr>
        <p:spPr>
          <a:xfrm flipH="1">
            <a:off x="1043679" y="2060848"/>
            <a:ext cx="12562" cy="57606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stCxn id="53" idx="2"/>
            <a:endCxn id="6" idx="0"/>
          </p:cNvCxnSpPr>
          <p:nvPr/>
        </p:nvCxnSpPr>
        <p:spPr>
          <a:xfrm rot="5400000">
            <a:off x="7381302" y="4066141"/>
            <a:ext cx="1029928" cy="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7" idx="0"/>
            <a:endCxn id="54" idx="2"/>
          </p:cNvCxnSpPr>
          <p:nvPr/>
        </p:nvCxnSpPr>
        <p:spPr>
          <a:xfrm flipV="1">
            <a:off x="5159939" y="3551200"/>
            <a:ext cx="46" cy="102992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8" idx="2"/>
            <a:endCxn id="53" idx="0"/>
          </p:cNvCxnSpPr>
          <p:nvPr/>
        </p:nvCxnSpPr>
        <p:spPr>
          <a:xfrm flipH="1">
            <a:off x="8015822" y="2060848"/>
            <a:ext cx="12562" cy="9361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stCxn id="54" idx="0"/>
            <a:endCxn id="10" idx="2"/>
          </p:cNvCxnSpPr>
          <p:nvPr/>
        </p:nvCxnSpPr>
        <p:spPr>
          <a:xfrm flipV="1">
            <a:off x="5279518" y="2060848"/>
            <a:ext cx="0" cy="9361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158 Conector angular"/>
          <p:cNvCxnSpPr>
            <a:stCxn id="10" idx="3"/>
            <a:endCxn id="212" idx="1"/>
          </p:cNvCxnSpPr>
          <p:nvPr/>
        </p:nvCxnSpPr>
        <p:spPr>
          <a:xfrm>
            <a:off x="5868144" y="1736812"/>
            <a:ext cx="36004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Multidocumento"/>
          <p:cNvSpPr/>
          <p:nvPr/>
        </p:nvSpPr>
        <p:spPr>
          <a:xfrm>
            <a:off x="6228185" y="1448780"/>
            <a:ext cx="864095" cy="576064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17" name="158 Conector angular"/>
          <p:cNvCxnSpPr>
            <a:stCxn id="212" idx="3"/>
            <a:endCxn id="8" idx="1"/>
          </p:cNvCxnSpPr>
          <p:nvPr/>
        </p:nvCxnSpPr>
        <p:spPr>
          <a:xfrm>
            <a:off x="7092280" y="1736812"/>
            <a:ext cx="36004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227 Documento"/>
          <p:cNvSpPr/>
          <p:nvPr/>
        </p:nvSpPr>
        <p:spPr>
          <a:xfrm>
            <a:off x="2699792" y="2852936"/>
            <a:ext cx="1080120" cy="72008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6" name="235 Grupo"/>
          <p:cNvGrpSpPr/>
          <p:nvPr/>
        </p:nvGrpSpPr>
        <p:grpSpPr>
          <a:xfrm>
            <a:off x="467544" y="5373216"/>
            <a:ext cx="1728192" cy="1296144"/>
            <a:chOff x="6372200" y="5541534"/>
            <a:chExt cx="1728192" cy="1296144"/>
          </a:xfrm>
        </p:grpSpPr>
        <p:sp>
          <p:nvSpPr>
            <p:cNvPr id="235" name="234 Rectángulo"/>
            <p:cNvSpPr/>
            <p:nvPr/>
          </p:nvSpPr>
          <p:spPr>
            <a:xfrm>
              <a:off x="6372200" y="5541534"/>
              <a:ext cx="1728192" cy="129614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228 Multidocumento"/>
            <p:cNvSpPr/>
            <p:nvPr/>
          </p:nvSpPr>
          <p:spPr>
            <a:xfrm>
              <a:off x="6516216" y="6021288"/>
              <a:ext cx="432048" cy="360040"/>
            </a:xfrm>
            <a:prstGeom prst="flowChartMultidocumen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0" name="229 Proceso"/>
            <p:cNvSpPr/>
            <p:nvPr/>
          </p:nvSpPr>
          <p:spPr>
            <a:xfrm>
              <a:off x="6516216" y="5661248"/>
              <a:ext cx="432048" cy="2880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1" name="230 Documento"/>
            <p:cNvSpPr/>
            <p:nvPr/>
          </p:nvSpPr>
          <p:spPr>
            <a:xfrm>
              <a:off x="6516216" y="6453336"/>
              <a:ext cx="432048" cy="288032"/>
            </a:xfrm>
            <a:prstGeom prst="flowChartDocumen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231 CuadroTexto"/>
            <p:cNvSpPr txBox="1"/>
            <p:nvPr/>
          </p:nvSpPr>
          <p:spPr>
            <a:xfrm>
              <a:off x="7092280" y="5661248"/>
              <a:ext cx="6984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Thread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3" name="232 CuadroTexto"/>
            <p:cNvSpPr txBox="1"/>
            <p:nvPr/>
          </p:nvSpPr>
          <p:spPr>
            <a:xfrm>
              <a:off x="7092280" y="6021288"/>
              <a:ext cx="772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Mailbox</a:t>
              </a: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233 CuadroTexto"/>
            <p:cNvSpPr txBox="1"/>
            <p:nvPr/>
          </p:nvSpPr>
          <p:spPr>
            <a:xfrm>
              <a:off x="7092280" y="6381328"/>
              <a:ext cx="829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Message</a:t>
              </a: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Enginyeria i Arquitectura La Salle - URL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Rafel</dc:creator>
  <cp:lastModifiedBy>Rafel</cp:lastModifiedBy>
  <cp:revision>6</cp:revision>
  <dcterms:created xsi:type="dcterms:W3CDTF">2015-05-18T17:12:28Z</dcterms:created>
  <dcterms:modified xsi:type="dcterms:W3CDTF">2015-05-18T17:56:48Z</dcterms:modified>
</cp:coreProperties>
</file>