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A81B-0BA8-4C57-B1DD-A37C8F46C059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2DBF-E8D9-4E4B-B7CA-CDCE5E50847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331640" y="1556792"/>
            <a:ext cx="2232248" cy="864096"/>
            <a:chOff x="1121" y="1426692"/>
            <a:chExt cx="1319975" cy="527990"/>
          </a:xfrm>
        </p:grpSpPr>
        <p:sp>
          <p:nvSpPr>
            <p:cNvPr id="23" name="22 Pentágono"/>
            <p:cNvSpPr/>
            <p:nvPr/>
          </p:nvSpPr>
          <p:spPr>
            <a:xfrm>
              <a:off x="1121" y="1426692"/>
              <a:ext cx="1319975" cy="52799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entágono 4"/>
            <p:cNvSpPr/>
            <p:nvPr/>
          </p:nvSpPr>
          <p:spPr>
            <a:xfrm>
              <a:off x="1121" y="1426692"/>
              <a:ext cx="1187977" cy="527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13335" bIns="2667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 err="1"/>
                <a:t>Image</a:t>
              </a:r>
              <a:r>
                <a:rPr lang="es-ES" sz="1600" kern="1200" dirty="0"/>
                <a:t> Capture</a:t>
              </a:r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3059832" y="1556792"/>
            <a:ext cx="2232248" cy="864096"/>
            <a:chOff x="1057101" y="1426692"/>
            <a:chExt cx="1319975" cy="527990"/>
          </a:xfrm>
        </p:grpSpPr>
        <p:sp>
          <p:nvSpPr>
            <p:cNvPr id="21" name="20 Cheurón"/>
            <p:cNvSpPr/>
            <p:nvPr/>
          </p:nvSpPr>
          <p:spPr>
            <a:xfrm>
              <a:off x="1057101" y="1426692"/>
              <a:ext cx="1319975" cy="52799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urón 6"/>
            <p:cNvSpPr/>
            <p:nvPr/>
          </p:nvSpPr>
          <p:spPr>
            <a:xfrm>
              <a:off x="1321096" y="1426692"/>
              <a:ext cx="791985" cy="527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13335" bIns="2667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/>
                <a:t>Binarization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4860032" y="1556792"/>
            <a:ext cx="2232248" cy="864096"/>
            <a:chOff x="2113082" y="1426692"/>
            <a:chExt cx="1319975" cy="527990"/>
          </a:xfrm>
        </p:grpSpPr>
        <p:sp>
          <p:nvSpPr>
            <p:cNvPr id="19" name="18 Cheurón"/>
            <p:cNvSpPr/>
            <p:nvPr/>
          </p:nvSpPr>
          <p:spPr>
            <a:xfrm>
              <a:off x="2113082" y="1426692"/>
              <a:ext cx="1319975" cy="52799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urón 8"/>
            <p:cNvSpPr/>
            <p:nvPr/>
          </p:nvSpPr>
          <p:spPr>
            <a:xfrm>
              <a:off x="2377077" y="1426692"/>
              <a:ext cx="791985" cy="527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13335" bIns="2667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/>
                <a:t>Morphological Filtering</a:t>
              </a:r>
            </a:p>
          </p:txBody>
        </p:sp>
      </p:grpSp>
      <p:grpSp>
        <p:nvGrpSpPr>
          <p:cNvPr id="8" name="7 Grupo"/>
          <p:cNvGrpSpPr/>
          <p:nvPr/>
        </p:nvGrpSpPr>
        <p:grpSpPr>
          <a:xfrm rot="10800000">
            <a:off x="4572000" y="2636912"/>
            <a:ext cx="2232248" cy="864096"/>
            <a:chOff x="4225042" y="1426692"/>
            <a:chExt cx="1319975" cy="527990"/>
          </a:xfrm>
        </p:grpSpPr>
        <p:sp>
          <p:nvSpPr>
            <p:cNvPr id="15" name="14 Cheurón"/>
            <p:cNvSpPr/>
            <p:nvPr/>
          </p:nvSpPr>
          <p:spPr>
            <a:xfrm>
              <a:off x="4225042" y="1426692"/>
              <a:ext cx="1319975" cy="52799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urón 12"/>
            <p:cNvSpPr/>
            <p:nvPr/>
          </p:nvSpPr>
          <p:spPr>
            <a:xfrm rot="10800000">
              <a:off x="4489037" y="1426692"/>
              <a:ext cx="791985" cy="527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13335" bIns="2667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 err="1"/>
                <a:t>Geometrical</a:t>
              </a:r>
              <a:r>
                <a:rPr lang="es-ES" sz="1600" kern="1200" dirty="0"/>
                <a:t> </a:t>
              </a:r>
              <a:r>
                <a:rPr lang="es-ES" sz="1600" kern="1200" dirty="0" err="1"/>
                <a:t>Filtering</a:t>
              </a:r>
              <a:endParaRPr lang="es-ES" sz="1600" kern="1200" dirty="0"/>
            </a:p>
          </p:txBody>
        </p:sp>
      </p:grpSp>
      <p:grpSp>
        <p:nvGrpSpPr>
          <p:cNvPr id="9" name="8 Grupo"/>
          <p:cNvGrpSpPr/>
          <p:nvPr/>
        </p:nvGrpSpPr>
        <p:grpSpPr>
          <a:xfrm rot="10800000">
            <a:off x="2915816" y="2636912"/>
            <a:ext cx="2232248" cy="864096"/>
            <a:chOff x="5281023" y="1426692"/>
            <a:chExt cx="1319975" cy="527990"/>
          </a:xfrm>
        </p:grpSpPr>
        <p:sp>
          <p:nvSpPr>
            <p:cNvPr id="13" name="12 Cheurón"/>
            <p:cNvSpPr/>
            <p:nvPr/>
          </p:nvSpPr>
          <p:spPr>
            <a:xfrm>
              <a:off x="5281023" y="1426692"/>
              <a:ext cx="1319975" cy="52799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urón 14"/>
            <p:cNvSpPr/>
            <p:nvPr/>
          </p:nvSpPr>
          <p:spPr>
            <a:xfrm rot="10800000">
              <a:off x="5545017" y="1426692"/>
              <a:ext cx="791985" cy="527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13335" bIns="2667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/>
                <a:t>Position </a:t>
              </a:r>
              <a:r>
                <a:rPr lang="es-ES" sz="1600" kern="1200" dirty="0" err="1"/>
                <a:t>Estimation</a:t>
              </a:r>
              <a:endParaRPr lang="es-ES" sz="1600" kern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 rot="10800000">
            <a:off x="1331640" y="2636912"/>
            <a:ext cx="2160240" cy="864096"/>
            <a:chOff x="6337002" y="1426692"/>
            <a:chExt cx="1319975" cy="527990"/>
          </a:xfrm>
        </p:grpSpPr>
        <p:sp>
          <p:nvSpPr>
            <p:cNvPr id="11" name="10 Cheurón"/>
            <p:cNvSpPr/>
            <p:nvPr/>
          </p:nvSpPr>
          <p:spPr>
            <a:xfrm>
              <a:off x="6337002" y="1426692"/>
              <a:ext cx="1319975" cy="52799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urón 16"/>
            <p:cNvSpPr/>
            <p:nvPr/>
          </p:nvSpPr>
          <p:spPr>
            <a:xfrm rot="10800000">
              <a:off x="6600997" y="1426692"/>
              <a:ext cx="791985" cy="527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13335" bIns="2667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/>
                <a:t>Gap </a:t>
              </a:r>
              <a:r>
                <a:rPr lang="es-ES" sz="1600" kern="1200" dirty="0" err="1"/>
                <a:t>Measurement</a:t>
              </a:r>
              <a:endParaRPr lang="es-ES" sz="1600" kern="1200" dirty="0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6372199" y="1556792"/>
            <a:ext cx="2016225" cy="1944216"/>
            <a:chOff x="5412368" y="3270916"/>
            <a:chExt cx="2016225" cy="1944216"/>
          </a:xfrm>
        </p:grpSpPr>
        <p:grpSp>
          <p:nvGrpSpPr>
            <p:cNvPr id="29" name="28 Grupo"/>
            <p:cNvGrpSpPr/>
            <p:nvPr/>
          </p:nvGrpSpPr>
          <p:grpSpPr>
            <a:xfrm rot="10800000">
              <a:off x="5412368" y="4351036"/>
              <a:ext cx="1535895" cy="864096"/>
              <a:chOff x="3169063" y="1426692"/>
              <a:chExt cx="1224105" cy="527990"/>
            </a:xfrm>
          </p:grpSpPr>
          <p:sp>
            <p:nvSpPr>
              <p:cNvPr id="30" name="29 Cheurón"/>
              <p:cNvSpPr/>
              <p:nvPr/>
            </p:nvSpPr>
            <p:spPr>
              <a:xfrm>
                <a:off x="3169063" y="1426692"/>
                <a:ext cx="1224105" cy="527990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Cheurón 10"/>
              <p:cNvSpPr/>
              <p:nvPr/>
            </p:nvSpPr>
            <p:spPr>
              <a:xfrm>
                <a:off x="3433058" y="1426692"/>
                <a:ext cx="791985" cy="5279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26670" rIns="13335" bIns="2667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1600" kern="1200" dirty="0"/>
              </a:p>
            </p:txBody>
          </p:sp>
        </p:grpSp>
        <p:sp>
          <p:nvSpPr>
            <p:cNvPr id="17" name="16 Cheurón"/>
            <p:cNvSpPr/>
            <p:nvPr/>
          </p:nvSpPr>
          <p:spPr>
            <a:xfrm>
              <a:off x="5652120" y="3270916"/>
              <a:ext cx="1776473" cy="86409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24 Grupo"/>
            <p:cNvGrpSpPr/>
            <p:nvPr/>
          </p:nvGrpSpPr>
          <p:grpSpPr>
            <a:xfrm>
              <a:off x="5782068" y="4408976"/>
              <a:ext cx="1632456" cy="792088"/>
              <a:chOff x="3169062" y="1426692"/>
              <a:chExt cx="1319975" cy="527990"/>
            </a:xfrm>
          </p:grpSpPr>
          <p:sp>
            <p:nvSpPr>
              <p:cNvPr id="26" name="25 Cheurón"/>
              <p:cNvSpPr/>
              <p:nvPr/>
            </p:nvSpPr>
            <p:spPr>
              <a:xfrm>
                <a:off x="3169062" y="1426692"/>
                <a:ext cx="1319975" cy="52799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Cheurón 10"/>
              <p:cNvSpPr/>
              <p:nvPr/>
            </p:nvSpPr>
            <p:spPr>
              <a:xfrm>
                <a:off x="3433058" y="1426692"/>
                <a:ext cx="791985" cy="52799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26670" rIns="13335" bIns="2667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1600" kern="1200" dirty="0"/>
              </a:p>
            </p:txBody>
          </p:sp>
        </p:grpSp>
        <p:sp>
          <p:nvSpPr>
            <p:cNvPr id="28" name="27 Rectángulo"/>
            <p:cNvSpPr/>
            <p:nvPr/>
          </p:nvSpPr>
          <p:spPr>
            <a:xfrm>
              <a:off x="6431808" y="3717032"/>
              <a:ext cx="978308" cy="1080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sp>
        <p:nvSpPr>
          <p:cNvPr id="33" name="32 CuadroTexto"/>
          <p:cNvSpPr txBox="1"/>
          <p:nvPr/>
        </p:nvSpPr>
        <p:spPr>
          <a:xfrm rot="5400000">
            <a:off x="7259675" y="2397509"/>
            <a:ext cx="1247585" cy="2862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005" tIns="26670" rIns="13335" bIns="2667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dirty="0" err="1">
                <a:solidFill>
                  <a:schemeClr val="lt1"/>
                </a:solidFill>
              </a:rPr>
              <a:t>Image</a:t>
            </a:r>
            <a:r>
              <a:rPr lang="es-ES" sz="1600" dirty="0">
                <a:solidFill>
                  <a:schemeClr val="lt1"/>
                </a:solidFill>
              </a:rPr>
              <a:t> </a:t>
            </a:r>
            <a:r>
              <a:rPr lang="es-ES" sz="1600" dirty="0" err="1">
                <a:solidFill>
                  <a:schemeClr val="lt1"/>
                </a:solidFill>
              </a:rPr>
              <a:t>labeling</a:t>
            </a:r>
            <a:endParaRPr lang="es-ES"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Rafel</dc:creator>
  <cp:lastModifiedBy>Rafel</cp:lastModifiedBy>
  <cp:revision>2</cp:revision>
  <dcterms:created xsi:type="dcterms:W3CDTF">2015-05-18T18:01:44Z</dcterms:created>
  <dcterms:modified xsi:type="dcterms:W3CDTF">2015-05-18T18:12:04Z</dcterms:modified>
</cp:coreProperties>
</file>