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9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E29-E726-1B4F-B813-1C8A3F3D9C0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346D-E94D-B14C-B426-81AF96D7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8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7/13/2015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Rafel Taye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2346D-E94D-B14C-B426-81AF96D70D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166" y="404708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West Nile virus in mosquitoes across the city of Chicago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62681"/>
            <a:ext cx="64008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Name: Rafel Taye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First Project Presentation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Data:13July2015</a:t>
            </a:r>
          </a:p>
          <a:p>
            <a:endParaRPr lang="en-US" dirty="0"/>
          </a:p>
        </p:txBody>
      </p:sp>
      <p:pic>
        <p:nvPicPr>
          <p:cNvPr id="5" name="Picture 4" descr="moggi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68" y="2264991"/>
            <a:ext cx="2121408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sz="2400" dirty="0" smtClean="0"/>
              <a:t>First human case of West Nile virus was discovered in 2002. </a:t>
            </a:r>
          </a:p>
          <a:p>
            <a:pPr lvl="1"/>
            <a:r>
              <a:rPr lang="en-US" sz="2400" dirty="0" smtClean="0"/>
              <a:t>Every week from late spring to fall, mosquito is trapped and tested for virus presence </a:t>
            </a:r>
          </a:p>
          <a:p>
            <a:pPr lvl="1"/>
            <a:r>
              <a:rPr lang="en-US" sz="2400" dirty="0" smtClean="0"/>
              <a:t>Result of this tests influence </a:t>
            </a:r>
            <a:r>
              <a:rPr lang="en-US" sz="2400" smtClean="0"/>
              <a:t>how the city </a:t>
            </a:r>
            <a:r>
              <a:rPr lang="en-US" sz="2400" dirty="0" smtClean="0"/>
              <a:t>of Chicago allocate its resources in fighting malaria outbreak </a:t>
            </a:r>
            <a:endParaRPr lang="en-US" dirty="0"/>
          </a:p>
          <a:p>
            <a:r>
              <a:rPr lang="en-US" dirty="0" smtClean="0"/>
              <a:t>Question: </a:t>
            </a:r>
            <a:r>
              <a:rPr lang="en-US" sz="2400" dirty="0" smtClean="0"/>
              <a:t>Predict when and where different species of mosquitos will  test positive for West Nile virus.</a:t>
            </a:r>
          </a:p>
          <a:p>
            <a:pPr lvl="1"/>
            <a:r>
              <a:rPr lang="en-US" sz="2000" dirty="0" smtClean="0"/>
              <a:t>It is a classification problem (</a:t>
            </a:r>
            <a:r>
              <a:rPr lang="en-US" sz="2000" dirty="0" err="1" smtClean="0"/>
              <a:t>Wnv</a:t>
            </a:r>
            <a:r>
              <a:rPr lang="en-US" sz="2000" dirty="0" smtClean="0"/>
              <a:t> present or not)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4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provided by city of Chicago</a:t>
            </a:r>
          </a:p>
          <a:p>
            <a:pPr lvl="1"/>
            <a:r>
              <a:rPr lang="en-US" dirty="0" smtClean="0"/>
              <a:t>Train data: consists data from 2007, 2009,2011 and 2013 with test result</a:t>
            </a:r>
          </a:p>
          <a:p>
            <a:pPr lvl="1"/>
            <a:r>
              <a:rPr lang="en-US" dirty="0" smtClean="0"/>
              <a:t>Weather data: weather conditions of 2007 to 2014 during the months of tests</a:t>
            </a:r>
          </a:p>
          <a:p>
            <a:pPr lvl="1"/>
            <a:r>
              <a:rPr lang="en-US" dirty="0" smtClean="0"/>
              <a:t>Spray data: GIS data where</a:t>
            </a:r>
          </a:p>
          <a:p>
            <a:pPr lvl="1"/>
            <a:r>
              <a:rPr lang="en-US" dirty="0" smtClean="0"/>
              <a:t>Test data: requested to predict the test results for 2008, 2010, 2012 and 2014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3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4048" b="14048"/>
          <a:stretch>
            <a:fillRect/>
          </a:stretch>
        </p:blipFill>
        <p:spPr>
          <a:xfrm>
            <a:off x="319151" y="1417638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258247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Merge the three sets of data’s </a:t>
            </a:r>
          </a:p>
          <a:p>
            <a:pPr lvl="1"/>
            <a:r>
              <a:rPr lang="en-US" dirty="0" smtClean="0"/>
              <a:t>Train, Weather, Spray </a:t>
            </a:r>
            <a:endParaRPr lang="en-US" dirty="0" smtClean="0"/>
          </a:p>
          <a:p>
            <a:r>
              <a:rPr lang="en-US" dirty="0" smtClean="0"/>
              <a:t>Find any correlation between features and response </a:t>
            </a:r>
          </a:p>
          <a:p>
            <a:r>
              <a:rPr lang="en-US" dirty="0" smtClean="0"/>
              <a:t>Create additional feature columns </a:t>
            </a:r>
          </a:p>
          <a:p>
            <a:r>
              <a:rPr lang="en-US" dirty="0" smtClean="0"/>
              <a:t>The final result should be a </a:t>
            </a:r>
            <a:r>
              <a:rPr lang="en-US" dirty="0" err="1" smtClean="0"/>
              <a:t>dataframe</a:t>
            </a:r>
            <a:r>
              <a:rPr lang="en-US" dirty="0" smtClean="0"/>
              <a:t> of predicted probability of </a:t>
            </a:r>
            <a:r>
              <a:rPr lang="en-US" dirty="0" err="1" smtClean="0"/>
              <a:t>WnvPresent</a:t>
            </a:r>
            <a:r>
              <a:rPr lang="en-US" dirty="0" smtClean="0"/>
              <a:t> for test data </a:t>
            </a:r>
          </a:p>
          <a:p>
            <a:r>
              <a:rPr lang="en-US" dirty="0" smtClean="0"/>
              <a:t>Use area under the curve of ROC curve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74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208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Predicting West Nile virus in mosquitoes across the city of Chicago</vt:lpstr>
      <vt:lpstr>Problem and Question </vt:lpstr>
      <vt:lpstr>Data</vt:lpstr>
      <vt:lpstr>Data Exploration 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West Nile virus in mosquitoes across the city of Chicago</dc:title>
  <dc:creator>Rafel  Taye</dc:creator>
  <cp:lastModifiedBy>Rafel  Taye</cp:lastModifiedBy>
  <cp:revision>10</cp:revision>
  <dcterms:created xsi:type="dcterms:W3CDTF">2015-07-11T21:10:16Z</dcterms:created>
  <dcterms:modified xsi:type="dcterms:W3CDTF">2015-07-13T02:36:53Z</dcterms:modified>
</cp:coreProperties>
</file>