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6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9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35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3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8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7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8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CB2-7383-4CC6-971D-21E5985FD75B}" type="datetimeFigureOut">
              <a:rPr lang="tr-TR" smtClean="0"/>
              <a:t>5.07.2020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C51B-3177-4D83-815F-961A7A76E99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7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Platooning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EE498 Term Project</a:t>
            </a:r>
          </a:p>
          <a:p>
            <a:r>
              <a:rPr lang="de-DE" dirty="0"/>
              <a:t>Rafet Kavak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50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Model</a:t>
            </a:r>
            <a:endParaRPr lang="tr-T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51894-53E6-4234-8D8F-1C1DDC03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23" y="1580621"/>
            <a:ext cx="5940954" cy="1514361"/>
          </a:xfrm>
          <a:prstGeom prst="rect">
            <a:avLst/>
          </a:prstGeom>
        </p:spPr>
      </p:pic>
      <p:pic>
        <p:nvPicPr>
          <p:cNvPr id="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EB18030-DCA1-4A5F-B2D9-D50D77B3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2283429"/>
          </a:xfrm>
        </p:spPr>
      </p:pic>
    </p:spTree>
    <p:extLst>
      <p:ext uri="{BB962C8B-B14F-4D97-AF65-F5344CB8AC3E}">
        <p14:creationId xmlns:p14="http://schemas.microsoft.com/office/powerpoint/2010/main" val="21257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9182"/>
            <a:ext cx="10515600" cy="1325563"/>
          </a:xfrm>
        </p:spPr>
        <p:txBody>
          <a:bodyPr/>
          <a:lstStyle/>
          <a:p>
            <a:r>
              <a:rPr lang="de-DE" dirty="0"/>
              <a:t>Analysis and Controller Design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663" y="1095468"/>
                <a:ext cx="10822673" cy="5127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chemeClr val="tx1"/>
                    </a:solidFill>
                  </a:rPr>
                  <a:t>Pole Placement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GB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3125+3125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+250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1000+150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+12.5</m:t>
                        </m:r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63" y="1095468"/>
                <a:ext cx="10822673" cy="5127532"/>
              </a:xfrm>
              <a:blipFill>
                <a:blip r:embed="rId2"/>
                <a:stretch>
                  <a:fillRect l="-1014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56DA84-76B1-4F2C-9403-9A86839EC7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3" y="0"/>
            <a:ext cx="3945467" cy="30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0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8A03C-4EB7-45CA-9EBA-565F24A052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8954" y="1168447"/>
            <a:ext cx="3679207" cy="2844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4BCBC2-8A42-46A4-B1FF-CA86D09E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54" y="3865102"/>
            <a:ext cx="3679207" cy="2844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45"/>
            <a:ext cx="10515600" cy="1325563"/>
          </a:xfrm>
        </p:spPr>
        <p:txBody>
          <a:bodyPr/>
          <a:lstStyle/>
          <a:p>
            <a:r>
              <a:rPr lang="de-DE" dirty="0"/>
              <a:t>Simulation Results 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059D9-36B0-44C2-A721-78DF56AFDE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791" y="1168447"/>
            <a:ext cx="3679209" cy="2844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47E67-A6D7-484F-853A-B448D3AC6A6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1791" y="3869578"/>
            <a:ext cx="3679209" cy="2844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41AA9-E39B-4384-B84E-5DF5A501319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56394" y="1168447"/>
            <a:ext cx="3679208" cy="284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58E082-B249-42A9-A4F9-4C38A2067A0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6394" y="3857052"/>
            <a:ext cx="3679208" cy="284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9F32F-9C62-4C2E-A0F1-94532E7C9E5F}"/>
              </a:ext>
            </a:extLst>
          </p:cNvPr>
          <p:cNvSpPr txBox="1"/>
          <p:nvPr/>
        </p:nvSpPr>
        <p:spPr>
          <a:xfrm>
            <a:off x="2627984" y="2844777"/>
            <a:ext cx="145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Without disturbances, initial conditions and saturation blocks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8FD9C-9DF5-4394-BB29-AEFC2D78F594}"/>
              </a:ext>
            </a:extLst>
          </p:cNvPr>
          <p:cNvSpPr txBox="1"/>
          <p:nvPr/>
        </p:nvSpPr>
        <p:spPr>
          <a:xfrm>
            <a:off x="2627983" y="5545908"/>
            <a:ext cx="145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Without disturbances, initial conditions and saturation blocks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5087A-73E0-4211-BD97-26E7681A9FF9}"/>
              </a:ext>
            </a:extLst>
          </p:cNvPr>
          <p:cNvSpPr txBox="1"/>
          <p:nvPr/>
        </p:nvSpPr>
        <p:spPr>
          <a:xfrm>
            <a:off x="6366460" y="3214109"/>
            <a:ext cx="145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 the presence of saturation blocks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4C1CB-512B-4042-9032-241F148D801E}"/>
              </a:ext>
            </a:extLst>
          </p:cNvPr>
          <p:cNvSpPr txBox="1"/>
          <p:nvPr/>
        </p:nvSpPr>
        <p:spPr>
          <a:xfrm>
            <a:off x="6366460" y="5915240"/>
            <a:ext cx="145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 the presence of initial conditions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F2C64-2FB4-4BC0-BDCC-0D426063F611}"/>
              </a:ext>
            </a:extLst>
          </p:cNvPr>
          <p:cNvSpPr txBox="1"/>
          <p:nvPr/>
        </p:nvSpPr>
        <p:spPr>
          <a:xfrm>
            <a:off x="10121868" y="3198167"/>
            <a:ext cx="145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 the presence of output disturbance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35753-B9A4-4268-A6D4-F3EF59794BA8}"/>
              </a:ext>
            </a:extLst>
          </p:cNvPr>
          <p:cNvSpPr txBox="1"/>
          <p:nvPr/>
        </p:nvSpPr>
        <p:spPr>
          <a:xfrm>
            <a:off x="10121866" y="5915240"/>
            <a:ext cx="145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 the presence of noise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8218B-9FA5-440E-851B-DB66857617D0}"/>
              </a:ext>
            </a:extLst>
          </p:cNvPr>
          <p:cNvSpPr txBox="1"/>
          <p:nvPr/>
        </p:nvSpPr>
        <p:spPr>
          <a:xfrm>
            <a:off x="3233752" y="2574859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431A9-3F72-41BA-808D-125EC3AD9651}"/>
              </a:ext>
            </a:extLst>
          </p:cNvPr>
          <p:cNvSpPr txBox="1"/>
          <p:nvPr/>
        </p:nvSpPr>
        <p:spPr>
          <a:xfrm>
            <a:off x="3233752" y="529196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4400F-F0DE-4B72-8853-E1BCFEFE3A14}"/>
              </a:ext>
            </a:extLst>
          </p:cNvPr>
          <p:cNvSpPr txBox="1"/>
          <p:nvPr/>
        </p:nvSpPr>
        <p:spPr>
          <a:xfrm>
            <a:off x="6967593" y="2975319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1E3740-EF89-45F5-98C9-CE6FFC008748}"/>
              </a:ext>
            </a:extLst>
          </p:cNvPr>
          <p:cNvSpPr txBox="1"/>
          <p:nvPr/>
        </p:nvSpPr>
        <p:spPr>
          <a:xfrm>
            <a:off x="6967593" y="567936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07ECE-0A8F-4F68-A2DF-087E24350308}"/>
              </a:ext>
            </a:extLst>
          </p:cNvPr>
          <p:cNvSpPr txBox="1"/>
          <p:nvPr/>
        </p:nvSpPr>
        <p:spPr>
          <a:xfrm>
            <a:off x="10723000" y="2969211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555DB-A5DF-4231-B31A-3E137C55AE90}"/>
              </a:ext>
            </a:extLst>
          </p:cNvPr>
          <p:cNvSpPr txBox="1"/>
          <p:nvPr/>
        </p:nvSpPr>
        <p:spPr>
          <a:xfrm>
            <a:off x="10722999" y="567361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7E7AB-BF79-4871-8A13-1783CDA9AF9C}"/>
              </a:ext>
            </a:extLst>
          </p:cNvPr>
          <p:cNvSpPr txBox="1"/>
          <p:nvPr/>
        </p:nvSpPr>
        <p:spPr>
          <a:xfrm>
            <a:off x="694267" y="350594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Step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55C9F-AD84-400F-B96E-8BBBF453F71D}"/>
              </a:ext>
            </a:extLst>
          </p:cNvPr>
          <p:cNvSpPr txBox="1"/>
          <p:nvPr/>
        </p:nvSpPr>
        <p:spPr>
          <a:xfrm>
            <a:off x="8187267" y="620663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Step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90B64-F1CB-4123-85C9-80D0FED9AB0F}"/>
              </a:ext>
            </a:extLst>
          </p:cNvPr>
          <p:cNvSpPr txBox="1"/>
          <p:nvPr/>
        </p:nvSpPr>
        <p:spPr>
          <a:xfrm>
            <a:off x="4445000" y="620156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Step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B690E-87CF-4151-99BD-46C26391B163}"/>
              </a:ext>
            </a:extLst>
          </p:cNvPr>
          <p:cNvSpPr txBox="1"/>
          <p:nvPr/>
        </p:nvSpPr>
        <p:spPr>
          <a:xfrm>
            <a:off x="8187267" y="350296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Step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A9486-F83E-4434-B116-00BAC2726B90}"/>
              </a:ext>
            </a:extLst>
          </p:cNvPr>
          <p:cNvSpPr txBox="1"/>
          <p:nvPr/>
        </p:nvSpPr>
        <p:spPr>
          <a:xfrm>
            <a:off x="4436533" y="350594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Step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2C2CF1-888C-464C-8FDB-D522650C4BAC}"/>
              </a:ext>
            </a:extLst>
          </p:cNvPr>
          <p:cNvSpPr txBox="1"/>
          <p:nvPr/>
        </p:nvSpPr>
        <p:spPr>
          <a:xfrm>
            <a:off x="693382" y="6198586"/>
            <a:ext cx="147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Input: Sinusoidal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30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Observations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5979"/>
            <a:ext cx="10515600" cy="42730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dirty="0"/>
              <a:t>Overshoot was eliminated with pre-filter.</a:t>
            </a:r>
          </a:p>
          <a:p>
            <a:pPr>
              <a:lnSpc>
                <a:spcPct val="130000"/>
              </a:lnSpc>
            </a:pPr>
            <a:r>
              <a:rPr lang="en-GB" dirty="0"/>
              <a:t>The system rejects the initial conditions and output disturbance.</a:t>
            </a:r>
          </a:p>
          <a:p>
            <a:pPr>
              <a:lnSpc>
                <a:spcPct val="130000"/>
              </a:lnSpc>
            </a:pPr>
            <a:r>
              <a:rPr lang="en-GB" dirty="0"/>
              <a:t>The system cannot reject the input disturbance.</a:t>
            </a:r>
          </a:p>
          <a:p>
            <a:pPr>
              <a:lnSpc>
                <a:spcPct val="130000"/>
              </a:lnSpc>
            </a:pPr>
            <a:r>
              <a:rPr lang="en-GB" dirty="0"/>
              <a:t>The system can reject the sinusoidal noise.</a:t>
            </a:r>
          </a:p>
          <a:p>
            <a:pPr>
              <a:lnSpc>
                <a:spcPct val="130000"/>
              </a:lnSpc>
            </a:pPr>
            <a:r>
              <a:rPr lang="en-GB" dirty="0"/>
              <a:t>If saturation conditions chosen accordingly, there may no overshoot.</a:t>
            </a:r>
          </a:p>
          <a:p>
            <a:pPr>
              <a:lnSpc>
                <a:spcPct val="130000"/>
              </a:lnSpc>
            </a:pPr>
            <a:r>
              <a:rPr lang="en-GB" dirty="0"/>
              <a:t>According to pole locations, the system can be faster.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29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200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Platooning</vt:lpstr>
      <vt:lpstr>System Model</vt:lpstr>
      <vt:lpstr>Analysis and Controller Design</vt:lpstr>
      <vt:lpstr>Simulation Results </vt:lpstr>
      <vt:lpstr>Main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Klaus Schmidt</dc:creator>
  <cp:lastModifiedBy>Rafet Kavak</cp:lastModifiedBy>
  <cp:revision>20</cp:revision>
  <dcterms:created xsi:type="dcterms:W3CDTF">2020-07-03T18:36:00Z</dcterms:created>
  <dcterms:modified xsi:type="dcterms:W3CDTF">2020-07-05T22:55:50Z</dcterms:modified>
</cp:coreProperties>
</file>