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093A8B1-85E0-4188-8F4B-017E902F193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1" d="100"/>
          <a:sy n="31" d="100"/>
        </p:scale>
        <p:origin x="1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9285E-8684-5636-D890-77F11A8C9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95B48B-5CA2-A724-AEFB-2BD8438D9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E9ECF3-D4B5-A178-A456-F65D87FB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DA701-CD5C-726D-3C48-43861DC8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2658BD-A940-EBFC-E957-208FD39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97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3D525-5D9B-959B-2F59-118C96A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0CC162-7606-DA38-4997-01EB4333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4E3BE8-2C18-3270-81F0-D65DC4A5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96C62-AA0E-8354-4A2B-3D43FFC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3C893F-BC36-41E4-3893-BA344809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2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F0D336-CF20-E985-0DB9-833CA4814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4D93E6-873E-0898-5851-D7AE723AB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C2A37D-FEF2-E32F-2B86-AE855B7F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86A46-BDE6-9950-5D29-E676729A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BC662E-269A-56B2-F45A-EC8D9B8E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01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C8E42-EB73-8FCE-0807-17AF29E0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BCB03-FD1A-33BD-E11B-AC3364D6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CB5C2A-9D11-3D49-67ED-4977C6D1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3FB46E-F73D-50D1-4733-B7F0974D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3E1CBC-09CF-4BCC-CD6D-B95BC721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2CA1D-5F3D-A979-D183-74F64F98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03B29D-1EC6-121F-64C9-F6D24DFE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FB7B10-F655-13BC-0B9B-B7AC45EC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C8BB6-85E2-2D55-5314-A3D4A2B9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2730D8-DFFB-1D80-1BD3-77C9C2FE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2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3BA06-8476-E385-16CB-8BA164BB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13FA27-9FED-59FB-3E10-AEEBC3D5C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176C92-236E-C082-4A07-7ACD260C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873DDB-9B99-E0DD-7758-4B3C7CE9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9C4F14-E023-5523-AEC1-AE338C2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086A44-B62B-F567-EA4E-F659EAAC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9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BE1ED-FCBA-47D7-5B1C-7E7CEFE2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5680E-3145-BD84-6EFE-3E117F34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25DA9B-4C12-1B60-1AB6-B111E158C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F51487-D615-8FAE-52E0-2E01CE783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B3D939-F621-4157-5BB3-10E6DF0C7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BEB7CC-F37A-ABAB-3A23-ABBA3D54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FFDCFAC-136D-47FD-52A9-F934890D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F216D8B-8629-2F79-02A9-A6010A7C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54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2E29E-B8AC-3828-B489-17A31F64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BA35A4-C3FD-FFCF-7E97-688BC16B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947C7C-BEE5-8B3E-B598-875A8BA1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8FE712-3D4D-8E5B-9B62-2F4B2AD2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0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CA7E6F-074B-2016-03EF-77CEEB65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3DACF7-3D19-BAE7-A00F-7C5C9113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AA83AF-984A-BC5B-DFF8-DB833319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6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0390E5-2577-94C6-D345-E3278F31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DFA28F-A947-A494-3B2C-B6154DCE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06793A-942D-16A4-FF9C-F10803F1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63BB70-568E-A7F6-573C-42CC129F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675754-B9A6-B47E-E741-8596C81F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3BBDA2-7E77-2E46-AA29-A53FD261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1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9CBDC-9093-4BC7-9D59-9EF4B038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A6FCB7-6581-B6B9-3246-0FD856C59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FB3B95-4EE4-CEB0-33A2-686A087A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BE5866-A1C7-A7AA-B32C-AA7A24D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AE2398-3051-DCEC-9FCF-BD0AFA55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42FB6-FCC0-2764-4291-1593B91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8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56B4A6-1F64-31BF-A594-00AC8DD2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3662E1-E6EE-92BB-80DF-0661A222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989BD9-1503-F38A-9FC2-20AC79F7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5E2A9-42A7-41CD-9482-BCD5858684B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02BC03-FA69-10F2-4594-BA67A5C2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E270B9-C8B2-D1D1-8EFC-6189EC75B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01957-F6A9-4082-8126-C30B7FF4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6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08032-F614-41C7-CB3C-FC52C9862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Web Programming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B9B6D2-1C3B-70E8-BB30-40CD0496B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Raffaele Torrisi </a:t>
            </a:r>
          </a:p>
          <a:p>
            <a:r>
              <a:rPr lang="it-IT" dirty="0"/>
              <a:t>Sito web che ho </a:t>
            </a:r>
            <a:r>
              <a:rPr lang="it-IT" err="1"/>
              <a:t>replicato</a:t>
            </a:r>
            <a:r>
              <a:rPr lang="it-IT"/>
              <a:t>: www</a:t>
            </a:r>
            <a:r>
              <a:rPr lang="it-IT" dirty="0" err="1"/>
              <a:t>.</a:t>
            </a:r>
            <a:r>
              <a:rPr lang="it-IT" err="1"/>
              <a:t>bulk</a:t>
            </a:r>
            <a:r>
              <a:rPr lang="it-IT"/>
              <a:t>.it</a:t>
            </a:r>
          </a:p>
        </p:txBody>
      </p:sp>
    </p:spTree>
    <p:extLst>
      <p:ext uri="{BB962C8B-B14F-4D97-AF65-F5344CB8AC3E}">
        <p14:creationId xmlns:p14="http://schemas.microsoft.com/office/powerpoint/2010/main" val="402260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77C2C742-5530-520B-F3F1-D99DFEAD4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3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049F0439-0EAF-EB50-2DC0-6D6660F17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36"/>
            <a:ext cx="12192000" cy="66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4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carpa, calzature">
            <a:extLst>
              <a:ext uri="{FF2B5EF4-FFF2-40B4-BE49-F238E27FC236}">
                <a16:creationId xmlns:a16="http://schemas.microsoft.com/office/drawing/2014/main" id="{BDC6C2F5-A987-C449-00F2-0E875C75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5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luce, design&#10;&#10;Descrizione generata automaticamente">
            <a:extLst>
              <a:ext uri="{FF2B5EF4-FFF2-40B4-BE49-F238E27FC236}">
                <a16:creationId xmlns:a16="http://schemas.microsoft.com/office/drawing/2014/main" id="{0DA528F0-82B8-0234-12EB-6C9403DBA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125"/>
            <a:ext cx="12192000" cy="63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44911D2C-4C43-B63C-96C3-AA6F7EAE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4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Progetto Web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Web Programming</dc:title>
  <dc:creator>Raffaele Torrisi</dc:creator>
  <cp:lastModifiedBy>Raffaele Torrisi</cp:lastModifiedBy>
  <cp:revision>1</cp:revision>
  <dcterms:created xsi:type="dcterms:W3CDTF">2024-03-25T11:24:32Z</dcterms:created>
  <dcterms:modified xsi:type="dcterms:W3CDTF">2024-03-25T11:34:49Z</dcterms:modified>
</cp:coreProperties>
</file>